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3C67BC-F5F7-4AC0-BD44-6EEF0B2324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635AB5-D340-40C2-BC05-F67A2D1BAE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5A871A-91EB-4E74-B859-4F8F569339D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4405E7-B989-4E33-BCAC-0F712D3AC67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140300-EC14-4CA6-89F7-89D8BEA670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57C2E3-2116-4CA2-91DE-C1FEE549C2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EBDEBB-B6AF-4F71-AFAC-205CEA2D58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506BECA-4163-4F17-96EB-B17407D22C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2C9EAE-841B-41E8-9486-C201AA030B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46A1E6-87D1-483E-8D57-1E74FA4C142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78BD9F-7430-4648-A481-7DF35A6831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25FBFE-35AD-4605-8DF4-1EB4F822C8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823AAFC-3FD7-49C5-9B60-BDD276BC51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4AB702-2BC9-495D-98B9-041E83F904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8B802E-F350-4438-816C-56380EEF14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8C11175-4D80-4286-BD69-4ABE22AB23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1C07D8-D915-499B-BF50-29310B38B03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A3F8F6-1180-40D7-9D40-76C72B487D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E0B9DB-E8B9-4A39-B5B0-765BB80848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61A1F4-275B-4E2C-8576-6B31B172DC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AA9477-8BA7-46ED-9BC1-ABE100A565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EFE2CB-D2A3-4354-A214-70717EE343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BD10F0-43CF-4E14-B71D-DB24F2C8E3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AD4727-511F-4647-9C45-9782B9BC6C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88520" cy="6866640"/>
            <a:chOff x="0" y="-8640"/>
            <a:chExt cx="12188520" cy="6866640"/>
          </a:xfrm>
        </p:grpSpPr>
        <p:sp>
          <p:nvSpPr>
            <p:cNvPr id="1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3840" cy="68630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4800" cy="68630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6200" cy="380628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0840" cy="68630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6640" cy="68630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6320" cy="68630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3680" cy="326448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4960" cy="284112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3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796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lnSpc>
                <a:spcPct val="100000"/>
              </a:lnSpc>
              <a:buNone/>
              <a:defRPr b="0" lang="en-IN" sz="2400" spc="-1" strike="noStrike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61314D77-12B4-48B5-909C-3B11144B69A3}" type="slidenum">
              <a:rPr b="0" lang="en-IN" sz="2400" spc="-1" strike="noStrike">
                <a:latin typeface="Times New Roman"/>
              </a:rPr>
              <a:t>&lt;number&gt;</a:t>
            </a:fld>
            <a:endParaRPr b="0" lang="en-IN" sz="2400" spc="-1" strike="noStrike"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082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0" y="-8640"/>
            <a:ext cx="12188520" cy="6866640"/>
            <a:chOff x="0" y="-8640"/>
            <a:chExt cx="12188520" cy="6866640"/>
          </a:xfrm>
        </p:grpSpPr>
        <p:sp>
          <p:nvSpPr>
            <p:cNvPr id="5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Rectangle 23"/>
            <p:cNvSpPr/>
            <p:nvPr/>
          </p:nvSpPr>
          <p:spPr>
            <a:xfrm>
              <a:off x="9181440" y="-8640"/>
              <a:ext cx="3003840" cy="68630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Rectangle 25"/>
            <p:cNvSpPr/>
            <p:nvPr/>
          </p:nvSpPr>
          <p:spPr>
            <a:xfrm>
              <a:off x="9603360" y="-8640"/>
              <a:ext cx="2584800" cy="68630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Isosceles Triangle 23"/>
            <p:cNvSpPr/>
            <p:nvPr/>
          </p:nvSpPr>
          <p:spPr>
            <a:xfrm>
              <a:off x="8932320" y="3048120"/>
              <a:ext cx="3256200" cy="380628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Rectangle 27"/>
            <p:cNvSpPr/>
            <p:nvPr/>
          </p:nvSpPr>
          <p:spPr>
            <a:xfrm>
              <a:off x="9334440" y="-8640"/>
              <a:ext cx="2850840" cy="68630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Rectangle 28"/>
            <p:cNvSpPr/>
            <p:nvPr/>
          </p:nvSpPr>
          <p:spPr>
            <a:xfrm>
              <a:off x="10898640" y="-8640"/>
              <a:ext cx="1286640" cy="68630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Rectangle 29"/>
            <p:cNvSpPr/>
            <p:nvPr/>
          </p:nvSpPr>
          <p:spPr>
            <a:xfrm>
              <a:off x="10938960" y="-8640"/>
              <a:ext cx="1246320" cy="68630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Isosceles Triangle 27"/>
            <p:cNvSpPr/>
            <p:nvPr/>
          </p:nvSpPr>
          <p:spPr>
            <a:xfrm>
              <a:off x="10371600" y="3589920"/>
              <a:ext cx="1813680" cy="326448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Isosceles Triangle 28"/>
            <p:cNvSpPr/>
            <p:nvPr/>
          </p:nvSpPr>
          <p:spPr>
            <a:xfrm>
              <a:off x="0" y="4013280"/>
              <a:ext cx="444960" cy="2841120"/>
            </a:xfrm>
            <a:prstGeom prst="triangle">
              <a:avLst>
                <a:gd name="adj" fmla="val 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" name="Group 6"/>
          <p:cNvGrpSpPr/>
          <p:nvPr/>
        </p:nvGrpSpPr>
        <p:grpSpPr>
          <a:xfrm>
            <a:off x="3600" y="-8640"/>
            <a:ext cx="12184920" cy="6866640"/>
            <a:chOff x="3600" y="-8640"/>
            <a:chExt cx="12184920" cy="6866640"/>
          </a:xfrm>
        </p:grpSpPr>
        <p:sp>
          <p:nvSpPr>
            <p:cNvPr id="64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3840" cy="68630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4800" cy="68630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Isosceles Triangle 26"/>
            <p:cNvSpPr/>
            <p:nvPr/>
          </p:nvSpPr>
          <p:spPr>
            <a:xfrm>
              <a:off x="8932320" y="3048120"/>
              <a:ext cx="3256200" cy="3806280"/>
            </a:xfrm>
            <a:prstGeom prst="triangle">
              <a:avLst>
                <a:gd name="adj" fmla="val 100000"/>
              </a:avLst>
            </a:prstGeom>
            <a:solidFill>
              <a:srgbClr val="54a021">
                <a:alpha val="72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0840" cy="68630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6640" cy="68630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6320" cy="68630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Isosceles Triangle 30"/>
            <p:cNvSpPr/>
            <p:nvPr/>
          </p:nvSpPr>
          <p:spPr>
            <a:xfrm>
              <a:off x="10371600" y="3589920"/>
              <a:ext cx="1813680" cy="326448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0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Isosceles Triangle 18"/>
            <p:cNvSpPr/>
            <p:nvPr/>
          </p:nvSpPr>
          <p:spPr>
            <a:xfrm rot="10800000">
              <a:off x="3600" y="3600"/>
              <a:ext cx="839160" cy="5662440"/>
            </a:xfrm>
            <a:prstGeom prst="triangle">
              <a:avLst>
                <a:gd name="adj" fmla="val 100000"/>
              </a:avLst>
            </a:prstGeom>
            <a:solidFill>
              <a:srgbClr val="90c226">
                <a:alpha val="85000"/>
              </a:srgbClr>
            </a:solidFill>
            <a:ln w="9360">
              <a:noFill/>
            </a:ln>
            <a:effectLst>
              <a:outerShdw dist="25560" dir="5400000" blurRad="381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38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796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lnSpc>
                <a:spcPct val="100000"/>
              </a:lnSpc>
              <a:buNone/>
              <a:defRPr b="0" lang="en-IN" sz="2400" spc="-1" strike="noStrike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BD726BFC-1646-473A-8ABF-D314606817C9}" type="slidenum">
              <a:rPr b="0" lang="en-IN" sz="2400" spc="-1" strike="noStrike">
                <a:latin typeface="Times New Roman"/>
              </a:rPr>
              <a:t>&lt;number&gt;</a:t>
            </a:fld>
            <a:endParaRPr b="0" lang="en-IN" sz="2400" spc="-1" strike="noStrike"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0828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77520" y="609480"/>
            <a:ext cx="8593200" cy="63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8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Information Retriveal</a:t>
            </a:r>
            <a:endParaRPr b="0" lang="en-IN" sz="36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77520" y="1394640"/>
            <a:ext cx="8593200" cy="464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1)Introduction , Basic techniques, &amp;Token</a:t>
            </a:r>
            <a:endParaRPr b="0" lang="en-IN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2)Static Inverted Indices and Query Processing</a:t>
            </a:r>
            <a:endParaRPr b="0" lang="en-IN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3)Index Compression and Dynamic Inverted Indices</a:t>
            </a:r>
            <a:endParaRPr b="0" lang="en-IN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4)Probabilistic Retrieval and Language Modeling &amp; Related Methods , Categorization &amp; Filtering</a:t>
            </a:r>
            <a:endParaRPr b="0" lang="en-IN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5)Measuring Effectiveness and Measuring Efficiency</a:t>
            </a:r>
            <a:endParaRPr b="0" lang="en-IN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6)Parallel Information retrieval , Web Search</a:t>
            </a:r>
            <a:endParaRPr b="0" lang="en-IN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IN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33920" y="-612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0720" y="810000"/>
            <a:ext cx="7763400" cy="164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UNIT NO-II</a:t>
            </a:r>
            <a:endParaRPr b="0" lang="en-IN" sz="5400" spc="-1" strike="noStrike"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1080000" y="2599200"/>
            <a:ext cx="1061964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IN" sz="3600" spc="-1" strike="noStrike">
                <a:latin typeface="Arial"/>
              </a:rPr>
              <a:t>Static Inverted Indices and Query Processing</a:t>
            </a:r>
            <a:endParaRPr b="0" lang="en-IN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68400" y="0"/>
            <a:ext cx="12191400" cy="691776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68400" y="91080"/>
            <a:ext cx="12191400" cy="682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68400" y="91080"/>
            <a:ext cx="12191400" cy="682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-9360" y="9360"/>
            <a:ext cx="12191400" cy="682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33920" y="-612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211680" y="75600"/>
            <a:ext cx="1190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2023-01-31T10:27:00Z</dcterms:created>
  <dc:creator>Lenovo</dc:creator>
  <dc:description/>
  <dc:language>en-IN</dc:language>
  <cp:lastModifiedBy/>
  <dcterms:modified xsi:type="dcterms:W3CDTF">2025-08-12T11:06:12Z</dcterms:modified>
  <cp:revision>678</cp:revision>
  <dc:subject/>
  <dc:title>Cloud Computing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683397F7607E4DCB824E6C406FB399E7_12</vt:lpwstr>
  </property>
  <property fmtid="{D5CDD505-2E9C-101B-9397-08002B2CF9AE}" pid="3" name="KSOProductBuildVer">
    <vt:lpwstr>1033-12.2.0.21931</vt:lpwstr>
  </property>
  <property fmtid="{D5CDD505-2E9C-101B-9397-08002B2CF9AE}" pid="4" name="PresentationFormat">
    <vt:lpwstr>Widescreen</vt:lpwstr>
  </property>
  <property fmtid="{D5CDD505-2E9C-101B-9397-08002B2CF9AE}" pid="5" name="Slides">
    <vt:r8>38</vt:r8>
  </property>
</Properties>
</file>