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4" r:id="rId9"/>
    <p:sldId id="263" r:id="rId10"/>
    <p:sldId id="287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33" r:id="rId51"/>
    <p:sldId id="268" r:id="rId52"/>
    <p:sldId id="269" r:id="rId53"/>
    <p:sldId id="270" r:id="rId54"/>
    <p:sldId id="338" r:id="rId55"/>
    <p:sldId id="271" r:id="rId56"/>
    <p:sldId id="353" r:id="rId57"/>
    <p:sldId id="272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40" r:id="rId69"/>
    <p:sldId id="339" r:id="rId70"/>
    <p:sldId id="341" r:id="rId71"/>
    <p:sldId id="273" r:id="rId72"/>
    <p:sldId id="274" r:id="rId73"/>
    <p:sldId id="334" r:id="rId74"/>
    <p:sldId id="335" r:id="rId75"/>
    <p:sldId id="336" r:id="rId76"/>
    <p:sldId id="337" r:id="rId77"/>
    <p:sldId id="275" r:id="rId78"/>
    <p:sldId id="276" r:id="rId79"/>
    <p:sldId id="277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278" r:id="rId98"/>
    <p:sldId id="280" r:id="rId99"/>
    <p:sldId id="279" r:id="rId100"/>
    <p:sldId id="281" r:id="rId101"/>
    <p:sldId id="282" r:id="rId102"/>
    <p:sldId id="284" r:id="rId103"/>
    <p:sldId id="285" r:id="rId104"/>
    <p:sldId id="283" r:id="rId105"/>
    <p:sldId id="286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FFC37-D923-B9B2-69F1-438A11B57F0A}" v="89" dt="2025-07-23T05:39:20.751"/>
    <p1510:client id="{47DD48C5-1C91-EF9F-AEC0-8DE0ED36060E}" v="170" dt="2025-07-21T06:37:40.698"/>
    <p1510:client id="{BADC9BD9-64D4-5573-9C74-3C25B4F075CE}" v="10" dt="2025-07-21T09:16:56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ika Shinde" userId="2ed2a9f1d745486f" providerId="Windows Live" clId="Web-{D4DB8D7E-428E-F03D-2B8E-B28CCC00A3BA}"/>
    <pc:docChg chg="addSld delSld modSld sldOrd">
      <pc:chgData name="Sarika Shinde" userId="2ed2a9f1d745486f" providerId="Windows Live" clId="Web-{D4DB8D7E-428E-F03D-2B8E-B28CCC00A3BA}" dt="2025-07-14T04:40:24.857" v="138" actId="20577"/>
      <pc:docMkLst>
        <pc:docMk/>
      </pc:docMkLst>
      <pc:sldChg chg="modSp">
        <pc:chgData name="Sarika Shinde" userId="2ed2a9f1d745486f" providerId="Windows Live" clId="Web-{D4DB8D7E-428E-F03D-2B8E-B28CCC00A3BA}" dt="2025-07-14T04:01:36.922" v="17" actId="20577"/>
        <pc:sldMkLst>
          <pc:docMk/>
          <pc:sldMk cId="1077763712" sldId="263"/>
        </pc:sldMkLst>
        <pc:spChg chg="mod">
          <ac:chgData name="Sarika Shinde" userId="2ed2a9f1d745486f" providerId="Windows Live" clId="Web-{D4DB8D7E-428E-F03D-2B8E-B28CCC00A3BA}" dt="2025-07-14T04:01:36.922" v="17" actId="20577"/>
          <ac:spMkLst>
            <pc:docMk/>
            <pc:sldMk cId="1077763712" sldId="263"/>
            <ac:spMk id="3" creationId="{63DE428C-EFEB-DD47-03E7-3B1FDD19F0DD}"/>
          </ac:spMkLst>
        </pc:spChg>
      </pc:sldChg>
      <pc:sldChg chg="modSp">
        <pc:chgData name="Sarika Shinde" userId="2ed2a9f1d745486f" providerId="Windows Live" clId="Web-{D4DB8D7E-428E-F03D-2B8E-B28CCC00A3BA}" dt="2025-07-14T04:01:00.749" v="11" actId="20577"/>
        <pc:sldMkLst>
          <pc:docMk/>
          <pc:sldMk cId="1533635240" sldId="264"/>
        </pc:sldMkLst>
        <pc:spChg chg="mod">
          <ac:chgData name="Sarika Shinde" userId="2ed2a9f1d745486f" providerId="Windows Live" clId="Web-{D4DB8D7E-428E-F03D-2B8E-B28CCC00A3BA}" dt="2025-07-14T04:01:00.749" v="11" actId="20577"/>
          <ac:spMkLst>
            <pc:docMk/>
            <pc:sldMk cId="1533635240" sldId="264"/>
            <ac:spMk id="6" creationId="{80E04028-54EB-22E0-C090-B84FE4BE4C6C}"/>
          </ac:spMkLst>
        </pc:spChg>
      </pc:sldChg>
      <pc:sldChg chg="addSp delSp modSp">
        <pc:chgData name="Sarika Shinde" userId="2ed2a9f1d745486f" providerId="Windows Live" clId="Web-{D4DB8D7E-428E-F03D-2B8E-B28CCC00A3BA}" dt="2025-07-14T04:02:51.987" v="22" actId="14100"/>
        <pc:sldMkLst>
          <pc:docMk/>
          <pc:sldMk cId="650948335" sldId="265"/>
        </pc:sldMkLst>
      </pc:sldChg>
      <pc:sldChg chg="delSp modSp add del ord replId">
        <pc:chgData name="Sarika Shinde" userId="2ed2a9f1d745486f" providerId="Windows Live" clId="Web-{D4DB8D7E-428E-F03D-2B8E-B28CCC00A3BA}" dt="2025-07-14T04:31:32.902" v="82"/>
        <pc:sldMkLst>
          <pc:docMk/>
          <pc:sldMk cId="3042698039" sldId="266"/>
        </pc:sldMkLst>
      </pc:sldChg>
      <pc:sldChg chg="delSp modSp add del replId">
        <pc:chgData name="Sarika Shinde" userId="2ed2a9f1d745486f" providerId="Windows Live" clId="Web-{D4DB8D7E-428E-F03D-2B8E-B28CCC00A3BA}" dt="2025-07-14T04:31:24.621" v="81"/>
        <pc:sldMkLst>
          <pc:docMk/>
          <pc:sldMk cId="879760291" sldId="267"/>
        </pc:sldMkLst>
      </pc:sldChg>
      <pc:sldChg chg="modSp new">
        <pc:chgData name="Sarika Shinde" userId="2ed2a9f1d745486f" providerId="Windows Live" clId="Web-{D4DB8D7E-428E-F03D-2B8E-B28CCC00A3BA}" dt="2025-07-14T04:31:23.855" v="80" actId="20577"/>
        <pc:sldMkLst>
          <pc:docMk/>
          <pc:sldMk cId="2864742847" sldId="268"/>
        </pc:sldMkLst>
        <pc:spChg chg="mod">
          <ac:chgData name="Sarika Shinde" userId="2ed2a9f1d745486f" providerId="Windows Live" clId="Web-{D4DB8D7E-428E-F03D-2B8E-B28CCC00A3BA}" dt="2025-07-14T04:31:12.886" v="75" actId="20577"/>
          <ac:spMkLst>
            <pc:docMk/>
            <pc:sldMk cId="2864742847" sldId="268"/>
            <ac:spMk id="2" creationId="{7FBD5FD0-A85C-574F-7727-478BD04C1D7B}"/>
          </ac:spMkLst>
        </pc:spChg>
        <pc:spChg chg="mod">
          <ac:chgData name="Sarika Shinde" userId="2ed2a9f1d745486f" providerId="Windows Live" clId="Web-{D4DB8D7E-428E-F03D-2B8E-B28CCC00A3BA}" dt="2025-07-14T04:31:23.855" v="80" actId="20577"/>
          <ac:spMkLst>
            <pc:docMk/>
            <pc:sldMk cId="2864742847" sldId="268"/>
            <ac:spMk id="3" creationId="{7EFABFB3-83B6-8A03-0783-615D55C5FBA8}"/>
          </ac:spMkLst>
        </pc:spChg>
      </pc:sldChg>
      <pc:sldChg chg="new del">
        <pc:chgData name="Sarika Shinde" userId="2ed2a9f1d745486f" providerId="Windows Live" clId="Web-{D4DB8D7E-428E-F03D-2B8E-B28CCC00A3BA}" dt="2025-07-14T04:30:53.620" v="72"/>
        <pc:sldMkLst>
          <pc:docMk/>
          <pc:sldMk cId="3857560339" sldId="268"/>
        </pc:sldMkLst>
      </pc:sldChg>
      <pc:sldChg chg="addSp delSp modSp add replId">
        <pc:chgData name="Sarika Shinde" userId="2ed2a9f1d745486f" providerId="Windows Live" clId="Web-{D4DB8D7E-428E-F03D-2B8E-B28CCC00A3BA}" dt="2025-07-14T04:37:50.258" v="124" actId="14100"/>
        <pc:sldMkLst>
          <pc:docMk/>
          <pc:sldMk cId="634694342" sldId="269"/>
        </pc:sldMkLst>
        <pc:spChg chg="mod">
          <ac:chgData name="Sarika Shinde" userId="2ed2a9f1d745486f" providerId="Windows Live" clId="Web-{D4DB8D7E-428E-F03D-2B8E-B28CCC00A3BA}" dt="2025-07-14T04:34:40.830" v="94" actId="20577"/>
          <ac:spMkLst>
            <pc:docMk/>
            <pc:sldMk cId="634694342" sldId="269"/>
            <ac:spMk id="2" creationId="{B3198680-B048-582D-81D9-16D0E6EAC22C}"/>
          </ac:spMkLst>
        </pc:spChg>
        <pc:spChg chg="mod">
          <ac:chgData name="Sarika Shinde" userId="2ed2a9f1d745486f" providerId="Windows Live" clId="Web-{D4DB8D7E-428E-F03D-2B8E-B28CCC00A3BA}" dt="2025-07-14T04:37:50.258" v="124" actId="14100"/>
          <ac:spMkLst>
            <pc:docMk/>
            <pc:sldMk cId="634694342" sldId="269"/>
            <ac:spMk id="3" creationId="{E9339A14-419A-5EA1-7F1E-8FEB965A40D0}"/>
          </ac:spMkLst>
        </pc:spChg>
      </pc:sldChg>
      <pc:sldChg chg="modSp add replId">
        <pc:chgData name="Sarika Shinde" userId="2ed2a9f1d745486f" providerId="Windows Live" clId="Web-{D4DB8D7E-428E-F03D-2B8E-B28CCC00A3BA}" dt="2025-07-14T04:40:24.857" v="138" actId="20577"/>
        <pc:sldMkLst>
          <pc:docMk/>
          <pc:sldMk cId="2402792842" sldId="270"/>
        </pc:sldMkLst>
        <pc:spChg chg="mod">
          <ac:chgData name="Sarika Shinde" userId="2ed2a9f1d745486f" providerId="Windows Live" clId="Web-{D4DB8D7E-428E-F03D-2B8E-B28CCC00A3BA}" dt="2025-07-14T04:39:00.713" v="130" actId="20577"/>
          <ac:spMkLst>
            <pc:docMk/>
            <pc:sldMk cId="2402792842" sldId="270"/>
            <ac:spMk id="2" creationId="{A8A1D8E4-63A3-554F-E38B-1175E62FBC6F}"/>
          </ac:spMkLst>
        </pc:spChg>
      </pc:sldChg>
    </pc:docChg>
  </pc:docChgLst>
  <pc:docChgLst>
    <pc:chgData name="Sarika Shinde" userId="2ed2a9f1d745486f" providerId="Windows Live" clId="Web-{25C9CE7A-44AF-A53C-D928-7CC31649325A}"/>
    <pc:docChg chg="addSld delSld modSld">
      <pc:chgData name="Sarika Shinde" userId="2ed2a9f1d745486f" providerId="Windows Live" clId="Web-{25C9CE7A-44AF-A53C-D928-7CC31649325A}" dt="2025-07-18T06:57:25.407" v="34" actId="14100"/>
      <pc:docMkLst>
        <pc:docMk/>
      </pc:docMkLst>
      <pc:sldChg chg="modSp">
        <pc:chgData name="Sarika Shinde" userId="2ed2a9f1d745486f" providerId="Windows Live" clId="Web-{25C9CE7A-44AF-A53C-D928-7CC31649325A}" dt="2025-07-18T06:56:48.109" v="30" actId="14100"/>
        <pc:sldMkLst>
          <pc:docMk/>
          <pc:sldMk cId="2683667739" sldId="316"/>
        </pc:sldMkLst>
        <pc:picChg chg="mod">
          <ac:chgData name="Sarika Shinde" userId="2ed2a9f1d745486f" providerId="Windows Live" clId="Web-{25C9CE7A-44AF-A53C-D928-7CC31649325A}" dt="2025-07-18T06:56:48.109" v="30" actId="14100"/>
          <ac:picMkLst>
            <pc:docMk/>
            <pc:sldMk cId="2683667739" sldId="316"/>
            <ac:picMk id="3" creationId="{BCBC473B-A5CA-76A4-AC22-669623EA8CC9}"/>
          </ac:picMkLst>
        </pc:picChg>
      </pc:sldChg>
      <pc:sldChg chg="new del">
        <pc:chgData name="Sarika Shinde" userId="2ed2a9f1d745486f" providerId="Windows Live" clId="Web-{25C9CE7A-44AF-A53C-D928-7CC31649325A}" dt="2025-07-18T05:46:48.805" v="1"/>
        <pc:sldMkLst>
          <pc:docMk/>
          <pc:sldMk cId="301411429" sldId="317"/>
        </pc:sldMkLst>
      </pc:sldChg>
      <pc:sldChg chg="addSp modSp new">
        <pc:chgData name="Sarika Shinde" userId="2ed2a9f1d745486f" providerId="Windows Live" clId="Web-{25C9CE7A-44AF-A53C-D928-7CC31649325A}" dt="2025-07-18T05:47:28.761" v="7" actId="14100"/>
        <pc:sldMkLst>
          <pc:docMk/>
          <pc:sldMk cId="3235646445" sldId="317"/>
        </pc:sldMkLst>
        <pc:picChg chg="add mod">
          <ac:chgData name="Sarika Shinde" userId="2ed2a9f1d745486f" providerId="Windows Live" clId="Web-{25C9CE7A-44AF-A53C-D928-7CC31649325A}" dt="2025-07-18T05:47:28.761" v="7" actId="14100"/>
          <ac:picMkLst>
            <pc:docMk/>
            <pc:sldMk cId="3235646445" sldId="317"/>
            <ac:picMk id="2" creationId="{1F144F3E-E832-9493-C4DD-68A753C72729}"/>
          </ac:picMkLst>
        </pc:picChg>
      </pc:sldChg>
      <pc:sldChg chg="addSp modSp new">
        <pc:chgData name="Sarika Shinde" userId="2ed2a9f1d745486f" providerId="Windows Live" clId="Web-{25C9CE7A-44AF-A53C-D928-7CC31649325A}" dt="2025-07-18T06:57:25.407" v="34" actId="14100"/>
        <pc:sldMkLst>
          <pc:docMk/>
          <pc:sldMk cId="2816224277" sldId="318"/>
        </pc:sldMkLst>
        <pc:picChg chg="add mod">
          <ac:chgData name="Sarika Shinde" userId="2ed2a9f1d745486f" providerId="Windows Live" clId="Web-{25C9CE7A-44AF-A53C-D928-7CC31649325A}" dt="2025-07-18T06:57:25.407" v="34" actId="14100"/>
          <ac:picMkLst>
            <pc:docMk/>
            <pc:sldMk cId="2816224277" sldId="318"/>
            <ac:picMk id="2" creationId="{37C885EB-94F8-A6E6-451D-48D75A82BF35}"/>
          </ac:picMkLst>
        </pc:picChg>
      </pc:sldChg>
      <pc:sldChg chg="addSp delSp modSp add replId">
        <pc:chgData name="Sarika Shinde" userId="2ed2a9f1d745486f" providerId="Windows Live" clId="Web-{25C9CE7A-44AF-A53C-D928-7CC31649325A}" dt="2025-07-18T06:39:45.053" v="14"/>
        <pc:sldMkLst>
          <pc:docMk/>
          <pc:sldMk cId="2825840827" sldId="319"/>
        </pc:sldMkLst>
        <pc:picChg chg="add mod">
          <ac:chgData name="Sarika Shinde" userId="2ed2a9f1d745486f" providerId="Windows Live" clId="Web-{25C9CE7A-44AF-A53C-D928-7CC31649325A}" dt="2025-07-18T06:39:45.053" v="14"/>
          <ac:picMkLst>
            <pc:docMk/>
            <pc:sldMk cId="2825840827" sldId="319"/>
            <ac:picMk id="3" creationId="{C87D771A-2AEB-28A0-F379-5525B6C93043}"/>
          </ac:picMkLst>
        </pc:picChg>
      </pc:sldChg>
      <pc:sldChg chg="addSp modSp new">
        <pc:chgData name="Sarika Shinde" userId="2ed2a9f1d745486f" providerId="Windows Live" clId="Web-{25C9CE7A-44AF-A53C-D928-7CC31649325A}" dt="2025-07-18T06:40:34.602" v="16"/>
        <pc:sldMkLst>
          <pc:docMk/>
          <pc:sldMk cId="3574067220" sldId="320"/>
        </pc:sldMkLst>
        <pc:picChg chg="add mod">
          <ac:chgData name="Sarika Shinde" userId="2ed2a9f1d745486f" providerId="Windows Live" clId="Web-{25C9CE7A-44AF-A53C-D928-7CC31649325A}" dt="2025-07-18T06:40:34.602" v="16"/>
          <ac:picMkLst>
            <pc:docMk/>
            <pc:sldMk cId="3574067220" sldId="320"/>
            <ac:picMk id="2" creationId="{EE41BF45-D81A-2232-690B-D91BEDDCBB3C}"/>
          </ac:picMkLst>
        </pc:picChg>
      </pc:sldChg>
      <pc:sldChg chg="addSp modSp new">
        <pc:chgData name="Sarika Shinde" userId="2ed2a9f1d745486f" providerId="Windows Live" clId="Web-{25C9CE7A-44AF-A53C-D928-7CC31649325A}" dt="2025-07-18T06:41:36.573" v="18"/>
        <pc:sldMkLst>
          <pc:docMk/>
          <pc:sldMk cId="1572061477" sldId="321"/>
        </pc:sldMkLst>
        <pc:picChg chg="add mod">
          <ac:chgData name="Sarika Shinde" userId="2ed2a9f1d745486f" providerId="Windows Live" clId="Web-{25C9CE7A-44AF-A53C-D928-7CC31649325A}" dt="2025-07-18T06:41:36.573" v="18"/>
          <ac:picMkLst>
            <pc:docMk/>
            <pc:sldMk cId="1572061477" sldId="321"/>
            <ac:picMk id="2" creationId="{C5EABBA4-3946-BBA0-6DEC-FB1611F12E94}"/>
          </ac:picMkLst>
        </pc:picChg>
      </pc:sldChg>
      <pc:sldChg chg="addSp modSp new">
        <pc:chgData name="Sarika Shinde" userId="2ed2a9f1d745486f" providerId="Windows Live" clId="Web-{25C9CE7A-44AF-A53C-D928-7CC31649325A}" dt="2025-07-18T06:42:36.998" v="20"/>
        <pc:sldMkLst>
          <pc:docMk/>
          <pc:sldMk cId="1663021165" sldId="322"/>
        </pc:sldMkLst>
        <pc:picChg chg="add mod">
          <ac:chgData name="Sarika Shinde" userId="2ed2a9f1d745486f" providerId="Windows Live" clId="Web-{25C9CE7A-44AF-A53C-D928-7CC31649325A}" dt="2025-07-18T06:42:36.998" v="20"/>
          <ac:picMkLst>
            <pc:docMk/>
            <pc:sldMk cId="1663021165" sldId="322"/>
            <ac:picMk id="2" creationId="{D9335A16-2A9C-63E3-976B-D2F14F07F4ED}"/>
          </ac:picMkLst>
        </pc:picChg>
      </pc:sldChg>
      <pc:sldChg chg="addSp modSp new">
        <pc:chgData name="Sarika Shinde" userId="2ed2a9f1d745486f" providerId="Windows Live" clId="Web-{25C9CE7A-44AF-A53C-D928-7CC31649325A}" dt="2025-07-18T06:43:16.155" v="22"/>
        <pc:sldMkLst>
          <pc:docMk/>
          <pc:sldMk cId="4222967125" sldId="323"/>
        </pc:sldMkLst>
        <pc:picChg chg="add mod">
          <ac:chgData name="Sarika Shinde" userId="2ed2a9f1d745486f" providerId="Windows Live" clId="Web-{25C9CE7A-44AF-A53C-D928-7CC31649325A}" dt="2025-07-18T06:43:16.155" v="22"/>
          <ac:picMkLst>
            <pc:docMk/>
            <pc:sldMk cId="4222967125" sldId="323"/>
            <ac:picMk id="2" creationId="{F41855EA-9465-91B8-7C61-C1E4FF085C64}"/>
          </ac:picMkLst>
        </pc:picChg>
      </pc:sldChg>
      <pc:sldChg chg="addSp modSp new">
        <pc:chgData name="Sarika Shinde" userId="2ed2a9f1d745486f" providerId="Windows Live" clId="Web-{25C9CE7A-44AF-A53C-D928-7CC31649325A}" dt="2025-07-18T06:44:00.063" v="24"/>
        <pc:sldMkLst>
          <pc:docMk/>
          <pc:sldMk cId="2744186055" sldId="324"/>
        </pc:sldMkLst>
        <pc:picChg chg="add mod">
          <ac:chgData name="Sarika Shinde" userId="2ed2a9f1d745486f" providerId="Windows Live" clId="Web-{25C9CE7A-44AF-A53C-D928-7CC31649325A}" dt="2025-07-18T06:44:00.063" v="24"/>
          <ac:picMkLst>
            <pc:docMk/>
            <pc:sldMk cId="2744186055" sldId="324"/>
            <ac:picMk id="2" creationId="{9A748546-F9FA-8865-8F5A-B3E4DE761FB2}"/>
          </ac:picMkLst>
        </pc:picChg>
      </pc:sldChg>
      <pc:sldChg chg="addSp modSp new">
        <pc:chgData name="Sarika Shinde" userId="2ed2a9f1d745486f" providerId="Windows Live" clId="Web-{25C9CE7A-44AF-A53C-D928-7CC31649325A}" dt="2025-07-18T06:45:21.426" v="26"/>
        <pc:sldMkLst>
          <pc:docMk/>
          <pc:sldMk cId="4217251114" sldId="325"/>
        </pc:sldMkLst>
        <pc:picChg chg="add mod">
          <ac:chgData name="Sarika Shinde" userId="2ed2a9f1d745486f" providerId="Windows Live" clId="Web-{25C9CE7A-44AF-A53C-D928-7CC31649325A}" dt="2025-07-18T06:45:21.426" v="26"/>
          <ac:picMkLst>
            <pc:docMk/>
            <pc:sldMk cId="4217251114" sldId="325"/>
            <ac:picMk id="2" creationId="{A4AE3069-1C39-EA14-6867-B389A43931DE}"/>
          </ac:picMkLst>
        </pc:picChg>
      </pc:sldChg>
      <pc:sldChg chg="addSp modSp new">
        <pc:chgData name="Sarika Shinde" userId="2ed2a9f1d745486f" providerId="Windows Live" clId="Web-{25C9CE7A-44AF-A53C-D928-7CC31649325A}" dt="2025-07-18T06:55:37.841" v="28"/>
        <pc:sldMkLst>
          <pc:docMk/>
          <pc:sldMk cId="4256746724" sldId="326"/>
        </pc:sldMkLst>
        <pc:picChg chg="add mod">
          <ac:chgData name="Sarika Shinde" userId="2ed2a9f1d745486f" providerId="Windows Live" clId="Web-{25C9CE7A-44AF-A53C-D928-7CC31649325A}" dt="2025-07-18T06:55:37.841" v="28"/>
          <ac:picMkLst>
            <pc:docMk/>
            <pc:sldMk cId="4256746724" sldId="326"/>
            <ac:picMk id="2" creationId="{287CA535-7187-8CE6-1D9A-A9489D00ABB5}"/>
          </ac:picMkLst>
        </pc:picChg>
      </pc:sldChg>
    </pc:docChg>
  </pc:docChgLst>
  <pc:docChgLst>
    <pc:chgData name="Sarika Shinde" userId="2ed2a9f1d745486f" providerId="Windows Live" clId="Web-{A2CDF560-42E2-DC6B-C5E3-324E307C447B}"/>
    <pc:docChg chg="addSld modSld">
      <pc:chgData name="Sarika Shinde" userId="2ed2a9f1d745486f" providerId="Windows Live" clId="Web-{A2CDF560-42E2-DC6B-C5E3-324E307C447B}" dt="2025-07-11T10:00:09.249" v="74" actId="14100"/>
      <pc:docMkLst>
        <pc:docMk/>
      </pc:docMkLst>
      <pc:sldChg chg="addSp delSp modSp">
        <pc:chgData name="Sarika Shinde" userId="2ed2a9f1d745486f" providerId="Windows Live" clId="Web-{A2CDF560-42E2-DC6B-C5E3-324E307C447B}" dt="2025-07-11T09:59:48.498" v="68"/>
        <pc:sldMkLst>
          <pc:docMk/>
          <pc:sldMk cId="1077763712" sldId="263"/>
        </pc:sldMkLst>
        <pc:spChg chg="mod">
          <ac:chgData name="Sarika Shinde" userId="2ed2a9f1d745486f" providerId="Windows Live" clId="Web-{A2CDF560-42E2-DC6B-C5E3-324E307C447B}" dt="2025-07-11T09:49:41.631" v="61" actId="20577"/>
          <ac:spMkLst>
            <pc:docMk/>
            <pc:sldMk cId="1077763712" sldId="263"/>
            <ac:spMk id="3" creationId="{63DE428C-EFEB-DD47-03E7-3B1FDD19F0DD}"/>
          </ac:spMkLst>
        </pc:spChg>
      </pc:sldChg>
      <pc:sldChg chg="modSp">
        <pc:chgData name="Sarika Shinde" userId="2ed2a9f1d745486f" providerId="Windows Live" clId="Web-{A2CDF560-42E2-DC6B-C5E3-324E307C447B}" dt="2025-07-11T09:50:02.866" v="62" actId="20577"/>
        <pc:sldMkLst>
          <pc:docMk/>
          <pc:sldMk cId="1533635240" sldId="264"/>
        </pc:sldMkLst>
        <pc:spChg chg="mod">
          <ac:chgData name="Sarika Shinde" userId="2ed2a9f1d745486f" providerId="Windows Live" clId="Web-{A2CDF560-42E2-DC6B-C5E3-324E307C447B}" dt="2025-07-11T09:50:02.866" v="62" actId="20577"/>
          <ac:spMkLst>
            <pc:docMk/>
            <pc:sldMk cId="1533635240" sldId="264"/>
            <ac:spMk id="6" creationId="{80E04028-54EB-22E0-C090-B84FE4BE4C6C}"/>
          </ac:spMkLst>
        </pc:spChg>
      </pc:sldChg>
      <pc:sldChg chg="addSp modSp new">
        <pc:chgData name="Sarika Shinde" userId="2ed2a9f1d745486f" providerId="Windows Live" clId="Web-{A2CDF560-42E2-DC6B-C5E3-324E307C447B}" dt="2025-07-11T10:00:09.249" v="74" actId="14100"/>
        <pc:sldMkLst>
          <pc:docMk/>
          <pc:sldMk cId="650948335" sldId="265"/>
        </pc:sldMkLst>
      </pc:sldChg>
    </pc:docChg>
  </pc:docChgLst>
  <pc:docChgLst>
    <pc:chgData name="Sarika Shinde" userId="2ed2a9f1d745486f" providerId="Windows Live" clId="Web-{370F1371-14EC-6220-33BB-DDD3970C08C3}"/>
    <pc:docChg chg="addSld modSld">
      <pc:chgData name="Sarika Shinde" userId="2ed2a9f1d745486f" providerId="Windows Live" clId="Web-{370F1371-14EC-6220-33BB-DDD3970C08C3}" dt="2025-07-18T09:49:43.425" v="8" actId="1076"/>
      <pc:docMkLst>
        <pc:docMk/>
      </pc:docMkLst>
      <pc:sldChg chg="modSp">
        <pc:chgData name="Sarika Shinde" userId="2ed2a9f1d745486f" providerId="Windows Live" clId="Web-{370F1371-14EC-6220-33BB-DDD3970C08C3}" dt="2025-07-18T09:48:10.888" v="2" actId="14100"/>
        <pc:sldMkLst>
          <pc:docMk/>
          <pc:sldMk cId="4256746724" sldId="326"/>
        </pc:sldMkLst>
        <pc:picChg chg="mod">
          <ac:chgData name="Sarika Shinde" userId="2ed2a9f1d745486f" providerId="Windows Live" clId="Web-{370F1371-14EC-6220-33BB-DDD3970C08C3}" dt="2025-07-18T09:48:10.888" v="2" actId="14100"/>
          <ac:picMkLst>
            <pc:docMk/>
            <pc:sldMk cId="4256746724" sldId="326"/>
            <ac:picMk id="2" creationId="{287CA535-7187-8CE6-1D9A-A9489D00ABB5}"/>
          </ac:picMkLst>
        </pc:picChg>
      </pc:sldChg>
      <pc:sldChg chg="addSp modSp new">
        <pc:chgData name="Sarika Shinde" userId="2ed2a9f1d745486f" providerId="Windows Live" clId="Web-{370F1371-14EC-6220-33BB-DDD3970C08C3}" dt="2025-07-18T09:49:43.425" v="8" actId="1076"/>
        <pc:sldMkLst>
          <pc:docMk/>
          <pc:sldMk cId="3676389904" sldId="327"/>
        </pc:sldMkLst>
        <pc:picChg chg="add mod">
          <ac:chgData name="Sarika Shinde" userId="2ed2a9f1d745486f" providerId="Windows Live" clId="Web-{370F1371-14EC-6220-33BB-DDD3970C08C3}" dt="2025-07-18T09:49:43.425" v="8" actId="1076"/>
          <ac:picMkLst>
            <pc:docMk/>
            <pc:sldMk cId="3676389904" sldId="327"/>
            <ac:picMk id="2" creationId="{ED0CC57D-6C27-4C38-AB96-22F79E89A2E9}"/>
          </ac:picMkLst>
        </pc:picChg>
      </pc:sldChg>
    </pc:docChg>
  </pc:docChgLst>
  <pc:docChgLst>
    <pc:chgData name="Sarika Shinde" userId="2ed2a9f1d745486f" providerId="Windows Live" clId="Web-{367FFC37-D923-B9B2-69F1-438A11B57F0A}"/>
    <pc:docChg chg="addSld delSld modSld">
      <pc:chgData name="Sarika Shinde" userId="2ed2a9f1d745486f" providerId="Windows Live" clId="Web-{367FFC37-D923-B9B2-69F1-438A11B57F0A}" dt="2025-07-23T05:39:19.938" v="76"/>
      <pc:docMkLst>
        <pc:docMk/>
      </pc:docMkLst>
      <pc:sldChg chg="modSp">
        <pc:chgData name="Sarika Shinde" userId="2ed2a9f1d745486f" providerId="Windows Live" clId="Web-{367FFC37-D923-B9B2-69F1-438A11B57F0A}" dt="2025-07-23T05:01:50.168" v="2" actId="1076"/>
        <pc:sldMkLst>
          <pc:docMk/>
          <pc:sldMk cId="3944808614" sldId="272"/>
        </pc:sldMkLst>
        <pc:picChg chg="mod">
          <ac:chgData name="Sarika Shinde" userId="2ed2a9f1d745486f" providerId="Windows Live" clId="Web-{367FFC37-D923-B9B2-69F1-438A11B57F0A}" dt="2025-07-23T05:01:50.168" v="2" actId="1076"/>
          <ac:picMkLst>
            <pc:docMk/>
            <pc:sldMk cId="3944808614" sldId="272"/>
            <ac:picMk id="4" creationId="{3852538E-CBFE-13BC-8488-72BCCE1F2CB9}"/>
          </ac:picMkLst>
        </pc:picChg>
      </pc:sldChg>
      <pc:sldChg chg="addSp delSp">
        <pc:chgData name="Sarika Shinde" userId="2ed2a9f1d745486f" providerId="Windows Live" clId="Web-{367FFC37-D923-B9B2-69F1-438A11B57F0A}" dt="2025-07-23T04:45:16.069" v="1"/>
        <pc:sldMkLst>
          <pc:docMk/>
          <pc:sldMk cId="1084265540" sldId="338"/>
        </pc:sldMkLst>
        <pc:picChg chg="add del">
          <ac:chgData name="Sarika Shinde" userId="2ed2a9f1d745486f" providerId="Windows Live" clId="Web-{367FFC37-D923-B9B2-69F1-438A11B57F0A}" dt="2025-07-23T04:45:16.069" v="1"/>
          <ac:picMkLst>
            <pc:docMk/>
            <pc:sldMk cId="1084265540" sldId="338"/>
            <ac:picMk id="3" creationId="{FCC509E3-127C-E915-E436-2FF536BFEE96}"/>
          </ac:picMkLst>
        </pc:picChg>
      </pc:sldChg>
      <pc:sldChg chg="addSp modSp new">
        <pc:chgData name="Sarika Shinde" userId="2ed2a9f1d745486f" providerId="Windows Live" clId="Web-{367FFC37-D923-B9B2-69F1-438A11B57F0A}" dt="2025-07-23T05:24:38.594" v="9" actId="14100"/>
        <pc:sldMkLst>
          <pc:docMk/>
          <pc:sldMk cId="1168958437" sldId="354"/>
        </pc:sldMkLst>
        <pc:picChg chg="add mod">
          <ac:chgData name="Sarika Shinde" userId="2ed2a9f1d745486f" providerId="Windows Live" clId="Web-{367FFC37-D923-B9B2-69F1-438A11B57F0A}" dt="2025-07-23T05:24:38.594" v="9" actId="14100"/>
          <ac:picMkLst>
            <pc:docMk/>
            <pc:sldMk cId="1168958437" sldId="354"/>
            <ac:picMk id="2" creationId="{471CB6AA-FDCD-2521-F6DD-0680BB5824CD}"/>
          </ac:picMkLst>
        </pc:picChg>
      </pc:sldChg>
      <pc:sldChg chg="new del">
        <pc:chgData name="Sarika Shinde" userId="2ed2a9f1d745486f" providerId="Windows Live" clId="Web-{367FFC37-D923-B9B2-69F1-438A11B57F0A}" dt="2025-07-23T05:24:12.311" v="4"/>
        <pc:sldMkLst>
          <pc:docMk/>
          <pc:sldMk cId="3144896404" sldId="354"/>
        </pc:sldMkLst>
      </pc:sldChg>
      <pc:sldChg chg="addSp modSp new">
        <pc:chgData name="Sarika Shinde" userId="2ed2a9f1d745486f" providerId="Windows Live" clId="Web-{367FFC37-D923-B9B2-69F1-438A11B57F0A}" dt="2025-07-23T05:25:51.815" v="17" actId="1076"/>
        <pc:sldMkLst>
          <pc:docMk/>
          <pc:sldMk cId="231088935" sldId="355"/>
        </pc:sldMkLst>
        <pc:picChg chg="add mod">
          <ac:chgData name="Sarika Shinde" userId="2ed2a9f1d745486f" providerId="Windows Live" clId="Web-{367FFC37-D923-B9B2-69F1-438A11B57F0A}" dt="2025-07-23T05:25:51.815" v="17" actId="1076"/>
          <ac:picMkLst>
            <pc:docMk/>
            <pc:sldMk cId="231088935" sldId="355"/>
            <ac:picMk id="2" creationId="{9B3FD2FB-FBA6-5E43-9862-7B0752747EA8}"/>
          </ac:picMkLst>
        </pc:picChg>
      </pc:sldChg>
      <pc:sldChg chg="addSp modSp new">
        <pc:chgData name="Sarika Shinde" userId="2ed2a9f1d745486f" providerId="Windows Live" clId="Web-{367FFC37-D923-B9B2-69F1-438A11B57F0A}" dt="2025-07-23T05:27:04.677" v="21" actId="14100"/>
        <pc:sldMkLst>
          <pc:docMk/>
          <pc:sldMk cId="1853761954" sldId="356"/>
        </pc:sldMkLst>
        <pc:picChg chg="add mod">
          <ac:chgData name="Sarika Shinde" userId="2ed2a9f1d745486f" providerId="Windows Live" clId="Web-{367FFC37-D923-B9B2-69F1-438A11B57F0A}" dt="2025-07-23T05:27:04.677" v="21" actId="14100"/>
          <ac:picMkLst>
            <pc:docMk/>
            <pc:sldMk cId="1853761954" sldId="356"/>
            <ac:picMk id="2" creationId="{50A1D15D-645E-E092-2BD1-4217F1E47AF0}"/>
          </ac:picMkLst>
        </pc:picChg>
      </pc:sldChg>
      <pc:sldChg chg="addSp modSp new">
        <pc:chgData name="Sarika Shinde" userId="2ed2a9f1d745486f" providerId="Windows Live" clId="Web-{367FFC37-D923-B9B2-69F1-438A11B57F0A}" dt="2025-07-23T05:27:49.179" v="25" actId="14100"/>
        <pc:sldMkLst>
          <pc:docMk/>
          <pc:sldMk cId="1429532541" sldId="357"/>
        </pc:sldMkLst>
        <pc:picChg chg="add mod">
          <ac:chgData name="Sarika Shinde" userId="2ed2a9f1d745486f" providerId="Windows Live" clId="Web-{367FFC37-D923-B9B2-69F1-438A11B57F0A}" dt="2025-07-23T05:27:49.179" v="25" actId="14100"/>
          <ac:picMkLst>
            <pc:docMk/>
            <pc:sldMk cId="1429532541" sldId="357"/>
            <ac:picMk id="2" creationId="{7440AEC4-C723-FDCF-7E85-CA4F7DC18184}"/>
          </ac:picMkLst>
        </pc:picChg>
      </pc:sldChg>
      <pc:sldChg chg="addSp modSp new">
        <pc:chgData name="Sarika Shinde" userId="2ed2a9f1d745486f" providerId="Windows Live" clId="Web-{367FFC37-D923-B9B2-69F1-438A11B57F0A}" dt="2025-07-23T05:28:57.666" v="31" actId="14100"/>
        <pc:sldMkLst>
          <pc:docMk/>
          <pc:sldMk cId="4001681276" sldId="358"/>
        </pc:sldMkLst>
        <pc:picChg chg="add mod">
          <ac:chgData name="Sarika Shinde" userId="2ed2a9f1d745486f" providerId="Windows Live" clId="Web-{367FFC37-D923-B9B2-69F1-438A11B57F0A}" dt="2025-07-23T05:28:57.666" v="31" actId="14100"/>
          <ac:picMkLst>
            <pc:docMk/>
            <pc:sldMk cId="4001681276" sldId="358"/>
            <ac:picMk id="2" creationId="{276241C5-A41A-F272-402D-107F9649218F}"/>
          </ac:picMkLst>
        </pc:picChg>
      </pc:sldChg>
      <pc:sldChg chg="addSp modSp new">
        <pc:chgData name="Sarika Shinde" userId="2ed2a9f1d745486f" providerId="Windows Live" clId="Web-{367FFC37-D923-B9B2-69F1-438A11B57F0A}" dt="2025-07-23T05:30:23.575" v="37" actId="14100"/>
        <pc:sldMkLst>
          <pc:docMk/>
          <pc:sldMk cId="140831067" sldId="359"/>
        </pc:sldMkLst>
        <pc:picChg chg="add mod">
          <ac:chgData name="Sarika Shinde" userId="2ed2a9f1d745486f" providerId="Windows Live" clId="Web-{367FFC37-D923-B9B2-69F1-438A11B57F0A}" dt="2025-07-23T05:30:23.575" v="37" actId="14100"/>
          <ac:picMkLst>
            <pc:docMk/>
            <pc:sldMk cId="140831067" sldId="359"/>
            <ac:picMk id="2" creationId="{A18B3286-CF29-944C-183B-2D45A0342E45}"/>
          </ac:picMkLst>
        </pc:picChg>
      </pc:sldChg>
      <pc:sldChg chg="addSp modSp new">
        <pc:chgData name="Sarika Shinde" userId="2ed2a9f1d745486f" providerId="Windows Live" clId="Web-{367FFC37-D923-B9B2-69F1-438A11B57F0A}" dt="2025-07-23T05:31:16.405" v="44" actId="14100"/>
        <pc:sldMkLst>
          <pc:docMk/>
          <pc:sldMk cId="3375137545" sldId="360"/>
        </pc:sldMkLst>
        <pc:picChg chg="add mod">
          <ac:chgData name="Sarika Shinde" userId="2ed2a9f1d745486f" providerId="Windows Live" clId="Web-{367FFC37-D923-B9B2-69F1-438A11B57F0A}" dt="2025-07-23T05:31:16.405" v="44" actId="14100"/>
          <ac:picMkLst>
            <pc:docMk/>
            <pc:sldMk cId="3375137545" sldId="360"/>
            <ac:picMk id="2" creationId="{016A36D5-A65B-0855-36BF-C6823FD7696B}"/>
          </ac:picMkLst>
        </pc:picChg>
      </pc:sldChg>
      <pc:sldChg chg="addSp modSp new">
        <pc:chgData name="Sarika Shinde" userId="2ed2a9f1d745486f" providerId="Windows Live" clId="Web-{367FFC37-D923-B9B2-69F1-438A11B57F0A}" dt="2025-07-23T05:31:58.313" v="49" actId="1076"/>
        <pc:sldMkLst>
          <pc:docMk/>
          <pc:sldMk cId="490753033" sldId="361"/>
        </pc:sldMkLst>
        <pc:picChg chg="add mod">
          <ac:chgData name="Sarika Shinde" userId="2ed2a9f1d745486f" providerId="Windows Live" clId="Web-{367FFC37-D923-B9B2-69F1-438A11B57F0A}" dt="2025-07-23T05:31:58.313" v="49" actId="1076"/>
          <ac:picMkLst>
            <pc:docMk/>
            <pc:sldMk cId="490753033" sldId="361"/>
            <ac:picMk id="2" creationId="{8897C487-DFF0-8090-F991-24B0839FDD0D}"/>
          </ac:picMkLst>
        </pc:picChg>
      </pc:sldChg>
      <pc:sldChg chg="addSp modSp new">
        <pc:chgData name="Sarika Shinde" userId="2ed2a9f1d745486f" providerId="Windows Live" clId="Web-{367FFC37-D923-B9B2-69F1-438A11B57F0A}" dt="2025-07-23T05:32:39.017" v="53" actId="14100"/>
        <pc:sldMkLst>
          <pc:docMk/>
          <pc:sldMk cId="3098293633" sldId="362"/>
        </pc:sldMkLst>
        <pc:picChg chg="add mod">
          <ac:chgData name="Sarika Shinde" userId="2ed2a9f1d745486f" providerId="Windows Live" clId="Web-{367FFC37-D923-B9B2-69F1-438A11B57F0A}" dt="2025-07-23T05:32:39.017" v="53" actId="14100"/>
          <ac:picMkLst>
            <pc:docMk/>
            <pc:sldMk cId="3098293633" sldId="362"/>
            <ac:picMk id="2" creationId="{EA92FFD3-3A6C-2691-BF28-0821A6EA3F4B}"/>
          </ac:picMkLst>
        </pc:picChg>
      </pc:sldChg>
      <pc:sldChg chg="addSp modSp new">
        <pc:chgData name="Sarika Shinde" userId="2ed2a9f1d745486f" providerId="Windows Live" clId="Web-{367FFC37-D923-B9B2-69F1-438A11B57F0A}" dt="2025-07-23T05:33:25.050" v="59" actId="14100"/>
        <pc:sldMkLst>
          <pc:docMk/>
          <pc:sldMk cId="2070420066" sldId="363"/>
        </pc:sldMkLst>
        <pc:picChg chg="add mod">
          <ac:chgData name="Sarika Shinde" userId="2ed2a9f1d745486f" providerId="Windows Live" clId="Web-{367FFC37-D923-B9B2-69F1-438A11B57F0A}" dt="2025-07-23T05:33:25.050" v="59" actId="14100"/>
          <ac:picMkLst>
            <pc:docMk/>
            <pc:sldMk cId="2070420066" sldId="363"/>
            <ac:picMk id="2" creationId="{DE175184-DB1B-A2B7-377D-5E7C29D97374}"/>
          </ac:picMkLst>
        </pc:picChg>
      </pc:sldChg>
      <pc:sldChg chg="addSp modSp new">
        <pc:chgData name="Sarika Shinde" userId="2ed2a9f1d745486f" providerId="Windows Live" clId="Web-{367FFC37-D923-B9B2-69F1-438A11B57F0A}" dt="2025-07-23T05:34:30.740" v="64" actId="1076"/>
        <pc:sldMkLst>
          <pc:docMk/>
          <pc:sldMk cId="366248665" sldId="364"/>
        </pc:sldMkLst>
        <pc:picChg chg="add mod">
          <ac:chgData name="Sarika Shinde" userId="2ed2a9f1d745486f" providerId="Windows Live" clId="Web-{367FFC37-D923-B9B2-69F1-438A11B57F0A}" dt="2025-07-23T05:34:30.740" v="64" actId="1076"/>
          <ac:picMkLst>
            <pc:docMk/>
            <pc:sldMk cId="366248665" sldId="364"/>
            <ac:picMk id="2" creationId="{FF468405-3EA8-7DD8-E66D-8709EEA45D3B}"/>
          </ac:picMkLst>
        </pc:picChg>
      </pc:sldChg>
      <pc:sldChg chg="addSp modSp new">
        <pc:chgData name="Sarika Shinde" userId="2ed2a9f1d745486f" providerId="Windows Live" clId="Web-{367FFC37-D923-B9B2-69F1-438A11B57F0A}" dt="2025-07-23T05:35:01.976" v="66"/>
        <pc:sldMkLst>
          <pc:docMk/>
          <pc:sldMk cId="1829511493" sldId="365"/>
        </pc:sldMkLst>
        <pc:picChg chg="add mod">
          <ac:chgData name="Sarika Shinde" userId="2ed2a9f1d745486f" providerId="Windows Live" clId="Web-{367FFC37-D923-B9B2-69F1-438A11B57F0A}" dt="2025-07-23T05:35:01.976" v="66"/>
          <ac:picMkLst>
            <pc:docMk/>
            <pc:sldMk cId="1829511493" sldId="365"/>
            <ac:picMk id="2" creationId="{AD7E1AA2-DA30-5B76-9E3E-43EEC504707D}"/>
          </ac:picMkLst>
        </pc:picChg>
      </pc:sldChg>
      <pc:sldChg chg="addSp modSp new">
        <pc:chgData name="Sarika Shinde" userId="2ed2a9f1d745486f" providerId="Windows Live" clId="Web-{367FFC37-D923-B9B2-69F1-438A11B57F0A}" dt="2025-07-23T05:35:29.602" v="68"/>
        <pc:sldMkLst>
          <pc:docMk/>
          <pc:sldMk cId="1512456999" sldId="366"/>
        </pc:sldMkLst>
        <pc:picChg chg="add mod">
          <ac:chgData name="Sarika Shinde" userId="2ed2a9f1d745486f" providerId="Windows Live" clId="Web-{367FFC37-D923-B9B2-69F1-438A11B57F0A}" dt="2025-07-23T05:35:29.602" v="68"/>
          <ac:picMkLst>
            <pc:docMk/>
            <pc:sldMk cId="1512456999" sldId="366"/>
            <ac:picMk id="2" creationId="{2545F4E5-F091-7A9A-C3FE-56A23E827AF9}"/>
          </ac:picMkLst>
        </pc:picChg>
      </pc:sldChg>
      <pc:sldChg chg="addSp modSp new">
        <pc:chgData name="Sarika Shinde" userId="2ed2a9f1d745486f" providerId="Windows Live" clId="Web-{367FFC37-D923-B9B2-69F1-438A11B57F0A}" dt="2025-07-23T05:37:38.185" v="70"/>
        <pc:sldMkLst>
          <pc:docMk/>
          <pc:sldMk cId="2270458029" sldId="367"/>
        </pc:sldMkLst>
        <pc:picChg chg="add mod">
          <ac:chgData name="Sarika Shinde" userId="2ed2a9f1d745486f" providerId="Windows Live" clId="Web-{367FFC37-D923-B9B2-69F1-438A11B57F0A}" dt="2025-07-23T05:37:38.185" v="70"/>
          <ac:picMkLst>
            <pc:docMk/>
            <pc:sldMk cId="2270458029" sldId="367"/>
            <ac:picMk id="2" creationId="{D1870EF9-66EA-8CFC-398E-5166BDD3C249}"/>
          </ac:picMkLst>
        </pc:picChg>
      </pc:sldChg>
      <pc:sldChg chg="addSp modSp new">
        <pc:chgData name="Sarika Shinde" userId="2ed2a9f1d745486f" providerId="Windows Live" clId="Web-{367FFC37-D923-B9B2-69F1-438A11B57F0A}" dt="2025-07-23T05:38:20.483" v="72"/>
        <pc:sldMkLst>
          <pc:docMk/>
          <pc:sldMk cId="583697695" sldId="368"/>
        </pc:sldMkLst>
        <pc:picChg chg="add mod">
          <ac:chgData name="Sarika Shinde" userId="2ed2a9f1d745486f" providerId="Windows Live" clId="Web-{367FFC37-D923-B9B2-69F1-438A11B57F0A}" dt="2025-07-23T05:38:20.483" v="72"/>
          <ac:picMkLst>
            <pc:docMk/>
            <pc:sldMk cId="583697695" sldId="368"/>
            <ac:picMk id="2" creationId="{68F940B3-8F23-BAFD-C009-58551CFD1516}"/>
          </ac:picMkLst>
        </pc:picChg>
      </pc:sldChg>
      <pc:sldChg chg="addSp modSp new">
        <pc:chgData name="Sarika Shinde" userId="2ed2a9f1d745486f" providerId="Windows Live" clId="Web-{367FFC37-D923-B9B2-69F1-438A11B57F0A}" dt="2025-07-23T05:38:56.406" v="74"/>
        <pc:sldMkLst>
          <pc:docMk/>
          <pc:sldMk cId="3364304411" sldId="369"/>
        </pc:sldMkLst>
        <pc:picChg chg="add mod">
          <ac:chgData name="Sarika Shinde" userId="2ed2a9f1d745486f" providerId="Windows Live" clId="Web-{367FFC37-D923-B9B2-69F1-438A11B57F0A}" dt="2025-07-23T05:38:56.406" v="74"/>
          <ac:picMkLst>
            <pc:docMk/>
            <pc:sldMk cId="3364304411" sldId="369"/>
            <ac:picMk id="2" creationId="{F689D3FC-0044-8011-BEC3-0CA54A8D0AA7}"/>
          </ac:picMkLst>
        </pc:picChg>
      </pc:sldChg>
      <pc:sldChg chg="addSp modSp new">
        <pc:chgData name="Sarika Shinde" userId="2ed2a9f1d745486f" providerId="Windows Live" clId="Web-{367FFC37-D923-B9B2-69F1-438A11B57F0A}" dt="2025-07-23T05:39:19.938" v="76"/>
        <pc:sldMkLst>
          <pc:docMk/>
          <pc:sldMk cId="3441365888" sldId="370"/>
        </pc:sldMkLst>
        <pc:picChg chg="add mod">
          <ac:chgData name="Sarika Shinde" userId="2ed2a9f1d745486f" providerId="Windows Live" clId="Web-{367FFC37-D923-B9B2-69F1-438A11B57F0A}" dt="2025-07-23T05:39:19.938" v="76"/>
          <ac:picMkLst>
            <pc:docMk/>
            <pc:sldMk cId="3441365888" sldId="370"/>
            <ac:picMk id="2" creationId="{E44A785C-AA12-40EB-BDFA-EB9568E266CC}"/>
          </ac:picMkLst>
        </pc:picChg>
      </pc:sldChg>
    </pc:docChg>
  </pc:docChgLst>
  <pc:docChgLst>
    <pc:chgData name="Sarika Shinde" userId="2ed2a9f1d745486f" providerId="Windows Live" clId="Web-{63CD3B38-0A76-6176-2113-A0382559BE88}"/>
    <pc:docChg chg="addSld delSld modSld addMainMaster delMainMaster">
      <pc:chgData name="Sarika Shinde" userId="2ed2a9f1d745486f" providerId="Windows Live" clId="Web-{63CD3B38-0A76-6176-2113-A0382559BE88}" dt="2025-07-11T09:26:27.722" v="497" actId="20577"/>
      <pc:docMkLst>
        <pc:docMk/>
      </pc:docMkLst>
      <pc:sldChg chg="addSp delSp modSp mod setBg modClrScheme delDesignElem chgLayout">
        <pc:chgData name="Sarika Shinde" userId="2ed2a9f1d745486f" providerId="Windows Live" clId="Web-{63CD3B38-0A76-6176-2113-A0382559BE88}" dt="2025-07-11T09:05:25.964" v="336" actId="1076"/>
        <pc:sldMkLst>
          <pc:docMk/>
          <pc:sldMk cId="109857222" sldId="256"/>
        </pc:sldMkLst>
        <pc:spChg chg="mod ord">
          <ac:chgData name="Sarika Shinde" userId="2ed2a9f1d745486f" providerId="Windows Live" clId="Web-{63CD3B38-0A76-6176-2113-A0382559BE88}" dt="2025-07-11T09:04:35.946" v="330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Sarika Shinde" userId="2ed2a9f1d745486f" providerId="Windows Live" clId="Web-{63CD3B38-0A76-6176-2113-A0382559BE88}" dt="2025-07-11T09:05:25.964" v="336" actId="1076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Sarika Shinde" userId="2ed2a9f1d745486f" providerId="Windows Live" clId="Web-{63CD3B38-0A76-6176-2113-A0382559BE88}" dt="2025-07-11T09:04:35.946" v="330"/>
          <ac:spMkLst>
            <pc:docMk/>
            <pc:sldMk cId="109857222" sldId="256"/>
            <ac:spMk id="86" creationId="{D1A671DE-D529-4A2A-A35D-E97400239504}"/>
          </ac:spMkLst>
        </pc:spChg>
        <pc:spChg chg="add">
          <ac:chgData name="Sarika Shinde" userId="2ed2a9f1d745486f" providerId="Windows Live" clId="Web-{63CD3B38-0A76-6176-2113-A0382559BE88}" dt="2025-07-11T09:04:35.946" v="330"/>
          <ac:spMkLst>
            <pc:docMk/>
            <pc:sldMk cId="109857222" sldId="256"/>
            <ac:spMk id="92" creationId="{80BC66F9-7A74-4286-AD22-1174052CC22C}"/>
          </ac:spMkLst>
        </pc:spChg>
        <pc:spChg chg="add">
          <ac:chgData name="Sarika Shinde" userId="2ed2a9f1d745486f" providerId="Windows Live" clId="Web-{63CD3B38-0A76-6176-2113-A0382559BE88}" dt="2025-07-11T09:04:35.946" v="330"/>
          <ac:spMkLst>
            <pc:docMk/>
            <pc:sldMk cId="109857222" sldId="256"/>
            <ac:spMk id="94" creationId="{D8142CC3-2B5C-48E6-9DF0-6C8ACBAF23EF}"/>
          </ac:spMkLst>
        </pc:spChg>
        <pc:spChg chg="add">
          <ac:chgData name="Sarika Shinde" userId="2ed2a9f1d745486f" providerId="Windows Live" clId="Web-{63CD3B38-0A76-6176-2113-A0382559BE88}" dt="2025-07-11T09:04:35.946" v="330"/>
          <ac:spMkLst>
            <pc:docMk/>
            <pc:sldMk cId="109857222" sldId="256"/>
            <ac:spMk id="96" creationId="{1DD8BF3B-6066-418C-8D1A-75C5E396FC04}"/>
          </ac:spMkLst>
        </pc:spChg>
        <pc:spChg chg="add">
          <ac:chgData name="Sarika Shinde" userId="2ed2a9f1d745486f" providerId="Windows Live" clId="Web-{63CD3B38-0A76-6176-2113-A0382559BE88}" dt="2025-07-11T09:04:35.946" v="330"/>
          <ac:spMkLst>
            <pc:docMk/>
            <pc:sldMk cId="109857222" sldId="256"/>
            <ac:spMk id="100" creationId="{72AF41FE-63D7-4695-81D2-66D2510E4486}"/>
          </ac:spMkLst>
        </pc:spChg>
      </pc:sldChg>
      <pc:sldChg chg="addSp delSp modSp add del mod replId modClrScheme delDesignElem chgLayout">
        <pc:chgData name="Sarika Shinde" userId="2ed2a9f1d745486f" providerId="Windows Live" clId="Web-{63CD3B38-0A76-6176-2113-A0382559BE88}" dt="2025-07-11T08:43:27.360" v="119"/>
        <pc:sldMkLst>
          <pc:docMk/>
          <pc:sldMk cId="1897145912" sldId="257"/>
        </pc:sldMkLst>
      </pc:sldChg>
      <pc:sldChg chg="modSp add">
        <pc:chgData name="Sarika Shinde" userId="2ed2a9f1d745486f" providerId="Windows Live" clId="Web-{63CD3B38-0A76-6176-2113-A0382559BE88}" dt="2025-07-11T09:02:31.285" v="321" actId="20577"/>
        <pc:sldMkLst>
          <pc:docMk/>
          <pc:sldMk cId="2584653364" sldId="257"/>
        </pc:sldMkLst>
        <pc:spChg chg="mod">
          <ac:chgData name="Sarika Shinde" userId="2ed2a9f1d745486f" providerId="Windows Live" clId="Web-{63CD3B38-0A76-6176-2113-A0382559BE88}" dt="2025-07-11T09:00:21.623" v="312" actId="20577"/>
          <ac:spMkLst>
            <pc:docMk/>
            <pc:sldMk cId="2584653364" sldId="257"/>
            <ac:spMk id="3" creationId="{37940433-DF74-0125-F75B-BB021C477FA0}"/>
          </ac:spMkLst>
        </pc:spChg>
        <pc:graphicFrameChg chg="modGraphic">
          <ac:chgData name="Sarika Shinde" userId="2ed2a9f1d745486f" providerId="Windows Live" clId="Web-{63CD3B38-0A76-6176-2113-A0382559BE88}" dt="2025-07-11T09:02:31.285" v="321" actId="20577"/>
          <ac:graphicFrameMkLst>
            <pc:docMk/>
            <pc:sldMk cId="2584653364" sldId="257"/>
            <ac:graphicFrameMk id="12" creationId="{8F2A7BC5-2473-ED0D-9B19-2775F0F1E1D8}"/>
          </ac:graphicFrameMkLst>
        </pc:graphicFrameChg>
      </pc:sldChg>
      <pc:sldChg chg="addSp modSp add">
        <pc:chgData name="Sarika Shinde" userId="2ed2a9f1d745486f" providerId="Windows Live" clId="Web-{63CD3B38-0A76-6176-2113-A0382559BE88}" dt="2025-07-11T08:42:39.686" v="118"/>
        <pc:sldMkLst>
          <pc:docMk/>
          <pc:sldMk cId="1333052533" sldId="258"/>
        </pc:sldMkLst>
        <pc:spChg chg="mod">
          <ac:chgData name="Sarika Shinde" userId="2ed2a9f1d745486f" providerId="Windows Live" clId="Web-{63CD3B38-0A76-6176-2113-A0382559BE88}" dt="2025-07-11T08:42:39.686" v="118"/>
          <ac:spMkLst>
            <pc:docMk/>
            <pc:sldMk cId="1333052533" sldId="258"/>
            <ac:spMk id="2" creationId="{CF2BF924-E288-BBF3-FD44-34CAD8E872FC}"/>
          </ac:spMkLst>
        </pc:spChg>
        <pc:spChg chg="add">
          <ac:chgData name="Sarika Shinde" userId="2ed2a9f1d745486f" providerId="Windows Live" clId="Web-{63CD3B38-0A76-6176-2113-A0382559BE88}" dt="2025-07-11T08:42:39.686" v="118"/>
          <ac:spMkLst>
            <pc:docMk/>
            <pc:sldMk cId="1333052533" sldId="258"/>
            <ac:spMk id="31" creationId="{7DA1F35B-C8F7-4A5A-9339-7DA4D785B300}"/>
          </ac:spMkLst>
        </pc:spChg>
        <pc:spChg chg="add">
          <ac:chgData name="Sarika Shinde" userId="2ed2a9f1d745486f" providerId="Windows Live" clId="Web-{63CD3B38-0A76-6176-2113-A0382559BE88}" dt="2025-07-11T08:42:39.686" v="118"/>
          <ac:spMkLst>
            <pc:docMk/>
            <pc:sldMk cId="1333052533" sldId="258"/>
            <ac:spMk id="33" creationId="{B2D4AD41-40DA-4A81-92F5-B6E3BA1ED82A}"/>
          </ac:spMkLst>
        </pc:spChg>
        <pc:graphicFrameChg chg="mod modGraphic">
          <ac:chgData name="Sarika Shinde" userId="2ed2a9f1d745486f" providerId="Windows Live" clId="Web-{63CD3B38-0A76-6176-2113-A0382559BE88}" dt="2025-07-11T08:42:39.686" v="118"/>
          <ac:graphicFrameMkLst>
            <pc:docMk/>
            <pc:sldMk cId="1333052533" sldId="258"/>
            <ac:graphicFrameMk id="26" creationId="{A5E847BE-E578-9E3E-CE2B-99763F541BF5}"/>
          </ac:graphicFrameMkLst>
        </pc:graphicFrameChg>
      </pc:sldChg>
      <pc:sldChg chg="addSp delSp modSp new mod setBg">
        <pc:chgData name="Sarika Shinde" userId="2ed2a9f1d745486f" providerId="Windows Live" clId="Web-{63CD3B38-0A76-6176-2113-A0382559BE88}" dt="2025-07-11T08:47:52.075" v="184" actId="14100"/>
        <pc:sldMkLst>
          <pc:docMk/>
          <pc:sldMk cId="539454310" sldId="259"/>
        </pc:sldMkLst>
        <pc:spChg chg="mod">
          <ac:chgData name="Sarika Shinde" userId="2ed2a9f1d745486f" providerId="Windows Live" clId="Web-{63CD3B38-0A76-6176-2113-A0382559BE88}" dt="2025-07-11T08:47:04.260" v="178"/>
          <ac:spMkLst>
            <pc:docMk/>
            <pc:sldMk cId="539454310" sldId="259"/>
            <ac:spMk id="2" creationId="{81DC3061-934A-219E-3612-72F0BCF4A299}"/>
          </ac:spMkLst>
        </pc:spChg>
        <pc:spChg chg="mod">
          <ac:chgData name="Sarika Shinde" userId="2ed2a9f1d745486f" providerId="Windows Live" clId="Web-{63CD3B38-0A76-6176-2113-A0382559BE88}" dt="2025-07-11T08:47:52.075" v="184" actId="14100"/>
          <ac:spMkLst>
            <pc:docMk/>
            <pc:sldMk cId="539454310" sldId="259"/>
            <ac:spMk id="3" creationId="{5802EABF-DD76-A47E-A583-B7F9E007B68B}"/>
          </ac:spMkLst>
        </pc:spChg>
        <pc:spChg chg="add">
          <ac:chgData name="Sarika Shinde" userId="2ed2a9f1d745486f" providerId="Windows Live" clId="Web-{63CD3B38-0A76-6176-2113-A0382559BE88}" dt="2025-07-11T08:47:04.260" v="178"/>
          <ac:spMkLst>
            <pc:docMk/>
            <pc:sldMk cId="539454310" sldId="259"/>
            <ac:spMk id="40" creationId="{1BB867FF-FC45-48F7-8104-F89BE54909F1}"/>
          </ac:spMkLst>
        </pc:spChg>
        <pc:spChg chg="add">
          <ac:chgData name="Sarika Shinde" userId="2ed2a9f1d745486f" providerId="Windows Live" clId="Web-{63CD3B38-0A76-6176-2113-A0382559BE88}" dt="2025-07-11T08:47:04.260" v="178"/>
          <ac:spMkLst>
            <pc:docMk/>
            <pc:sldMk cId="539454310" sldId="259"/>
            <ac:spMk id="41" creationId="{8BB56887-D0D5-4F0C-9E19-7247EB83C8B7}"/>
          </ac:spMkLst>
        </pc:spChg>
        <pc:spChg chg="add">
          <ac:chgData name="Sarika Shinde" userId="2ed2a9f1d745486f" providerId="Windows Live" clId="Web-{63CD3B38-0A76-6176-2113-A0382559BE88}" dt="2025-07-11T08:47:04.260" v="178"/>
          <ac:spMkLst>
            <pc:docMk/>
            <pc:sldMk cId="539454310" sldId="259"/>
            <ac:spMk id="42" creationId="{081E4A58-353D-44AE-B2FC-2A74E2E400F7}"/>
          </ac:spMkLst>
        </pc:spChg>
      </pc:sldChg>
      <pc:sldChg chg="add del">
        <pc:chgData name="Sarika Shinde" userId="2ed2a9f1d745486f" providerId="Windows Live" clId="Web-{63CD3B38-0A76-6176-2113-A0382559BE88}" dt="2025-07-11T08:36:43.843" v="39"/>
        <pc:sldMkLst>
          <pc:docMk/>
          <pc:sldMk cId="856948962" sldId="259"/>
        </pc:sldMkLst>
      </pc:sldChg>
      <pc:sldChg chg="add del">
        <pc:chgData name="Sarika Shinde" userId="2ed2a9f1d745486f" providerId="Windows Live" clId="Web-{63CD3B38-0A76-6176-2113-A0382559BE88}" dt="2025-07-11T08:36:56.359" v="41"/>
        <pc:sldMkLst>
          <pc:docMk/>
          <pc:sldMk cId="3894658321" sldId="259"/>
        </pc:sldMkLst>
      </pc:sldChg>
      <pc:sldChg chg="addSp modSp add mod replId setBg">
        <pc:chgData name="Sarika Shinde" userId="2ed2a9f1d745486f" providerId="Windows Live" clId="Web-{63CD3B38-0A76-6176-2113-A0382559BE88}" dt="2025-07-11T08:48:06.638" v="187" actId="14100"/>
        <pc:sldMkLst>
          <pc:docMk/>
          <pc:sldMk cId="1698475551" sldId="260"/>
        </pc:sldMkLst>
        <pc:spChg chg="mod">
          <ac:chgData name="Sarika Shinde" userId="2ed2a9f1d745486f" providerId="Windows Live" clId="Web-{63CD3B38-0A76-6176-2113-A0382559BE88}" dt="2025-07-11T08:47:28.183" v="179"/>
          <ac:spMkLst>
            <pc:docMk/>
            <pc:sldMk cId="1698475551" sldId="260"/>
            <ac:spMk id="2" creationId="{EBF780EB-CEF7-F676-E40B-A553643D6F4F}"/>
          </ac:spMkLst>
        </pc:spChg>
        <pc:spChg chg="mod">
          <ac:chgData name="Sarika Shinde" userId="2ed2a9f1d745486f" providerId="Windows Live" clId="Web-{63CD3B38-0A76-6176-2113-A0382559BE88}" dt="2025-07-11T08:48:06.638" v="187" actId="14100"/>
          <ac:spMkLst>
            <pc:docMk/>
            <pc:sldMk cId="1698475551" sldId="260"/>
            <ac:spMk id="3" creationId="{8BD08BDE-DB5A-BFC6-40EE-BD3FB1EE9530}"/>
          </ac:spMkLst>
        </pc:spChg>
        <pc:spChg chg="add">
          <ac:chgData name="Sarika Shinde" userId="2ed2a9f1d745486f" providerId="Windows Live" clId="Web-{63CD3B38-0A76-6176-2113-A0382559BE88}" dt="2025-07-11T08:47:28.183" v="179"/>
          <ac:spMkLst>
            <pc:docMk/>
            <pc:sldMk cId="1698475551" sldId="260"/>
            <ac:spMk id="8" creationId="{1BB867FF-FC45-48F7-8104-F89BE54909F1}"/>
          </ac:spMkLst>
        </pc:spChg>
        <pc:spChg chg="add">
          <ac:chgData name="Sarika Shinde" userId="2ed2a9f1d745486f" providerId="Windows Live" clId="Web-{63CD3B38-0A76-6176-2113-A0382559BE88}" dt="2025-07-11T08:47:28.183" v="179"/>
          <ac:spMkLst>
            <pc:docMk/>
            <pc:sldMk cId="1698475551" sldId="260"/>
            <ac:spMk id="10" creationId="{8BB56887-D0D5-4F0C-9E19-7247EB83C8B7}"/>
          </ac:spMkLst>
        </pc:spChg>
        <pc:spChg chg="add">
          <ac:chgData name="Sarika Shinde" userId="2ed2a9f1d745486f" providerId="Windows Live" clId="Web-{63CD3B38-0A76-6176-2113-A0382559BE88}" dt="2025-07-11T08:47:28.183" v="179"/>
          <ac:spMkLst>
            <pc:docMk/>
            <pc:sldMk cId="1698475551" sldId="260"/>
            <ac:spMk id="12" creationId="{081E4A58-353D-44AE-B2FC-2A74E2E400F7}"/>
          </ac:spMkLst>
        </pc:spChg>
      </pc:sldChg>
      <pc:sldChg chg="addSp delSp modSp add replId">
        <pc:chgData name="Sarika Shinde" userId="2ed2a9f1d745486f" providerId="Windows Live" clId="Web-{63CD3B38-0A76-6176-2113-A0382559BE88}" dt="2025-07-11T09:03:18.631" v="323" actId="20577"/>
        <pc:sldMkLst>
          <pc:docMk/>
          <pc:sldMk cId="545582161" sldId="261"/>
        </pc:sldMkLst>
        <pc:spChg chg="mod">
          <ac:chgData name="Sarika Shinde" userId="2ed2a9f1d745486f" providerId="Windows Live" clId="Web-{63CD3B38-0A76-6176-2113-A0382559BE88}" dt="2025-07-11T09:03:18.631" v="323" actId="20577"/>
          <ac:spMkLst>
            <pc:docMk/>
            <pc:sldMk cId="545582161" sldId="261"/>
            <ac:spMk id="2" creationId="{8673ABA3-766B-739E-ABED-35709D836DE4}"/>
          </ac:spMkLst>
        </pc:spChg>
        <pc:spChg chg="mod">
          <ac:chgData name="Sarika Shinde" userId="2ed2a9f1d745486f" providerId="Windows Live" clId="Web-{63CD3B38-0A76-6176-2113-A0382559BE88}" dt="2025-07-11T08:55:40.845" v="295" actId="20577"/>
          <ac:spMkLst>
            <pc:docMk/>
            <pc:sldMk cId="545582161" sldId="261"/>
            <ac:spMk id="3" creationId="{41313154-F7E3-BB61-6C3A-CF3FE8A10961}"/>
          </ac:spMkLst>
        </pc:spChg>
        <pc:spChg chg="add">
          <ac:chgData name="Sarika Shinde" userId="2ed2a9f1d745486f" providerId="Windows Live" clId="Web-{63CD3B38-0A76-6176-2113-A0382559BE88}" dt="2025-07-11T08:54:42.483" v="281"/>
          <ac:spMkLst>
            <pc:docMk/>
            <pc:sldMk cId="545582161" sldId="261"/>
            <ac:spMk id="14" creationId="{389575E1-3389-451A-A5F7-27854C25C599}"/>
          </ac:spMkLst>
        </pc:spChg>
        <pc:spChg chg="add mod">
          <ac:chgData name="Sarika Shinde" userId="2ed2a9f1d745486f" providerId="Windows Live" clId="Web-{63CD3B38-0A76-6176-2113-A0382559BE88}" dt="2025-07-11T09:03:10.505" v="322"/>
          <ac:spMkLst>
            <pc:docMk/>
            <pc:sldMk cId="545582161" sldId="261"/>
            <ac:spMk id="15" creationId="{A53CCC5C-D88E-40FB-B30B-23DCDBD01D37}"/>
          </ac:spMkLst>
        </pc:spChg>
        <pc:spChg chg="add">
          <ac:chgData name="Sarika Shinde" userId="2ed2a9f1d745486f" providerId="Windows Live" clId="Web-{63CD3B38-0A76-6176-2113-A0382559BE88}" dt="2025-07-11T08:54:42.483" v="281"/>
          <ac:spMkLst>
            <pc:docMk/>
            <pc:sldMk cId="545582161" sldId="261"/>
            <ac:spMk id="16" creationId="{081E4A58-353D-44AE-B2FC-2A74E2E400F7}"/>
          </ac:spMkLst>
        </pc:spChg>
      </pc:sldChg>
      <pc:sldChg chg="addSp delSp modSp new">
        <pc:chgData name="Sarika Shinde" userId="2ed2a9f1d745486f" providerId="Windows Live" clId="Web-{63CD3B38-0A76-6176-2113-A0382559BE88}" dt="2025-07-11T09:14:37.019" v="423" actId="20577"/>
        <pc:sldMkLst>
          <pc:docMk/>
          <pc:sldMk cId="1614633118" sldId="262"/>
        </pc:sldMkLst>
        <pc:spChg chg="mod">
          <ac:chgData name="Sarika Shinde" userId="2ed2a9f1d745486f" providerId="Windows Live" clId="Web-{63CD3B38-0A76-6176-2113-A0382559BE88}" dt="2025-07-11T09:14:27.878" v="422" actId="1076"/>
          <ac:spMkLst>
            <pc:docMk/>
            <pc:sldMk cId="1614633118" sldId="262"/>
            <ac:spMk id="2" creationId="{FFC4C011-2079-920B-DD4D-EF1EE3554046}"/>
          </ac:spMkLst>
        </pc:spChg>
        <pc:spChg chg="add mod">
          <ac:chgData name="Sarika Shinde" userId="2ed2a9f1d745486f" providerId="Windows Live" clId="Web-{63CD3B38-0A76-6176-2113-A0382559BE88}" dt="2025-07-11T09:14:37.019" v="423" actId="20577"/>
          <ac:spMkLst>
            <pc:docMk/>
            <pc:sldMk cId="1614633118" sldId="262"/>
            <ac:spMk id="6" creationId="{AE719657-451F-359C-87A4-35B9DB602880}"/>
          </ac:spMkLst>
        </pc:spChg>
        <pc:picChg chg="add mod">
          <ac:chgData name="Sarika Shinde" userId="2ed2a9f1d745486f" providerId="Windows Live" clId="Web-{63CD3B38-0A76-6176-2113-A0382559BE88}" dt="2025-07-11T09:13:11.438" v="412" actId="1076"/>
          <ac:picMkLst>
            <pc:docMk/>
            <pc:sldMk cId="1614633118" sldId="262"/>
            <ac:picMk id="7" creationId="{36CE063B-0EE7-0A18-3638-BA77FC0AD50C}"/>
          </ac:picMkLst>
        </pc:picChg>
      </pc:sldChg>
      <pc:sldChg chg="modSp new">
        <pc:chgData name="Sarika Shinde" userId="2ed2a9f1d745486f" providerId="Windows Live" clId="Web-{63CD3B38-0A76-6176-2113-A0382559BE88}" dt="2025-07-11T09:19:19.500" v="425" actId="20577"/>
        <pc:sldMkLst>
          <pc:docMk/>
          <pc:sldMk cId="1077763712" sldId="263"/>
        </pc:sldMkLst>
        <pc:spChg chg="mod">
          <ac:chgData name="Sarika Shinde" userId="2ed2a9f1d745486f" providerId="Windows Live" clId="Web-{63CD3B38-0A76-6176-2113-A0382559BE88}" dt="2025-07-11T09:09:10.365" v="358" actId="20577"/>
          <ac:spMkLst>
            <pc:docMk/>
            <pc:sldMk cId="1077763712" sldId="263"/>
            <ac:spMk id="2" creationId="{DC0B0A6E-3B8E-35EF-75D7-22C8AE6BC681}"/>
          </ac:spMkLst>
        </pc:spChg>
        <pc:spChg chg="mod">
          <ac:chgData name="Sarika Shinde" userId="2ed2a9f1d745486f" providerId="Windows Live" clId="Web-{63CD3B38-0A76-6176-2113-A0382559BE88}" dt="2025-07-11T09:19:19.500" v="425" actId="20577"/>
          <ac:spMkLst>
            <pc:docMk/>
            <pc:sldMk cId="1077763712" sldId="263"/>
            <ac:spMk id="3" creationId="{63DE428C-EFEB-DD47-03E7-3B1FDD19F0DD}"/>
          </ac:spMkLst>
        </pc:spChg>
      </pc:sldChg>
      <pc:sldChg chg="new del">
        <pc:chgData name="Sarika Shinde" userId="2ed2a9f1d745486f" providerId="Windows Live" clId="Web-{63CD3B38-0A76-6176-2113-A0382559BE88}" dt="2025-07-11T09:08:10.206" v="345"/>
        <pc:sldMkLst>
          <pc:docMk/>
          <pc:sldMk cId="2351979331" sldId="263"/>
        </pc:sldMkLst>
      </pc:sldChg>
      <pc:sldChg chg="delSp modSp add replId">
        <pc:chgData name="Sarika Shinde" userId="2ed2a9f1d745486f" providerId="Windows Live" clId="Web-{63CD3B38-0A76-6176-2113-A0382559BE88}" dt="2025-07-11T09:26:27.722" v="497" actId="20577"/>
        <pc:sldMkLst>
          <pc:docMk/>
          <pc:sldMk cId="1533635240" sldId="264"/>
        </pc:sldMkLst>
        <pc:spChg chg="mod">
          <ac:chgData name="Sarika Shinde" userId="2ed2a9f1d745486f" providerId="Windows Live" clId="Web-{63CD3B38-0A76-6176-2113-A0382559BE88}" dt="2025-07-11T09:25:23.891" v="433" actId="20577"/>
          <ac:spMkLst>
            <pc:docMk/>
            <pc:sldMk cId="1533635240" sldId="264"/>
            <ac:spMk id="2" creationId="{12F27959-09AC-86A7-A822-74E1059B54AF}"/>
          </ac:spMkLst>
        </pc:spChg>
        <pc:spChg chg="mod">
          <ac:chgData name="Sarika Shinde" userId="2ed2a9f1d745486f" providerId="Windows Live" clId="Web-{63CD3B38-0A76-6176-2113-A0382559BE88}" dt="2025-07-11T09:26:27.722" v="497" actId="20577"/>
          <ac:spMkLst>
            <pc:docMk/>
            <pc:sldMk cId="1533635240" sldId="264"/>
            <ac:spMk id="6" creationId="{80E04028-54EB-22E0-C090-B84FE4BE4C6C}"/>
          </ac:spMkLst>
        </pc:spChg>
      </pc:sldChg>
      <pc:sldMasterChg chg="del delSldLayout">
        <pc:chgData name="Sarika Shinde" userId="2ed2a9f1d745486f" providerId="Windows Live" clId="Web-{63CD3B38-0A76-6176-2113-A0382559BE88}" dt="2025-07-11T08:23:17.152" v="20"/>
        <pc:sldMasterMkLst>
          <pc:docMk/>
          <pc:sldMasterMk cId="2460954070" sldId="2147483660"/>
        </pc:sldMasterMkLst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Sarika Shinde" userId="2ed2a9f1d745486f" providerId="Windows Live" clId="Web-{63CD3B38-0A76-6176-2113-A0382559BE88}" dt="2025-07-11T08:23:17.152" v="2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Sarika Shinde" userId="2ed2a9f1d745486f" providerId="Windows Live" clId="Web-{63CD3B38-0A76-6176-2113-A0382559BE88}" dt="2025-07-11T08:23:17.152" v="20"/>
        <pc:sldMasterMkLst>
          <pc:docMk/>
          <pc:sldMasterMk cId="1637114171" sldId="2147483763"/>
        </pc:sldMasterMkLst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2052916699" sldId="2147483752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716135128" sldId="2147483753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2851272954" sldId="2147483754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2515753131" sldId="2147483755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4110950813" sldId="2147483756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1587161798" sldId="2147483757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1726229943" sldId="2147483758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1704645101" sldId="2147483759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407727551" sldId="2147483760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1580927226" sldId="2147483761"/>
          </pc:sldLayoutMkLst>
        </pc:sldLayoutChg>
        <pc:sldLayoutChg chg="add">
          <pc:chgData name="Sarika Shinde" userId="2ed2a9f1d745486f" providerId="Windows Live" clId="Web-{63CD3B38-0A76-6176-2113-A0382559BE88}" dt="2025-07-11T08:23:17.152" v="20"/>
          <pc:sldLayoutMkLst>
            <pc:docMk/>
            <pc:sldMasterMk cId="1637114171" sldId="2147483763"/>
            <pc:sldLayoutMk cId="5465637" sldId="2147483762"/>
          </pc:sldLayoutMkLst>
        </pc:sldLayoutChg>
      </pc:sldMasterChg>
    </pc:docChg>
  </pc:docChgLst>
  <pc:docChgLst>
    <pc:chgData name="Sarika Shinde" userId="2ed2a9f1d745486f" providerId="Windows Live" clId="Web-{F881ECC3-828F-6641-DF37-F53999086F20}"/>
    <pc:docChg chg="delSld modSld">
      <pc:chgData name="Sarika Shinde" userId="2ed2a9f1d745486f" providerId="Windows Live" clId="Web-{F881ECC3-828F-6641-DF37-F53999086F20}" dt="2025-07-16T04:24:59.403" v="3"/>
      <pc:docMkLst>
        <pc:docMk/>
      </pc:docMkLst>
      <pc:sldChg chg="del">
        <pc:chgData name="Sarika Shinde" userId="2ed2a9f1d745486f" providerId="Windows Live" clId="Web-{F881ECC3-828F-6641-DF37-F53999086F20}" dt="2025-07-16T03:37:56.632" v="0"/>
        <pc:sldMkLst>
          <pc:docMk/>
          <pc:sldMk cId="2982447855" sldId="288"/>
        </pc:sldMkLst>
      </pc:sldChg>
      <pc:sldChg chg="addSp modSp mod setBg setClrOvrMap">
        <pc:chgData name="Sarika Shinde" userId="2ed2a9f1d745486f" providerId="Windows Live" clId="Web-{F881ECC3-828F-6641-DF37-F53999086F20}" dt="2025-07-16T04:24:28.480" v="2"/>
        <pc:sldMkLst>
          <pc:docMk/>
          <pc:sldMk cId="652455610" sldId="295"/>
        </pc:sldMkLst>
        <pc:spChg chg="add">
          <ac:chgData name="Sarika Shinde" userId="2ed2a9f1d745486f" providerId="Windows Live" clId="Web-{F881ECC3-828F-6641-DF37-F53999086F20}" dt="2025-07-16T04:24:28.480" v="2"/>
          <ac:spMkLst>
            <pc:docMk/>
            <pc:sldMk cId="652455610" sldId="295"/>
            <ac:spMk id="10" creationId="{8A7BA06D-B3FF-4E91-8639-B4569AE3AA23}"/>
          </ac:spMkLst>
        </pc:spChg>
        <pc:spChg chg="add">
          <ac:chgData name="Sarika Shinde" userId="2ed2a9f1d745486f" providerId="Windows Live" clId="Web-{F881ECC3-828F-6641-DF37-F53999086F20}" dt="2025-07-16T04:24:28.480" v="2"/>
          <ac:spMkLst>
            <pc:docMk/>
            <pc:sldMk cId="652455610" sldId="295"/>
            <ac:spMk id="12" creationId="{2B30C86D-5A07-48BC-9C9D-6F9A2DB1E9E1}"/>
          </ac:spMkLst>
        </pc:spChg>
        <pc:spChg chg="add">
          <ac:chgData name="Sarika Shinde" userId="2ed2a9f1d745486f" providerId="Windows Live" clId="Web-{F881ECC3-828F-6641-DF37-F53999086F20}" dt="2025-07-16T04:24:28.480" v="2"/>
          <ac:spMkLst>
            <pc:docMk/>
            <pc:sldMk cId="652455610" sldId="295"/>
            <ac:spMk id="14" creationId="{0671A8AE-40A1-4631-A6B8-581AFF065482}"/>
          </ac:spMkLst>
        </pc:spChg>
        <pc:spChg chg="add">
          <ac:chgData name="Sarika Shinde" userId="2ed2a9f1d745486f" providerId="Windows Live" clId="Web-{F881ECC3-828F-6641-DF37-F53999086F20}" dt="2025-07-16T04:24:28.480" v="2"/>
          <ac:spMkLst>
            <pc:docMk/>
            <pc:sldMk cId="652455610" sldId="295"/>
            <ac:spMk id="16" creationId="{A44CD100-6267-4E62-AA64-2182A3A6A1C0}"/>
          </ac:spMkLst>
        </pc:spChg>
        <pc:picChg chg="mod">
          <ac:chgData name="Sarika Shinde" userId="2ed2a9f1d745486f" providerId="Windows Live" clId="Web-{F881ECC3-828F-6641-DF37-F53999086F20}" dt="2025-07-16T04:24:28.480" v="2"/>
          <ac:picMkLst>
            <pc:docMk/>
            <pc:sldMk cId="652455610" sldId="295"/>
            <ac:picMk id="5" creationId="{690E8D55-8294-7F97-8621-CEEC6C23711B}"/>
          </ac:picMkLst>
        </pc:picChg>
      </pc:sldChg>
      <pc:sldChg chg="addSp modSp mod setBg">
        <pc:chgData name="Sarika Shinde" userId="2ed2a9f1d745486f" providerId="Windows Live" clId="Web-{F881ECC3-828F-6641-DF37-F53999086F20}" dt="2025-07-16T04:24:59.403" v="3"/>
        <pc:sldMkLst>
          <pc:docMk/>
          <pc:sldMk cId="4284987708" sldId="296"/>
        </pc:sldMkLst>
        <pc:spChg chg="add">
          <ac:chgData name="Sarika Shinde" userId="2ed2a9f1d745486f" providerId="Windows Live" clId="Web-{F881ECC3-828F-6641-DF37-F53999086F20}" dt="2025-07-16T04:24:59.403" v="3"/>
          <ac:spMkLst>
            <pc:docMk/>
            <pc:sldMk cId="4284987708" sldId="296"/>
            <ac:spMk id="9" creationId="{AA5ED585-FEBB-4DAD-84C0-97BEE6C360C3}"/>
          </ac:spMkLst>
        </pc:spChg>
        <pc:spChg chg="add">
          <ac:chgData name="Sarika Shinde" userId="2ed2a9f1d745486f" providerId="Windows Live" clId="Web-{F881ECC3-828F-6641-DF37-F53999086F20}" dt="2025-07-16T04:24:59.403" v="3"/>
          <ac:spMkLst>
            <pc:docMk/>
            <pc:sldMk cId="4284987708" sldId="296"/>
            <ac:spMk id="11" creationId="{EF6AC352-A720-4DB3-87CA-A33B0607CA2F}"/>
          </ac:spMkLst>
        </pc:spChg>
        <pc:spChg chg="add">
          <ac:chgData name="Sarika Shinde" userId="2ed2a9f1d745486f" providerId="Windows Live" clId="Web-{F881ECC3-828F-6641-DF37-F53999086F20}" dt="2025-07-16T04:24:59.403" v="3"/>
          <ac:spMkLst>
            <pc:docMk/>
            <pc:sldMk cId="4284987708" sldId="296"/>
            <ac:spMk id="13" creationId="{8ECBFEF8-9038-4E5E-A5F1-E4DC2303553E}"/>
          </ac:spMkLst>
        </pc:spChg>
        <pc:spChg chg="add">
          <ac:chgData name="Sarika Shinde" userId="2ed2a9f1d745486f" providerId="Windows Live" clId="Web-{F881ECC3-828F-6641-DF37-F53999086F20}" dt="2025-07-16T04:24:59.403" v="3"/>
          <ac:spMkLst>
            <pc:docMk/>
            <pc:sldMk cId="4284987708" sldId="296"/>
            <ac:spMk id="15" creationId="{F37E8EB2-7BE0-4F3D-921C-F4E9C2C14929}"/>
          </ac:spMkLst>
        </pc:spChg>
        <pc:spChg chg="add">
          <ac:chgData name="Sarika Shinde" userId="2ed2a9f1d745486f" providerId="Windows Live" clId="Web-{F881ECC3-828F-6641-DF37-F53999086F20}" dt="2025-07-16T04:24:59.403" v="3"/>
          <ac:spMkLst>
            <pc:docMk/>
            <pc:sldMk cId="4284987708" sldId="296"/>
            <ac:spMk id="17" creationId="{E77AE46B-A945-4A7E-9911-903176079DD0}"/>
          </ac:spMkLst>
        </pc:spChg>
        <pc:picChg chg="mod">
          <ac:chgData name="Sarika Shinde" userId="2ed2a9f1d745486f" providerId="Windows Live" clId="Web-{F881ECC3-828F-6641-DF37-F53999086F20}" dt="2025-07-16T04:24:59.403" v="3"/>
          <ac:picMkLst>
            <pc:docMk/>
            <pc:sldMk cId="4284987708" sldId="296"/>
            <ac:picMk id="4" creationId="{2CC6FF5E-B8B8-2489-6AF7-0202007B8AF7}"/>
          </ac:picMkLst>
        </pc:picChg>
      </pc:sldChg>
      <pc:sldChg chg="modSp">
        <pc:chgData name="Sarika Shinde" userId="2ed2a9f1d745486f" providerId="Windows Live" clId="Web-{F881ECC3-828F-6641-DF37-F53999086F20}" dt="2025-07-16T04:23:23.712" v="1" actId="14100"/>
        <pc:sldMkLst>
          <pc:docMk/>
          <pc:sldMk cId="4240267108" sldId="298"/>
        </pc:sldMkLst>
        <pc:picChg chg="mod">
          <ac:chgData name="Sarika Shinde" userId="2ed2a9f1d745486f" providerId="Windows Live" clId="Web-{F881ECC3-828F-6641-DF37-F53999086F20}" dt="2025-07-16T04:23:23.712" v="1" actId="14100"/>
          <ac:picMkLst>
            <pc:docMk/>
            <pc:sldMk cId="4240267108" sldId="298"/>
            <ac:picMk id="3" creationId="{3C47BD6F-2355-CDF1-41B5-0B825546FC19}"/>
          </ac:picMkLst>
        </pc:picChg>
      </pc:sldChg>
    </pc:docChg>
  </pc:docChgLst>
  <pc:docChgLst>
    <pc:chgData name="Sarika Shinde" userId="2ed2a9f1d745486f" providerId="Windows Live" clId="Web-{87712948-61FC-27C3-3BCA-26B09B98E64E}"/>
    <pc:docChg chg="addSld modSld sldOrd">
      <pc:chgData name="Sarika Shinde" userId="2ed2a9f1d745486f" providerId="Windows Live" clId="Web-{87712948-61FC-27C3-3BCA-26B09B98E64E}" dt="2025-07-14T07:34:16.850" v="345"/>
      <pc:docMkLst>
        <pc:docMk/>
      </pc:docMkLst>
      <pc:sldChg chg="addSp delSp modSp">
        <pc:chgData name="Sarika Shinde" userId="2ed2a9f1d745486f" providerId="Windows Live" clId="Web-{87712948-61FC-27C3-3BCA-26B09B98E64E}" dt="2025-07-14T06:13:05.572" v="72" actId="14100"/>
        <pc:sldMkLst>
          <pc:docMk/>
          <pc:sldMk cId="2402792842" sldId="270"/>
        </pc:sldMkLst>
        <pc:picChg chg="add mod ord">
          <ac:chgData name="Sarika Shinde" userId="2ed2a9f1d745486f" providerId="Windows Live" clId="Web-{87712948-61FC-27C3-3BCA-26B09B98E64E}" dt="2025-07-14T06:13:03.415" v="71" actId="14100"/>
          <ac:picMkLst>
            <pc:docMk/>
            <pc:sldMk cId="2402792842" sldId="270"/>
            <ac:picMk id="4" creationId="{14B1F30A-3671-E901-2CEB-58B38BB6698B}"/>
          </ac:picMkLst>
        </pc:picChg>
        <pc:picChg chg="add mod">
          <ac:chgData name="Sarika Shinde" userId="2ed2a9f1d745486f" providerId="Windows Live" clId="Web-{87712948-61FC-27C3-3BCA-26B09B98E64E}" dt="2025-07-14T06:13:05.572" v="72" actId="14100"/>
          <ac:picMkLst>
            <pc:docMk/>
            <pc:sldMk cId="2402792842" sldId="270"/>
            <ac:picMk id="5" creationId="{2B4CF2C5-A6DB-9CE8-B0A2-89F64A94185D}"/>
          </ac:picMkLst>
        </pc:picChg>
      </pc:sldChg>
      <pc:sldChg chg="addSp delSp modSp add replId">
        <pc:chgData name="Sarika Shinde" userId="2ed2a9f1d745486f" providerId="Windows Live" clId="Web-{87712948-61FC-27C3-3BCA-26B09B98E64E}" dt="2025-07-14T06:32:12.103" v="180" actId="20577"/>
        <pc:sldMkLst>
          <pc:docMk/>
          <pc:sldMk cId="2217129800" sldId="271"/>
        </pc:sldMkLst>
        <pc:spChg chg="add mod">
          <ac:chgData name="Sarika Shinde" userId="2ed2a9f1d745486f" providerId="Windows Live" clId="Web-{87712948-61FC-27C3-3BCA-26B09B98E64E}" dt="2025-07-14T06:31:37.866" v="174" actId="1076"/>
          <ac:spMkLst>
            <pc:docMk/>
            <pc:sldMk cId="2217129800" sldId="271"/>
            <ac:spMk id="12" creationId="{69D0EFA5-FEE2-456B-3B17-C3DCD2936461}"/>
          </ac:spMkLst>
        </pc:spChg>
      </pc:sldChg>
      <pc:sldChg chg="modSp add ord replId">
        <pc:chgData name="Sarika Shinde" userId="2ed2a9f1d745486f" providerId="Windows Live" clId="Web-{87712948-61FC-27C3-3BCA-26B09B98E64E}" dt="2025-07-14T06:35:43.070" v="196" actId="20577"/>
        <pc:sldMkLst>
          <pc:docMk/>
          <pc:sldMk cId="3944808614" sldId="272"/>
        </pc:sldMkLst>
        <pc:spChg chg="mod">
          <ac:chgData name="Sarika Shinde" userId="2ed2a9f1d745486f" providerId="Windows Live" clId="Web-{87712948-61FC-27C3-3BCA-26B09B98E64E}" dt="2025-07-14T06:35:43.070" v="196" actId="20577"/>
          <ac:spMkLst>
            <pc:docMk/>
            <pc:sldMk cId="3944808614" sldId="272"/>
            <ac:spMk id="2" creationId="{5E38E52E-775F-C62A-5861-3A17C3FDEB5B}"/>
          </ac:spMkLst>
        </pc:spChg>
        <pc:spChg chg="mod">
          <ac:chgData name="Sarika Shinde" userId="2ed2a9f1d745486f" providerId="Windows Live" clId="Web-{87712948-61FC-27C3-3BCA-26B09B98E64E}" dt="2025-07-14T06:16:19.132" v="88" actId="20577"/>
          <ac:spMkLst>
            <pc:docMk/>
            <pc:sldMk cId="3944808614" sldId="272"/>
            <ac:spMk id="3" creationId="{17E3C338-D611-6519-E712-22FE01AA23CA}"/>
          </ac:spMkLst>
        </pc:spChg>
      </pc:sldChg>
      <pc:sldChg chg="addSp modSp add replId">
        <pc:chgData name="Sarika Shinde" userId="2ed2a9f1d745486f" providerId="Windows Live" clId="Web-{87712948-61FC-27C3-3BCA-26B09B98E64E}" dt="2025-07-14T06:35:29.694" v="194" actId="20577"/>
        <pc:sldMkLst>
          <pc:docMk/>
          <pc:sldMk cId="2879171311" sldId="273"/>
        </pc:sldMkLst>
        <pc:spChg chg="mod">
          <ac:chgData name="Sarika Shinde" userId="2ed2a9f1d745486f" providerId="Windows Live" clId="Web-{87712948-61FC-27C3-3BCA-26B09B98E64E}" dt="2025-07-14T06:35:29.694" v="194" actId="20577"/>
          <ac:spMkLst>
            <pc:docMk/>
            <pc:sldMk cId="2879171311" sldId="273"/>
            <ac:spMk id="2" creationId="{8AAE06E8-9FD4-7669-5933-1E1BF1501F8E}"/>
          </ac:spMkLst>
        </pc:spChg>
        <pc:spChg chg="mod">
          <ac:chgData name="Sarika Shinde" userId="2ed2a9f1d745486f" providerId="Windows Live" clId="Web-{87712948-61FC-27C3-3BCA-26B09B98E64E}" dt="2025-07-14T06:17:22.246" v="100" actId="20577"/>
          <ac:spMkLst>
            <pc:docMk/>
            <pc:sldMk cId="2879171311" sldId="273"/>
            <ac:spMk id="3" creationId="{BDD952DE-1EB7-5DAA-0593-36F5F81D8417}"/>
          </ac:spMkLst>
        </pc:spChg>
        <pc:picChg chg="add mod">
          <ac:chgData name="Sarika Shinde" userId="2ed2a9f1d745486f" providerId="Windows Live" clId="Web-{87712948-61FC-27C3-3BCA-26B09B98E64E}" dt="2025-07-14T06:17:40.997" v="105" actId="1076"/>
          <ac:picMkLst>
            <pc:docMk/>
            <pc:sldMk cId="2879171311" sldId="273"/>
            <ac:picMk id="4" creationId="{094225D5-D9C1-FDDE-2FF0-5E1ED877960D}"/>
          </ac:picMkLst>
        </pc:picChg>
      </pc:sldChg>
      <pc:sldChg chg="addSp delSp modSp add replId">
        <pc:chgData name="Sarika Shinde" userId="2ed2a9f1d745486f" providerId="Windows Live" clId="Web-{87712948-61FC-27C3-3BCA-26B09B98E64E}" dt="2025-07-14T06:35:11.146" v="192" actId="20577"/>
        <pc:sldMkLst>
          <pc:docMk/>
          <pc:sldMk cId="809822890" sldId="274"/>
        </pc:sldMkLst>
        <pc:spChg chg="mod">
          <ac:chgData name="Sarika Shinde" userId="2ed2a9f1d745486f" providerId="Windows Live" clId="Web-{87712948-61FC-27C3-3BCA-26B09B98E64E}" dt="2025-07-14T06:35:11.146" v="192" actId="20577"/>
          <ac:spMkLst>
            <pc:docMk/>
            <pc:sldMk cId="809822890" sldId="274"/>
            <ac:spMk id="2" creationId="{BF9ABEAE-ED03-CC14-2D95-7E5178A8B904}"/>
          </ac:spMkLst>
        </pc:spChg>
        <pc:picChg chg="add mod">
          <ac:chgData name="Sarika Shinde" userId="2ed2a9f1d745486f" providerId="Windows Live" clId="Web-{87712948-61FC-27C3-3BCA-26B09B98E64E}" dt="2025-07-14T06:21:06.042" v="115" actId="14100"/>
          <ac:picMkLst>
            <pc:docMk/>
            <pc:sldMk cId="809822890" sldId="274"/>
            <ac:picMk id="6" creationId="{E674A152-8E0D-E706-1EF5-064517610391}"/>
          </ac:picMkLst>
        </pc:picChg>
      </pc:sldChg>
      <pc:sldChg chg="addSp modSp add ord replId">
        <pc:chgData name="Sarika Shinde" userId="2ed2a9f1d745486f" providerId="Windows Live" clId="Web-{87712948-61FC-27C3-3BCA-26B09B98E64E}" dt="2025-07-14T06:34:56.942" v="190" actId="20577"/>
        <pc:sldMkLst>
          <pc:docMk/>
          <pc:sldMk cId="2206293784" sldId="275"/>
        </pc:sldMkLst>
        <pc:spChg chg="mod">
          <ac:chgData name="Sarika Shinde" userId="2ed2a9f1d745486f" providerId="Windows Live" clId="Web-{87712948-61FC-27C3-3BCA-26B09B98E64E}" dt="2025-07-14T06:32:16.681" v="181" actId="20577"/>
          <ac:spMkLst>
            <pc:docMk/>
            <pc:sldMk cId="2206293784" sldId="275"/>
            <ac:spMk id="2" creationId="{A0ED4397-2681-D580-0F96-FEFA7E50A43A}"/>
          </ac:spMkLst>
        </pc:spChg>
        <pc:spChg chg="add mod">
          <ac:chgData name="Sarika Shinde" userId="2ed2a9f1d745486f" providerId="Windows Live" clId="Web-{87712948-61FC-27C3-3BCA-26B09B98E64E}" dt="2025-07-14T06:34:56.942" v="190" actId="20577"/>
          <ac:spMkLst>
            <pc:docMk/>
            <pc:sldMk cId="2206293784" sldId="275"/>
            <ac:spMk id="4" creationId="{1A958532-2CB8-0C42-73CB-B3D3CC398E91}"/>
          </ac:spMkLst>
        </pc:spChg>
        <pc:spChg chg="mod">
          <ac:chgData name="Sarika Shinde" userId="2ed2a9f1d745486f" providerId="Windows Live" clId="Web-{87712948-61FC-27C3-3BCA-26B09B98E64E}" dt="2025-07-14T06:31:15.912" v="170" actId="1076"/>
          <ac:spMkLst>
            <pc:docMk/>
            <pc:sldMk cId="2206293784" sldId="275"/>
            <ac:spMk id="6" creationId="{A4D74BDD-B7AD-EDDE-D0D1-64ADFA368E7C}"/>
          </ac:spMkLst>
        </pc:spChg>
        <pc:spChg chg="mod">
          <ac:chgData name="Sarika Shinde" userId="2ed2a9f1d745486f" providerId="Windows Live" clId="Web-{87712948-61FC-27C3-3BCA-26B09B98E64E}" dt="2025-07-14T06:32:20.572" v="182" actId="20577"/>
          <ac:spMkLst>
            <pc:docMk/>
            <pc:sldMk cId="2206293784" sldId="275"/>
            <ac:spMk id="8" creationId="{30F32AAD-B2C9-C160-0B27-2DC2FE712DDB}"/>
          </ac:spMkLst>
        </pc:spChg>
        <pc:spChg chg="mod">
          <ac:chgData name="Sarika Shinde" userId="2ed2a9f1d745486f" providerId="Windows Live" clId="Web-{87712948-61FC-27C3-3BCA-26B09B98E64E}" dt="2025-07-14T06:31:15.943" v="172" actId="1076"/>
          <ac:spMkLst>
            <pc:docMk/>
            <pc:sldMk cId="2206293784" sldId="275"/>
            <ac:spMk id="10" creationId="{D0B18AEF-50DF-D5E3-19E3-29456A5E5501}"/>
          </ac:spMkLst>
        </pc:spChg>
      </pc:sldChg>
      <pc:sldChg chg="addSp modSp add ord replId">
        <pc:chgData name="Sarika Shinde" userId="2ed2a9f1d745486f" providerId="Windows Live" clId="Web-{87712948-61FC-27C3-3BCA-26B09B98E64E}" dt="2025-07-14T06:36:02.697" v="197" actId="1076"/>
        <pc:sldMkLst>
          <pc:docMk/>
          <pc:sldMk cId="1718876067" sldId="276"/>
        </pc:sldMkLst>
        <pc:spChg chg="mod">
          <ac:chgData name="Sarika Shinde" userId="2ed2a9f1d745486f" providerId="Windows Live" clId="Web-{87712948-61FC-27C3-3BCA-26B09B98E64E}" dt="2025-07-14T06:36:02.697" v="197" actId="1076"/>
          <ac:spMkLst>
            <pc:docMk/>
            <pc:sldMk cId="1718876067" sldId="276"/>
            <ac:spMk id="2" creationId="{EF03F044-90F0-BA7C-05AF-7CD71CA20A9B}"/>
          </ac:spMkLst>
        </pc:spChg>
        <pc:spChg chg="mod">
          <ac:chgData name="Sarika Shinde" userId="2ed2a9f1d745486f" providerId="Windows Live" clId="Web-{87712948-61FC-27C3-3BCA-26B09B98E64E}" dt="2025-07-14T06:29:36.155" v="158" actId="14100"/>
          <ac:spMkLst>
            <pc:docMk/>
            <pc:sldMk cId="1718876067" sldId="276"/>
            <ac:spMk id="3" creationId="{102391ED-B6DD-9499-7829-B58E95D05CD3}"/>
          </ac:spMkLst>
        </pc:spChg>
        <pc:picChg chg="add mod">
          <ac:chgData name="Sarika Shinde" userId="2ed2a9f1d745486f" providerId="Windows Live" clId="Web-{87712948-61FC-27C3-3BCA-26B09B98E64E}" dt="2025-07-14T06:29:39.171" v="159" actId="14100"/>
          <ac:picMkLst>
            <pc:docMk/>
            <pc:sldMk cId="1718876067" sldId="276"/>
            <ac:picMk id="4" creationId="{3B070E6F-6594-9B84-DCB6-B8C0C37B501F}"/>
          </ac:picMkLst>
        </pc:picChg>
      </pc:sldChg>
      <pc:sldChg chg="addSp delSp modSp add replId">
        <pc:chgData name="Sarika Shinde" userId="2ed2a9f1d745486f" providerId="Windows Live" clId="Web-{87712948-61FC-27C3-3BCA-26B09B98E64E}" dt="2025-07-14T06:36:08.385" v="198" actId="1076"/>
        <pc:sldMkLst>
          <pc:docMk/>
          <pc:sldMk cId="1348702002" sldId="277"/>
        </pc:sldMkLst>
        <pc:spChg chg="mod">
          <ac:chgData name="Sarika Shinde" userId="2ed2a9f1d745486f" providerId="Windows Live" clId="Web-{87712948-61FC-27C3-3BCA-26B09B98E64E}" dt="2025-07-14T06:36:08.385" v="198" actId="1076"/>
          <ac:spMkLst>
            <pc:docMk/>
            <pc:sldMk cId="1348702002" sldId="277"/>
            <ac:spMk id="2" creationId="{B0D2819B-C807-289C-4495-FCEC549A0372}"/>
          </ac:spMkLst>
        </pc:spChg>
        <pc:picChg chg="add mod ord">
          <ac:chgData name="Sarika Shinde" userId="2ed2a9f1d745486f" providerId="Windows Live" clId="Web-{87712948-61FC-27C3-3BCA-26B09B98E64E}" dt="2025-07-14T06:30:51.394" v="167" actId="14100"/>
          <ac:picMkLst>
            <pc:docMk/>
            <pc:sldMk cId="1348702002" sldId="277"/>
            <ac:picMk id="5" creationId="{FC45F9A8-87D3-7B3A-0CBE-53CEBCF94E46}"/>
          </ac:picMkLst>
        </pc:picChg>
      </pc:sldChg>
      <pc:sldChg chg="modSp add ord replId">
        <pc:chgData name="Sarika Shinde" userId="2ed2a9f1d745486f" providerId="Windows Live" clId="Web-{87712948-61FC-27C3-3BCA-26B09B98E64E}" dt="2025-07-14T06:37:09.061" v="211" actId="14100"/>
        <pc:sldMkLst>
          <pc:docMk/>
          <pc:sldMk cId="2055284157" sldId="278"/>
        </pc:sldMkLst>
        <pc:spChg chg="mod">
          <ac:chgData name="Sarika Shinde" userId="2ed2a9f1d745486f" providerId="Windows Live" clId="Web-{87712948-61FC-27C3-3BCA-26B09B98E64E}" dt="2025-07-14T06:36:35.168" v="205" actId="20577"/>
          <ac:spMkLst>
            <pc:docMk/>
            <pc:sldMk cId="2055284157" sldId="278"/>
            <ac:spMk id="6" creationId="{B2E217B3-3FF3-6C96-28DB-B438AC6BDFE2}"/>
          </ac:spMkLst>
        </pc:spChg>
        <pc:spChg chg="mod">
          <ac:chgData name="Sarika Shinde" userId="2ed2a9f1d745486f" providerId="Windows Live" clId="Web-{87712948-61FC-27C3-3BCA-26B09B98E64E}" dt="2025-07-14T06:37:09.061" v="211" actId="14100"/>
          <ac:spMkLst>
            <pc:docMk/>
            <pc:sldMk cId="2055284157" sldId="278"/>
            <ac:spMk id="8" creationId="{E99A4636-C89D-1D7E-C0D1-758A058DABA0}"/>
          </ac:spMkLst>
        </pc:spChg>
        <pc:spChg chg="mod">
          <ac:chgData name="Sarika Shinde" userId="2ed2a9f1d745486f" providerId="Windows Live" clId="Web-{87712948-61FC-27C3-3BCA-26B09B98E64E}" dt="2025-07-14T06:37:03.138" v="210" actId="14100"/>
          <ac:spMkLst>
            <pc:docMk/>
            <pc:sldMk cId="2055284157" sldId="278"/>
            <ac:spMk id="10" creationId="{0605BC28-66D6-A826-C3C2-94C3DDAE7C33}"/>
          </ac:spMkLst>
        </pc:spChg>
        <pc:spChg chg="mod">
          <ac:chgData name="Sarika Shinde" userId="2ed2a9f1d745486f" providerId="Windows Live" clId="Web-{87712948-61FC-27C3-3BCA-26B09B98E64E}" dt="2025-07-14T06:36:29.980" v="201" actId="20577"/>
          <ac:spMkLst>
            <pc:docMk/>
            <pc:sldMk cId="2055284157" sldId="278"/>
            <ac:spMk id="12" creationId="{C9A2C45E-7CC9-3291-75B7-9C6E0DE2D56A}"/>
          </ac:spMkLst>
        </pc:spChg>
      </pc:sldChg>
      <pc:sldChg chg="addSp delSp modSp add ord replId">
        <pc:chgData name="Sarika Shinde" userId="2ed2a9f1d745486f" providerId="Windows Live" clId="Web-{87712948-61FC-27C3-3BCA-26B09B98E64E}" dt="2025-07-14T06:42:30.801" v="237" actId="1076"/>
        <pc:sldMkLst>
          <pc:docMk/>
          <pc:sldMk cId="3123278766" sldId="279"/>
        </pc:sldMkLst>
        <pc:spChg chg="mod">
          <ac:chgData name="Sarika Shinde" userId="2ed2a9f1d745486f" providerId="Windows Live" clId="Web-{87712948-61FC-27C3-3BCA-26B09B98E64E}" dt="2025-07-14T06:41:21.015" v="230" actId="20577"/>
          <ac:spMkLst>
            <pc:docMk/>
            <pc:sldMk cId="3123278766" sldId="279"/>
            <ac:spMk id="2" creationId="{16B5D7B0-9B8A-F8AD-37D5-776A1B3C90C7}"/>
          </ac:spMkLst>
        </pc:spChg>
        <pc:picChg chg="add mod ord">
          <ac:chgData name="Sarika Shinde" userId="2ed2a9f1d745486f" providerId="Windows Live" clId="Web-{87712948-61FC-27C3-3BCA-26B09B98E64E}" dt="2025-07-14T06:42:30.801" v="237" actId="1076"/>
          <ac:picMkLst>
            <pc:docMk/>
            <pc:sldMk cId="3123278766" sldId="279"/>
            <ac:picMk id="5" creationId="{CF36B079-AADC-C807-DA39-2252F8209C5F}"/>
          </ac:picMkLst>
        </pc:picChg>
      </pc:sldChg>
      <pc:sldChg chg="modSp add replId">
        <pc:chgData name="Sarika Shinde" userId="2ed2a9f1d745486f" providerId="Windows Live" clId="Web-{87712948-61FC-27C3-3BCA-26B09B98E64E}" dt="2025-07-14T06:40:40.919" v="226" actId="14100"/>
        <pc:sldMkLst>
          <pc:docMk/>
          <pc:sldMk cId="938667096" sldId="280"/>
        </pc:sldMkLst>
        <pc:spChg chg="mod">
          <ac:chgData name="Sarika Shinde" userId="2ed2a9f1d745486f" providerId="Windows Live" clId="Web-{87712948-61FC-27C3-3BCA-26B09B98E64E}" dt="2025-07-14T06:40:40.919" v="226" actId="14100"/>
          <ac:spMkLst>
            <pc:docMk/>
            <pc:sldMk cId="938667096" sldId="280"/>
            <ac:spMk id="3" creationId="{38B4867D-907A-3786-4711-BAEDDA2C85BD}"/>
          </ac:spMkLst>
        </pc:spChg>
      </pc:sldChg>
      <pc:sldChg chg="addSp delSp modSp add replId">
        <pc:chgData name="Sarika Shinde" userId="2ed2a9f1d745486f" providerId="Windows Live" clId="Web-{87712948-61FC-27C3-3BCA-26B09B98E64E}" dt="2025-07-14T06:43:35.009" v="244" actId="1076"/>
        <pc:sldMkLst>
          <pc:docMk/>
          <pc:sldMk cId="2622749873" sldId="281"/>
        </pc:sldMkLst>
        <pc:picChg chg="add mod ord">
          <ac:chgData name="Sarika Shinde" userId="2ed2a9f1d745486f" providerId="Windows Live" clId="Web-{87712948-61FC-27C3-3BCA-26B09B98E64E}" dt="2025-07-14T06:43:35.009" v="244" actId="1076"/>
          <ac:picMkLst>
            <pc:docMk/>
            <pc:sldMk cId="2622749873" sldId="281"/>
            <ac:picMk id="6" creationId="{40D9FD62-4E62-54D9-66E0-AB405EB93D30}"/>
          </ac:picMkLst>
        </pc:picChg>
      </pc:sldChg>
      <pc:sldChg chg="modSp add ord replId">
        <pc:chgData name="Sarika Shinde" userId="2ed2a9f1d745486f" providerId="Windows Live" clId="Web-{87712948-61FC-27C3-3BCA-26B09B98E64E}" dt="2025-07-14T06:45:25.579" v="254" actId="20577"/>
        <pc:sldMkLst>
          <pc:docMk/>
          <pc:sldMk cId="3106389357" sldId="282"/>
        </pc:sldMkLst>
        <pc:spChg chg="mod">
          <ac:chgData name="Sarika Shinde" userId="2ed2a9f1d745486f" providerId="Windows Live" clId="Web-{87712948-61FC-27C3-3BCA-26B09B98E64E}" dt="2025-07-14T06:45:09.499" v="252" actId="20577"/>
          <ac:spMkLst>
            <pc:docMk/>
            <pc:sldMk cId="3106389357" sldId="282"/>
            <ac:spMk id="6" creationId="{26C3A990-BD0D-D908-DB4F-19FCCDDF6C2C}"/>
          </ac:spMkLst>
        </pc:spChg>
        <pc:spChg chg="mod">
          <ac:chgData name="Sarika Shinde" userId="2ed2a9f1d745486f" providerId="Windows Live" clId="Web-{87712948-61FC-27C3-3BCA-26B09B98E64E}" dt="2025-07-14T06:45:25.579" v="254" actId="20577"/>
          <ac:spMkLst>
            <pc:docMk/>
            <pc:sldMk cId="3106389357" sldId="282"/>
            <ac:spMk id="10" creationId="{DDE9C075-A580-B63A-2EDC-7160ABA1B5BE}"/>
          </ac:spMkLst>
        </pc:spChg>
        <pc:spChg chg="mod">
          <ac:chgData name="Sarika Shinde" userId="2ed2a9f1d745486f" providerId="Windows Live" clId="Web-{87712948-61FC-27C3-3BCA-26B09B98E64E}" dt="2025-07-14T06:44:42.060" v="248" actId="20577"/>
          <ac:spMkLst>
            <pc:docMk/>
            <pc:sldMk cId="3106389357" sldId="282"/>
            <ac:spMk id="12" creationId="{050F3AC5-E5AC-6627-7BFA-BB073836B9DF}"/>
          </ac:spMkLst>
        </pc:spChg>
      </pc:sldChg>
      <pc:sldChg chg="modSp add ord replId">
        <pc:chgData name="Sarika Shinde" userId="2ed2a9f1d745486f" providerId="Windows Live" clId="Web-{87712948-61FC-27C3-3BCA-26B09B98E64E}" dt="2025-07-14T06:53:51.222" v="331" actId="20577"/>
        <pc:sldMkLst>
          <pc:docMk/>
          <pc:sldMk cId="3143772036" sldId="283"/>
        </pc:sldMkLst>
        <pc:spChg chg="mod">
          <ac:chgData name="Sarika Shinde" userId="2ed2a9f1d745486f" providerId="Windows Live" clId="Web-{87712948-61FC-27C3-3BCA-26B09B98E64E}" dt="2025-07-14T06:47:09.086" v="266" actId="1076"/>
          <ac:spMkLst>
            <pc:docMk/>
            <pc:sldMk cId="3143772036" sldId="283"/>
            <ac:spMk id="2" creationId="{6B32D571-A836-20B9-62BD-AA2DECA99041}"/>
          </ac:spMkLst>
        </pc:spChg>
        <pc:spChg chg="mod">
          <ac:chgData name="Sarika Shinde" userId="2ed2a9f1d745486f" providerId="Windows Live" clId="Web-{87712948-61FC-27C3-3BCA-26B09B98E64E}" dt="2025-07-14T06:53:47.769" v="329" actId="20577"/>
          <ac:spMkLst>
            <pc:docMk/>
            <pc:sldMk cId="3143772036" sldId="283"/>
            <ac:spMk id="6" creationId="{9E00D3FC-2264-F836-663B-8ECC41EA4472}"/>
          </ac:spMkLst>
        </pc:spChg>
        <pc:spChg chg="mod">
          <ac:chgData name="Sarika Shinde" userId="2ed2a9f1d745486f" providerId="Windows Live" clId="Web-{87712948-61FC-27C3-3BCA-26B09B98E64E}" dt="2025-07-14T06:47:11.133" v="268" actId="1076"/>
          <ac:spMkLst>
            <pc:docMk/>
            <pc:sldMk cId="3143772036" sldId="283"/>
            <ac:spMk id="8" creationId="{3C92D2DF-4F15-B76F-EF4B-EAE964A32E35}"/>
          </ac:spMkLst>
        </pc:spChg>
        <pc:spChg chg="mod">
          <ac:chgData name="Sarika Shinde" userId="2ed2a9f1d745486f" providerId="Windows Live" clId="Web-{87712948-61FC-27C3-3BCA-26B09B98E64E}" dt="2025-07-14T06:53:51.222" v="331" actId="20577"/>
          <ac:spMkLst>
            <pc:docMk/>
            <pc:sldMk cId="3143772036" sldId="283"/>
            <ac:spMk id="10" creationId="{47B612AD-0371-3C56-2C6D-BBD0BEA70929}"/>
          </ac:spMkLst>
        </pc:spChg>
        <pc:spChg chg="mod">
          <ac:chgData name="Sarika Shinde" userId="2ed2a9f1d745486f" providerId="Windows Live" clId="Web-{87712948-61FC-27C3-3BCA-26B09B98E64E}" dt="2025-07-14T06:52:02.777" v="306" actId="20577"/>
          <ac:spMkLst>
            <pc:docMk/>
            <pc:sldMk cId="3143772036" sldId="283"/>
            <ac:spMk id="12" creationId="{A065C087-E577-A8D8-EEB0-827CD3E381D9}"/>
          </ac:spMkLst>
        </pc:spChg>
      </pc:sldChg>
      <pc:sldChg chg="addSp delSp modSp add replId">
        <pc:chgData name="Sarika Shinde" userId="2ed2a9f1d745486f" providerId="Windows Live" clId="Web-{87712948-61FC-27C3-3BCA-26B09B98E64E}" dt="2025-07-14T06:51:21.181" v="302" actId="20577"/>
        <pc:sldMkLst>
          <pc:docMk/>
          <pc:sldMk cId="3407581026" sldId="284"/>
        </pc:sldMkLst>
        <pc:spChg chg="mod">
          <ac:chgData name="Sarika Shinde" userId="2ed2a9f1d745486f" providerId="Windows Live" clId="Web-{87712948-61FC-27C3-3BCA-26B09B98E64E}" dt="2025-07-14T06:51:21.181" v="302" actId="20577"/>
          <ac:spMkLst>
            <pc:docMk/>
            <pc:sldMk cId="3407581026" sldId="284"/>
            <ac:spMk id="6" creationId="{70F9CDEC-ACCB-37FB-9216-0CFDF969CF43}"/>
          </ac:spMkLst>
        </pc:spChg>
        <pc:picChg chg="add mod">
          <ac:chgData name="Sarika Shinde" userId="2ed2a9f1d745486f" providerId="Windows Live" clId="Web-{87712948-61FC-27C3-3BCA-26B09B98E64E}" dt="2025-07-14T06:50:45.944" v="295" actId="14100"/>
          <ac:picMkLst>
            <pc:docMk/>
            <pc:sldMk cId="3407581026" sldId="284"/>
            <ac:picMk id="5" creationId="{39C23D68-23AC-6057-6D3D-520CE40E923D}"/>
          </ac:picMkLst>
        </pc:picChg>
      </pc:sldChg>
      <pc:sldChg chg="addSp delSp modSp add replId">
        <pc:chgData name="Sarika Shinde" userId="2ed2a9f1d745486f" providerId="Windows Live" clId="Web-{87712948-61FC-27C3-3BCA-26B09B98E64E}" dt="2025-07-14T06:53:44.363" v="324" actId="1076"/>
        <pc:sldMkLst>
          <pc:docMk/>
          <pc:sldMk cId="1563289629" sldId="285"/>
        </pc:sldMkLst>
        <pc:spChg chg="mod">
          <ac:chgData name="Sarika Shinde" userId="2ed2a9f1d745486f" providerId="Windows Live" clId="Web-{87712948-61FC-27C3-3BCA-26B09B98E64E}" dt="2025-07-14T06:53:43.675" v="323" actId="1076"/>
          <ac:spMkLst>
            <pc:docMk/>
            <pc:sldMk cId="1563289629" sldId="285"/>
            <ac:spMk id="12" creationId="{346066B3-EC7B-2655-D397-E5796900B44A}"/>
          </ac:spMkLst>
        </pc:spChg>
        <pc:picChg chg="add mod ord">
          <ac:chgData name="Sarika Shinde" userId="2ed2a9f1d745486f" providerId="Windows Live" clId="Web-{87712948-61FC-27C3-3BCA-26B09B98E64E}" dt="2025-07-14T06:53:44.363" v="324" actId="1076"/>
          <ac:picMkLst>
            <pc:docMk/>
            <pc:sldMk cId="1563289629" sldId="285"/>
            <ac:picMk id="2" creationId="{9ABFFF89-8D0C-F79F-5B32-C2A3C43ADD7F}"/>
          </ac:picMkLst>
        </pc:picChg>
      </pc:sldChg>
      <pc:sldChg chg="addSp delSp modSp add mod replId setBg">
        <pc:chgData name="Sarika Shinde" userId="2ed2a9f1d745486f" providerId="Windows Live" clId="Web-{87712948-61FC-27C3-3BCA-26B09B98E64E}" dt="2025-07-14T07:34:16.850" v="345"/>
        <pc:sldMkLst>
          <pc:docMk/>
          <pc:sldMk cId="2560835551" sldId="286"/>
        </pc:sldMkLst>
        <pc:spChg chg="add mod">
          <ac:chgData name="Sarika Shinde" userId="2ed2a9f1d745486f" providerId="Windows Live" clId="Web-{87712948-61FC-27C3-3BCA-26B09B98E64E}" dt="2025-07-14T07:34:01.349" v="343" actId="20577"/>
          <ac:spMkLst>
            <pc:docMk/>
            <pc:sldMk cId="2560835551" sldId="286"/>
            <ac:spMk id="4" creationId="{E9F38B7B-A6E0-572F-2323-542606CA0437}"/>
          </ac:spMkLst>
        </pc:spChg>
        <pc:spChg chg="add">
          <ac:chgData name="Sarika Shinde" userId="2ed2a9f1d745486f" providerId="Windows Live" clId="Web-{87712948-61FC-27C3-3BCA-26B09B98E64E}" dt="2025-07-14T07:33:03.129" v="341"/>
          <ac:spMkLst>
            <pc:docMk/>
            <pc:sldMk cId="2560835551" sldId="286"/>
            <ac:spMk id="17" creationId="{7DA1F35B-C8F7-4A5A-9339-7DA4D785B300}"/>
          </ac:spMkLst>
        </pc:spChg>
        <pc:spChg chg="add">
          <ac:chgData name="Sarika Shinde" userId="2ed2a9f1d745486f" providerId="Windows Live" clId="Web-{87712948-61FC-27C3-3BCA-26B09B98E64E}" dt="2025-07-14T07:33:03.129" v="341"/>
          <ac:spMkLst>
            <pc:docMk/>
            <pc:sldMk cId="2560835551" sldId="286"/>
            <ac:spMk id="19" creationId="{B2D4AD41-40DA-4A81-92F5-B6E3BA1ED82A}"/>
          </ac:spMkLst>
        </pc:spChg>
        <pc:graphicFrameChg chg="add mod ord modGraphic">
          <ac:chgData name="Sarika Shinde" userId="2ed2a9f1d745486f" providerId="Windows Live" clId="Web-{87712948-61FC-27C3-3BCA-26B09B98E64E}" dt="2025-07-14T07:34:16.850" v="345"/>
          <ac:graphicFrameMkLst>
            <pc:docMk/>
            <pc:sldMk cId="2560835551" sldId="286"/>
            <ac:graphicFrameMk id="11" creationId="{D6460AB7-5CFF-DC8F-FCCA-96B21F7A8EF3}"/>
          </ac:graphicFrameMkLst>
        </pc:graphicFrameChg>
      </pc:sldChg>
    </pc:docChg>
  </pc:docChgLst>
  <pc:docChgLst>
    <pc:chgData name="Sarika Shinde" userId="2ed2a9f1d745486f" providerId="Windows Live" clId="Web-{47DD48C5-1C91-EF9F-AEC0-8DE0ED36060E}"/>
    <pc:docChg chg="addSld delSld modSld sldOrd">
      <pc:chgData name="Sarika Shinde" userId="2ed2a9f1d745486f" providerId="Windows Live" clId="Web-{47DD48C5-1C91-EF9F-AEC0-8DE0ED36060E}" dt="2025-07-21T06:37:40.698" v="144" actId="20577"/>
      <pc:docMkLst>
        <pc:docMk/>
      </pc:docMkLst>
      <pc:sldChg chg="addSp delSp modSp">
        <pc:chgData name="Sarika Shinde" userId="2ed2a9f1d745486f" providerId="Windows Live" clId="Web-{47DD48C5-1C91-EF9F-AEC0-8DE0ED36060E}" dt="2025-07-21T06:21:47.283" v="90" actId="14100"/>
        <pc:sldMkLst>
          <pc:docMk/>
          <pc:sldMk cId="2217129800" sldId="271"/>
        </pc:sldMkLst>
        <pc:spChg chg="mod">
          <ac:chgData name="Sarika Shinde" userId="2ed2a9f1d745486f" providerId="Windows Live" clId="Web-{47DD48C5-1C91-EF9F-AEC0-8DE0ED36060E}" dt="2025-07-21T06:21:36.893" v="87" actId="1076"/>
          <ac:spMkLst>
            <pc:docMk/>
            <pc:sldMk cId="2217129800" sldId="271"/>
            <ac:spMk id="12" creationId="{69D0EFA5-FEE2-456B-3B17-C3DCD2936461}"/>
          </ac:spMkLst>
        </pc:spChg>
        <pc:picChg chg="add mod">
          <ac:chgData name="Sarika Shinde" userId="2ed2a9f1d745486f" providerId="Windows Live" clId="Web-{47DD48C5-1C91-EF9F-AEC0-8DE0ED36060E}" dt="2025-07-21T06:21:47.283" v="90" actId="14100"/>
          <ac:picMkLst>
            <pc:docMk/>
            <pc:sldMk cId="2217129800" sldId="271"/>
            <ac:picMk id="9" creationId="{FF09CB81-5F42-ABA0-520B-AE0B8A0BB635}"/>
          </ac:picMkLst>
        </pc:picChg>
      </pc:sldChg>
      <pc:sldChg chg="addSp modSp">
        <pc:chgData name="Sarika Shinde" userId="2ed2a9f1d745486f" providerId="Windows Live" clId="Web-{47DD48C5-1C91-EF9F-AEC0-8DE0ED36060E}" dt="2025-07-21T06:37:40.698" v="144" actId="20577"/>
        <pc:sldMkLst>
          <pc:docMk/>
          <pc:sldMk cId="3944808614" sldId="272"/>
        </pc:sldMkLst>
        <pc:spChg chg="mod">
          <ac:chgData name="Sarika Shinde" userId="2ed2a9f1d745486f" providerId="Windows Live" clId="Web-{47DD48C5-1C91-EF9F-AEC0-8DE0ED36060E}" dt="2025-07-21T06:23:47.958" v="102" actId="20577"/>
          <ac:spMkLst>
            <pc:docMk/>
            <pc:sldMk cId="3944808614" sldId="272"/>
            <ac:spMk id="2" creationId="{5E38E52E-775F-C62A-5861-3A17C3FDEB5B}"/>
          </ac:spMkLst>
        </pc:spChg>
        <pc:spChg chg="mod">
          <ac:chgData name="Sarika Shinde" userId="2ed2a9f1d745486f" providerId="Windows Live" clId="Web-{47DD48C5-1C91-EF9F-AEC0-8DE0ED36060E}" dt="2025-07-21T06:37:40.698" v="144" actId="20577"/>
          <ac:spMkLst>
            <pc:docMk/>
            <pc:sldMk cId="3944808614" sldId="272"/>
            <ac:spMk id="3" creationId="{17E3C338-D611-6519-E712-22FE01AA23CA}"/>
          </ac:spMkLst>
        </pc:spChg>
        <pc:picChg chg="add mod">
          <ac:chgData name="Sarika Shinde" userId="2ed2a9f1d745486f" providerId="Windows Live" clId="Web-{47DD48C5-1C91-EF9F-AEC0-8DE0ED36060E}" dt="2025-07-21T06:24:46.397" v="112" actId="14100"/>
          <ac:picMkLst>
            <pc:docMk/>
            <pc:sldMk cId="3944808614" sldId="272"/>
            <ac:picMk id="4" creationId="{3852538E-CBFE-13BC-8488-72BCCE1F2CB9}"/>
          </ac:picMkLst>
        </pc:picChg>
      </pc:sldChg>
      <pc:sldChg chg="modSp">
        <pc:chgData name="Sarika Shinde" userId="2ed2a9f1d745486f" providerId="Windows Live" clId="Web-{47DD48C5-1C91-EF9F-AEC0-8DE0ED36060E}" dt="2025-07-21T05:09:37.649" v="3" actId="1076"/>
        <pc:sldMkLst>
          <pc:docMk/>
          <pc:sldMk cId="2825840827" sldId="319"/>
        </pc:sldMkLst>
        <pc:picChg chg="mod">
          <ac:chgData name="Sarika Shinde" userId="2ed2a9f1d745486f" providerId="Windows Live" clId="Web-{47DD48C5-1C91-EF9F-AEC0-8DE0ED36060E}" dt="2025-07-21T05:09:37.649" v="3" actId="1076"/>
          <ac:picMkLst>
            <pc:docMk/>
            <pc:sldMk cId="2825840827" sldId="319"/>
            <ac:picMk id="3" creationId="{C87D771A-2AEB-28A0-F379-5525B6C93043}"/>
          </ac:picMkLst>
        </pc:picChg>
      </pc:sldChg>
      <pc:sldChg chg="modSp">
        <pc:chgData name="Sarika Shinde" userId="2ed2a9f1d745486f" providerId="Windows Live" clId="Web-{47DD48C5-1C91-EF9F-AEC0-8DE0ED36060E}" dt="2025-07-21T05:11:16.980" v="7" actId="1076"/>
        <pc:sldMkLst>
          <pc:docMk/>
          <pc:sldMk cId="3574067220" sldId="320"/>
        </pc:sldMkLst>
        <pc:picChg chg="mod">
          <ac:chgData name="Sarika Shinde" userId="2ed2a9f1d745486f" providerId="Windows Live" clId="Web-{47DD48C5-1C91-EF9F-AEC0-8DE0ED36060E}" dt="2025-07-21T05:11:16.980" v="7" actId="1076"/>
          <ac:picMkLst>
            <pc:docMk/>
            <pc:sldMk cId="3574067220" sldId="320"/>
            <ac:picMk id="2" creationId="{EE41BF45-D81A-2232-690B-D91BEDDCBB3C}"/>
          </ac:picMkLst>
        </pc:picChg>
      </pc:sldChg>
      <pc:sldChg chg="modSp">
        <pc:chgData name="Sarika Shinde" userId="2ed2a9f1d745486f" providerId="Windows Live" clId="Web-{47DD48C5-1C91-EF9F-AEC0-8DE0ED36060E}" dt="2025-07-21T05:13:05.420" v="9" actId="14100"/>
        <pc:sldMkLst>
          <pc:docMk/>
          <pc:sldMk cId="1572061477" sldId="321"/>
        </pc:sldMkLst>
        <pc:picChg chg="mod">
          <ac:chgData name="Sarika Shinde" userId="2ed2a9f1d745486f" providerId="Windows Live" clId="Web-{47DD48C5-1C91-EF9F-AEC0-8DE0ED36060E}" dt="2025-07-21T05:13:05.420" v="9" actId="14100"/>
          <ac:picMkLst>
            <pc:docMk/>
            <pc:sldMk cId="1572061477" sldId="321"/>
            <ac:picMk id="2" creationId="{C5EABBA4-3946-BBA0-6DEC-FB1611F12E94}"/>
          </ac:picMkLst>
        </pc:picChg>
      </pc:sldChg>
      <pc:sldChg chg="modSp">
        <pc:chgData name="Sarika Shinde" userId="2ed2a9f1d745486f" providerId="Windows Live" clId="Web-{47DD48C5-1C91-EF9F-AEC0-8DE0ED36060E}" dt="2025-07-21T05:22:20.823" v="11" actId="14100"/>
        <pc:sldMkLst>
          <pc:docMk/>
          <pc:sldMk cId="1663021165" sldId="322"/>
        </pc:sldMkLst>
        <pc:picChg chg="mod">
          <ac:chgData name="Sarika Shinde" userId="2ed2a9f1d745486f" providerId="Windows Live" clId="Web-{47DD48C5-1C91-EF9F-AEC0-8DE0ED36060E}" dt="2025-07-21T05:22:20.823" v="11" actId="14100"/>
          <ac:picMkLst>
            <pc:docMk/>
            <pc:sldMk cId="1663021165" sldId="322"/>
            <ac:picMk id="2" creationId="{D9335A16-2A9C-63E3-976B-D2F14F07F4ED}"/>
          </ac:picMkLst>
        </pc:picChg>
      </pc:sldChg>
      <pc:sldChg chg="modSp">
        <pc:chgData name="Sarika Shinde" userId="2ed2a9f1d745486f" providerId="Windows Live" clId="Web-{47DD48C5-1C91-EF9F-AEC0-8DE0ED36060E}" dt="2025-07-21T05:22:37.105" v="14" actId="14100"/>
        <pc:sldMkLst>
          <pc:docMk/>
          <pc:sldMk cId="4222967125" sldId="323"/>
        </pc:sldMkLst>
        <pc:picChg chg="mod">
          <ac:chgData name="Sarika Shinde" userId="2ed2a9f1d745486f" providerId="Windows Live" clId="Web-{47DD48C5-1C91-EF9F-AEC0-8DE0ED36060E}" dt="2025-07-21T05:22:37.105" v="14" actId="14100"/>
          <ac:picMkLst>
            <pc:docMk/>
            <pc:sldMk cId="4222967125" sldId="323"/>
            <ac:picMk id="2" creationId="{F41855EA-9465-91B8-7C61-C1E4FF085C64}"/>
          </ac:picMkLst>
        </pc:picChg>
      </pc:sldChg>
      <pc:sldChg chg="modSp">
        <pc:chgData name="Sarika Shinde" userId="2ed2a9f1d745486f" providerId="Windows Live" clId="Web-{47DD48C5-1C91-EF9F-AEC0-8DE0ED36060E}" dt="2025-07-21T05:22:47.496" v="17" actId="1076"/>
        <pc:sldMkLst>
          <pc:docMk/>
          <pc:sldMk cId="2744186055" sldId="324"/>
        </pc:sldMkLst>
        <pc:picChg chg="mod">
          <ac:chgData name="Sarika Shinde" userId="2ed2a9f1d745486f" providerId="Windows Live" clId="Web-{47DD48C5-1C91-EF9F-AEC0-8DE0ED36060E}" dt="2025-07-21T05:22:47.496" v="17" actId="1076"/>
          <ac:picMkLst>
            <pc:docMk/>
            <pc:sldMk cId="2744186055" sldId="324"/>
            <ac:picMk id="2" creationId="{9A748546-F9FA-8865-8F5A-B3E4DE761FB2}"/>
          </ac:picMkLst>
        </pc:picChg>
      </pc:sldChg>
      <pc:sldChg chg="modSp">
        <pc:chgData name="Sarika Shinde" userId="2ed2a9f1d745486f" providerId="Windows Live" clId="Web-{47DD48C5-1C91-EF9F-AEC0-8DE0ED36060E}" dt="2025-07-21T05:22:57.918" v="19" actId="14100"/>
        <pc:sldMkLst>
          <pc:docMk/>
          <pc:sldMk cId="4217251114" sldId="325"/>
        </pc:sldMkLst>
        <pc:picChg chg="mod">
          <ac:chgData name="Sarika Shinde" userId="2ed2a9f1d745486f" providerId="Windows Live" clId="Web-{47DD48C5-1C91-EF9F-AEC0-8DE0ED36060E}" dt="2025-07-21T05:22:57.918" v="19" actId="14100"/>
          <ac:picMkLst>
            <pc:docMk/>
            <pc:sldMk cId="4217251114" sldId="325"/>
            <ac:picMk id="2" creationId="{A4AE3069-1C39-EA14-6867-B389A43931DE}"/>
          </ac:picMkLst>
        </pc:picChg>
      </pc:sldChg>
      <pc:sldChg chg="addSp modSp new del ord">
        <pc:chgData name="Sarika Shinde" userId="2ed2a9f1d745486f" providerId="Windows Live" clId="Web-{47DD48C5-1C91-EF9F-AEC0-8DE0ED36060E}" dt="2025-07-21T06:04:49.415" v="47"/>
        <pc:sldMkLst>
          <pc:docMk/>
          <pc:sldMk cId="3211137063" sldId="328"/>
        </pc:sldMkLst>
      </pc:sldChg>
      <pc:sldChg chg="addSp modSp new del">
        <pc:chgData name="Sarika Shinde" userId="2ed2a9f1d745486f" providerId="Windows Live" clId="Web-{47DD48C5-1C91-EF9F-AEC0-8DE0ED36060E}" dt="2025-07-21T06:04:50.711" v="48"/>
        <pc:sldMkLst>
          <pc:docMk/>
          <pc:sldMk cId="2606217025" sldId="329"/>
        </pc:sldMkLst>
      </pc:sldChg>
      <pc:sldChg chg="addSp modSp new del">
        <pc:chgData name="Sarika Shinde" userId="2ed2a9f1d745486f" providerId="Windows Live" clId="Web-{47DD48C5-1C91-EF9F-AEC0-8DE0ED36060E}" dt="2025-07-21T06:04:52.508" v="49"/>
        <pc:sldMkLst>
          <pc:docMk/>
          <pc:sldMk cId="697160522" sldId="330"/>
        </pc:sldMkLst>
      </pc:sldChg>
      <pc:sldChg chg="addSp delSp modSp add del replId">
        <pc:chgData name="Sarika Shinde" userId="2ed2a9f1d745486f" providerId="Windows Live" clId="Web-{47DD48C5-1C91-EF9F-AEC0-8DE0ED36060E}" dt="2025-07-21T06:04:53.211" v="50"/>
        <pc:sldMkLst>
          <pc:docMk/>
          <pc:sldMk cId="1704149875" sldId="331"/>
        </pc:sldMkLst>
      </pc:sldChg>
      <pc:sldChg chg="addSp modSp new del">
        <pc:chgData name="Sarika Shinde" userId="2ed2a9f1d745486f" providerId="Windows Live" clId="Web-{47DD48C5-1C91-EF9F-AEC0-8DE0ED36060E}" dt="2025-07-21T06:04:54.430" v="51"/>
        <pc:sldMkLst>
          <pc:docMk/>
          <pc:sldMk cId="1611710252" sldId="332"/>
        </pc:sldMkLst>
      </pc:sldChg>
      <pc:sldChg chg="modSp add ord replId">
        <pc:chgData name="Sarika Shinde" userId="2ed2a9f1d745486f" providerId="Windows Live" clId="Web-{47DD48C5-1C91-EF9F-AEC0-8DE0ED36060E}" dt="2025-07-21T05:38:39.846" v="46" actId="1076"/>
        <pc:sldMkLst>
          <pc:docMk/>
          <pc:sldMk cId="465461478" sldId="333"/>
        </pc:sldMkLst>
        <pc:picChg chg="mod">
          <ac:chgData name="Sarika Shinde" userId="2ed2a9f1d745486f" providerId="Windows Live" clId="Web-{47DD48C5-1C91-EF9F-AEC0-8DE0ED36060E}" dt="2025-07-21T05:38:39.846" v="46" actId="1076"/>
          <ac:picMkLst>
            <pc:docMk/>
            <pc:sldMk cId="465461478" sldId="333"/>
            <ac:picMk id="3" creationId="{42846536-F683-13E7-9CFA-A348CB09D6CF}"/>
          </ac:picMkLst>
        </pc:picChg>
      </pc:sldChg>
      <pc:sldChg chg="new del">
        <pc:chgData name="Sarika Shinde" userId="2ed2a9f1d745486f" providerId="Windows Live" clId="Web-{47DD48C5-1C91-EF9F-AEC0-8DE0ED36060E}" dt="2025-07-21T06:14:51.523" v="53"/>
        <pc:sldMkLst>
          <pc:docMk/>
          <pc:sldMk cId="403952784" sldId="334"/>
        </pc:sldMkLst>
      </pc:sldChg>
      <pc:sldChg chg="addSp modSp new">
        <pc:chgData name="Sarika Shinde" userId="2ed2a9f1d745486f" providerId="Windows Live" clId="Web-{47DD48C5-1C91-EF9F-AEC0-8DE0ED36060E}" dt="2025-07-21T06:15:14.336" v="58" actId="14100"/>
        <pc:sldMkLst>
          <pc:docMk/>
          <pc:sldMk cId="3142558701" sldId="334"/>
        </pc:sldMkLst>
        <pc:picChg chg="add mod">
          <ac:chgData name="Sarika Shinde" userId="2ed2a9f1d745486f" providerId="Windows Live" clId="Web-{47DD48C5-1C91-EF9F-AEC0-8DE0ED36060E}" dt="2025-07-21T06:15:14.336" v="58" actId="14100"/>
          <ac:picMkLst>
            <pc:docMk/>
            <pc:sldMk cId="3142558701" sldId="334"/>
            <ac:picMk id="2" creationId="{160D3B9B-D47B-F075-476D-0620DDC6A2F1}"/>
          </ac:picMkLst>
        </pc:picChg>
      </pc:sldChg>
      <pc:sldChg chg="addSp modSp new">
        <pc:chgData name="Sarika Shinde" userId="2ed2a9f1d745486f" providerId="Windows Live" clId="Web-{47DD48C5-1C91-EF9F-AEC0-8DE0ED36060E}" dt="2025-07-21T06:16:03.025" v="60"/>
        <pc:sldMkLst>
          <pc:docMk/>
          <pc:sldMk cId="1228969936" sldId="335"/>
        </pc:sldMkLst>
        <pc:picChg chg="add mod">
          <ac:chgData name="Sarika Shinde" userId="2ed2a9f1d745486f" providerId="Windows Live" clId="Web-{47DD48C5-1C91-EF9F-AEC0-8DE0ED36060E}" dt="2025-07-21T06:16:03.025" v="60"/>
          <ac:picMkLst>
            <pc:docMk/>
            <pc:sldMk cId="1228969936" sldId="335"/>
            <ac:picMk id="2" creationId="{0C4E5ECB-6E91-80EF-1533-48A3740FC483}"/>
          </ac:picMkLst>
        </pc:picChg>
      </pc:sldChg>
      <pc:sldChg chg="addSp modSp new">
        <pc:chgData name="Sarika Shinde" userId="2ed2a9f1d745486f" providerId="Windows Live" clId="Web-{47DD48C5-1C91-EF9F-AEC0-8DE0ED36060E}" dt="2025-07-21T06:16:31.838" v="62"/>
        <pc:sldMkLst>
          <pc:docMk/>
          <pc:sldMk cId="3291255477" sldId="336"/>
        </pc:sldMkLst>
        <pc:picChg chg="add mod">
          <ac:chgData name="Sarika Shinde" userId="2ed2a9f1d745486f" providerId="Windows Live" clId="Web-{47DD48C5-1C91-EF9F-AEC0-8DE0ED36060E}" dt="2025-07-21T06:16:31.838" v="62"/>
          <ac:picMkLst>
            <pc:docMk/>
            <pc:sldMk cId="3291255477" sldId="336"/>
            <ac:picMk id="2" creationId="{AA4BFDC9-3045-1507-E1D5-30B81B1DC2BB}"/>
          </ac:picMkLst>
        </pc:picChg>
      </pc:sldChg>
      <pc:sldChg chg="addSp modSp new">
        <pc:chgData name="Sarika Shinde" userId="2ed2a9f1d745486f" providerId="Windows Live" clId="Web-{47DD48C5-1C91-EF9F-AEC0-8DE0ED36060E}" dt="2025-07-21T06:17:05.808" v="64"/>
        <pc:sldMkLst>
          <pc:docMk/>
          <pc:sldMk cId="85882802" sldId="337"/>
        </pc:sldMkLst>
        <pc:picChg chg="add mod">
          <ac:chgData name="Sarika Shinde" userId="2ed2a9f1d745486f" providerId="Windows Live" clId="Web-{47DD48C5-1C91-EF9F-AEC0-8DE0ED36060E}" dt="2025-07-21T06:17:05.808" v="64"/>
          <ac:picMkLst>
            <pc:docMk/>
            <pc:sldMk cId="85882802" sldId="337"/>
            <ac:picMk id="2" creationId="{931F96EF-6EBB-9AAD-3084-44280A1206F9}"/>
          </ac:picMkLst>
        </pc:picChg>
      </pc:sldChg>
      <pc:sldChg chg="addSp modSp new">
        <pc:chgData name="Sarika Shinde" userId="2ed2a9f1d745486f" providerId="Windows Live" clId="Web-{47DD48C5-1C91-EF9F-AEC0-8DE0ED36060E}" dt="2025-07-21T06:20:11.734" v="74" actId="14100"/>
        <pc:sldMkLst>
          <pc:docMk/>
          <pc:sldMk cId="1084265540" sldId="338"/>
        </pc:sldMkLst>
        <pc:picChg chg="add mod">
          <ac:chgData name="Sarika Shinde" userId="2ed2a9f1d745486f" providerId="Windows Live" clId="Web-{47DD48C5-1C91-EF9F-AEC0-8DE0ED36060E}" dt="2025-07-21T06:20:11.734" v="74" actId="14100"/>
          <ac:picMkLst>
            <pc:docMk/>
            <pc:sldMk cId="1084265540" sldId="338"/>
            <ac:picMk id="2" creationId="{E48767A6-8A18-7E21-2819-42EBFD4FF214}"/>
          </ac:picMkLst>
        </pc:picChg>
      </pc:sldChg>
      <pc:sldChg chg="new del">
        <pc:chgData name="Sarika Shinde" userId="2ed2a9f1d745486f" providerId="Windows Live" clId="Web-{47DD48C5-1C91-EF9F-AEC0-8DE0ED36060E}" dt="2025-07-21T06:19:47.640" v="70"/>
        <pc:sldMkLst>
          <pc:docMk/>
          <pc:sldMk cId="3250568056" sldId="338"/>
        </pc:sldMkLst>
      </pc:sldChg>
      <pc:sldChg chg="new del">
        <pc:chgData name="Sarika Shinde" userId="2ed2a9f1d745486f" providerId="Windows Live" clId="Web-{47DD48C5-1C91-EF9F-AEC0-8DE0ED36060E}" dt="2025-07-21T06:19:40.405" v="68"/>
        <pc:sldMkLst>
          <pc:docMk/>
          <pc:sldMk cId="3287317652" sldId="338"/>
        </pc:sldMkLst>
      </pc:sldChg>
      <pc:sldChg chg="new del">
        <pc:chgData name="Sarika Shinde" userId="2ed2a9f1d745486f" providerId="Windows Live" clId="Web-{47DD48C5-1C91-EF9F-AEC0-8DE0ED36060E}" dt="2025-07-21T06:19:33.077" v="66"/>
        <pc:sldMkLst>
          <pc:docMk/>
          <pc:sldMk cId="3539816132" sldId="338"/>
        </pc:sldMkLst>
      </pc:sldChg>
      <pc:sldChg chg="add ord replId">
        <pc:chgData name="Sarika Shinde" userId="2ed2a9f1d745486f" providerId="Windows Live" clId="Web-{47DD48C5-1C91-EF9F-AEC0-8DE0ED36060E}" dt="2025-07-21T06:23:33.833" v="100"/>
        <pc:sldMkLst>
          <pc:docMk/>
          <pc:sldMk cId="1822848626" sldId="339"/>
        </pc:sldMkLst>
      </pc:sldChg>
      <pc:sldChg chg="addSp delSp modSp new ord">
        <pc:chgData name="Sarika Shinde" userId="2ed2a9f1d745486f" providerId="Windows Live" clId="Web-{47DD48C5-1C91-EF9F-AEC0-8DE0ED36060E}" dt="2025-07-21T06:36:06.211" v="139"/>
        <pc:sldMkLst>
          <pc:docMk/>
          <pc:sldMk cId="2638994549" sldId="340"/>
        </pc:sldMkLst>
        <pc:spChg chg="mod">
          <ac:chgData name="Sarika Shinde" userId="2ed2a9f1d745486f" providerId="Windows Live" clId="Web-{47DD48C5-1C91-EF9F-AEC0-8DE0ED36060E}" dt="2025-07-21T06:22:50.926" v="98" actId="1076"/>
          <ac:spMkLst>
            <pc:docMk/>
            <pc:sldMk cId="2638994549" sldId="340"/>
            <ac:spMk id="3" creationId="{679D6AB2-808D-FF3E-DB9E-7B18552A506B}"/>
          </ac:spMkLst>
        </pc:spChg>
        <pc:picChg chg="add mod">
          <ac:chgData name="Sarika Shinde" userId="2ed2a9f1d745486f" providerId="Windows Live" clId="Web-{47DD48C5-1C91-EF9F-AEC0-8DE0ED36060E}" dt="2025-07-21T06:34:35.849" v="138"/>
          <ac:picMkLst>
            <pc:docMk/>
            <pc:sldMk cId="2638994549" sldId="340"/>
            <ac:picMk id="4" creationId="{30B963BD-8347-9D84-B7F3-F823B29E746A}"/>
          </ac:picMkLst>
        </pc:picChg>
      </pc:sldChg>
      <pc:sldChg chg="add replId">
        <pc:chgData name="Sarika Shinde" userId="2ed2a9f1d745486f" providerId="Windows Live" clId="Web-{47DD48C5-1C91-EF9F-AEC0-8DE0ED36060E}" dt="2025-07-21T06:23:18.301" v="99"/>
        <pc:sldMkLst>
          <pc:docMk/>
          <pc:sldMk cId="642799332" sldId="341"/>
        </pc:sldMkLst>
      </pc:sldChg>
      <pc:sldChg chg="addSp modSp new">
        <pc:chgData name="Sarika Shinde" userId="2ed2a9f1d745486f" providerId="Windows Live" clId="Web-{47DD48C5-1C91-EF9F-AEC0-8DE0ED36060E}" dt="2025-07-21T06:25:23.648" v="115"/>
        <pc:sldMkLst>
          <pc:docMk/>
          <pc:sldMk cId="3231646868" sldId="342"/>
        </pc:sldMkLst>
        <pc:picChg chg="add mod">
          <ac:chgData name="Sarika Shinde" userId="2ed2a9f1d745486f" providerId="Windows Live" clId="Web-{47DD48C5-1C91-EF9F-AEC0-8DE0ED36060E}" dt="2025-07-21T06:25:23.648" v="115"/>
          <ac:picMkLst>
            <pc:docMk/>
            <pc:sldMk cId="3231646868" sldId="342"/>
            <ac:picMk id="2" creationId="{E52C1B5D-9B70-DD99-73F5-9B4E41005683}"/>
          </ac:picMkLst>
        </pc:picChg>
      </pc:sldChg>
      <pc:sldChg chg="addSp modSp new">
        <pc:chgData name="Sarika Shinde" userId="2ed2a9f1d745486f" providerId="Windows Live" clId="Web-{47DD48C5-1C91-EF9F-AEC0-8DE0ED36060E}" dt="2025-07-21T06:26:17.962" v="117"/>
        <pc:sldMkLst>
          <pc:docMk/>
          <pc:sldMk cId="2782310836" sldId="343"/>
        </pc:sldMkLst>
        <pc:picChg chg="add mod">
          <ac:chgData name="Sarika Shinde" userId="2ed2a9f1d745486f" providerId="Windows Live" clId="Web-{47DD48C5-1C91-EF9F-AEC0-8DE0ED36060E}" dt="2025-07-21T06:26:17.962" v="117"/>
          <ac:picMkLst>
            <pc:docMk/>
            <pc:sldMk cId="2782310836" sldId="343"/>
            <ac:picMk id="2" creationId="{A8482961-F03C-8814-3CFC-4C5A758552FC}"/>
          </ac:picMkLst>
        </pc:picChg>
      </pc:sldChg>
      <pc:sldChg chg="addSp modSp new">
        <pc:chgData name="Sarika Shinde" userId="2ed2a9f1d745486f" providerId="Windows Live" clId="Web-{47DD48C5-1C91-EF9F-AEC0-8DE0ED36060E}" dt="2025-07-21T06:26:34.884" v="119"/>
        <pc:sldMkLst>
          <pc:docMk/>
          <pc:sldMk cId="124070000" sldId="344"/>
        </pc:sldMkLst>
        <pc:picChg chg="add mod">
          <ac:chgData name="Sarika Shinde" userId="2ed2a9f1d745486f" providerId="Windows Live" clId="Web-{47DD48C5-1C91-EF9F-AEC0-8DE0ED36060E}" dt="2025-07-21T06:26:34.884" v="119"/>
          <ac:picMkLst>
            <pc:docMk/>
            <pc:sldMk cId="124070000" sldId="344"/>
            <ac:picMk id="2" creationId="{5F0F101F-643A-45D7-8858-63A81968779B}"/>
          </ac:picMkLst>
        </pc:picChg>
      </pc:sldChg>
      <pc:sldChg chg="addSp modSp new">
        <pc:chgData name="Sarika Shinde" userId="2ed2a9f1d745486f" providerId="Windows Live" clId="Web-{47DD48C5-1C91-EF9F-AEC0-8DE0ED36060E}" dt="2025-07-21T06:26:47.947" v="121"/>
        <pc:sldMkLst>
          <pc:docMk/>
          <pc:sldMk cId="3984627873" sldId="345"/>
        </pc:sldMkLst>
        <pc:picChg chg="add mod">
          <ac:chgData name="Sarika Shinde" userId="2ed2a9f1d745486f" providerId="Windows Live" clId="Web-{47DD48C5-1C91-EF9F-AEC0-8DE0ED36060E}" dt="2025-07-21T06:26:47.947" v="121"/>
          <ac:picMkLst>
            <pc:docMk/>
            <pc:sldMk cId="3984627873" sldId="345"/>
            <ac:picMk id="2" creationId="{1A7EA384-A28F-91A7-22E2-19E7520EB9B5}"/>
          </ac:picMkLst>
        </pc:picChg>
      </pc:sldChg>
      <pc:sldChg chg="addSp modSp new">
        <pc:chgData name="Sarika Shinde" userId="2ed2a9f1d745486f" providerId="Windows Live" clId="Web-{47DD48C5-1C91-EF9F-AEC0-8DE0ED36060E}" dt="2025-07-21T06:27:00.166" v="123"/>
        <pc:sldMkLst>
          <pc:docMk/>
          <pc:sldMk cId="2205282265" sldId="346"/>
        </pc:sldMkLst>
        <pc:picChg chg="add mod">
          <ac:chgData name="Sarika Shinde" userId="2ed2a9f1d745486f" providerId="Windows Live" clId="Web-{47DD48C5-1C91-EF9F-AEC0-8DE0ED36060E}" dt="2025-07-21T06:27:00.166" v="123"/>
          <ac:picMkLst>
            <pc:docMk/>
            <pc:sldMk cId="2205282265" sldId="346"/>
            <ac:picMk id="2" creationId="{219A0525-66EA-3299-9AEC-9490047CB7F2}"/>
          </ac:picMkLst>
        </pc:picChg>
      </pc:sldChg>
      <pc:sldChg chg="addSp modSp new">
        <pc:chgData name="Sarika Shinde" userId="2ed2a9f1d745486f" providerId="Windows Live" clId="Web-{47DD48C5-1C91-EF9F-AEC0-8DE0ED36060E}" dt="2025-07-21T06:27:21.292" v="125"/>
        <pc:sldMkLst>
          <pc:docMk/>
          <pc:sldMk cId="3677779585" sldId="347"/>
        </pc:sldMkLst>
        <pc:picChg chg="add mod">
          <ac:chgData name="Sarika Shinde" userId="2ed2a9f1d745486f" providerId="Windows Live" clId="Web-{47DD48C5-1C91-EF9F-AEC0-8DE0ED36060E}" dt="2025-07-21T06:27:21.292" v="125"/>
          <ac:picMkLst>
            <pc:docMk/>
            <pc:sldMk cId="3677779585" sldId="347"/>
            <ac:picMk id="2" creationId="{B826E5B6-4C80-EC5A-D547-DF11192D0E51}"/>
          </ac:picMkLst>
        </pc:picChg>
      </pc:sldChg>
      <pc:sldChg chg="addSp modSp new">
        <pc:chgData name="Sarika Shinde" userId="2ed2a9f1d745486f" providerId="Windows Live" clId="Web-{47DD48C5-1C91-EF9F-AEC0-8DE0ED36060E}" dt="2025-07-21T06:27:59.996" v="127"/>
        <pc:sldMkLst>
          <pc:docMk/>
          <pc:sldMk cId="1839035295" sldId="348"/>
        </pc:sldMkLst>
        <pc:picChg chg="add mod">
          <ac:chgData name="Sarika Shinde" userId="2ed2a9f1d745486f" providerId="Windows Live" clId="Web-{47DD48C5-1C91-EF9F-AEC0-8DE0ED36060E}" dt="2025-07-21T06:27:59.996" v="127"/>
          <ac:picMkLst>
            <pc:docMk/>
            <pc:sldMk cId="1839035295" sldId="348"/>
            <ac:picMk id="2" creationId="{89873CF2-6654-B3B7-860F-AF9D638819D2}"/>
          </ac:picMkLst>
        </pc:picChg>
      </pc:sldChg>
      <pc:sldChg chg="addSp delSp modSp new mod setBg">
        <pc:chgData name="Sarika Shinde" userId="2ed2a9f1d745486f" providerId="Windows Live" clId="Web-{47DD48C5-1C91-EF9F-AEC0-8DE0ED36060E}" dt="2025-07-21T06:28:39.559" v="131"/>
        <pc:sldMkLst>
          <pc:docMk/>
          <pc:sldMk cId="2916447926" sldId="349"/>
        </pc:sldMkLst>
        <pc:picChg chg="add mod">
          <ac:chgData name="Sarika Shinde" userId="2ed2a9f1d745486f" providerId="Windows Live" clId="Web-{47DD48C5-1C91-EF9F-AEC0-8DE0ED36060E}" dt="2025-07-21T06:28:39.559" v="131"/>
          <ac:picMkLst>
            <pc:docMk/>
            <pc:sldMk cId="2916447926" sldId="349"/>
            <ac:picMk id="2" creationId="{1A3D75ED-B8C2-121D-D5D5-55314A6BBB4A}"/>
          </ac:picMkLst>
        </pc:picChg>
      </pc:sldChg>
      <pc:sldChg chg="addSp modSp new">
        <pc:chgData name="Sarika Shinde" userId="2ed2a9f1d745486f" providerId="Windows Live" clId="Web-{47DD48C5-1C91-EF9F-AEC0-8DE0ED36060E}" dt="2025-07-21T06:28:46.262" v="133"/>
        <pc:sldMkLst>
          <pc:docMk/>
          <pc:sldMk cId="2726677436" sldId="350"/>
        </pc:sldMkLst>
        <pc:picChg chg="add mod">
          <ac:chgData name="Sarika Shinde" userId="2ed2a9f1d745486f" providerId="Windows Live" clId="Web-{47DD48C5-1C91-EF9F-AEC0-8DE0ED36060E}" dt="2025-07-21T06:28:46.262" v="133"/>
          <ac:picMkLst>
            <pc:docMk/>
            <pc:sldMk cId="2726677436" sldId="350"/>
            <ac:picMk id="2" creationId="{EC970939-9B2A-F271-4A7A-521EC2974DC8}"/>
          </ac:picMkLst>
        </pc:picChg>
      </pc:sldChg>
      <pc:sldChg chg="addSp modSp new">
        <pc:chgData name="Sarika Shinde" userId="2ed2a9f1d745486f" providerId="Windows Live" clId="Web-{47DD48C5-1C91-EF9F-AEC0-8DE0ED36060E}" dt="2025-07-21T06:29:01.810" v="135"/>
        <pc:sldMkLst>
          <pc:docMk/>
          <pc:sldMk cId="2128646876" sldId="351"/>
        </pc:sldMkLst>
        <pc:picChg chg="add mod">
          <ac:chgData name="Sarika Shinde" userId="2ed2a9f1d745486f" providerId="Windows Live" clId="Web-{47DD48C5-1C91-EF9F-AEC0-8DE0ED36060E}" dt="2025-07-21T06:29:01.810" v="135"/>
          <ac:picMkLst>
            <pc:docMk/>
            <pc:sldMk cId="2128646876" sldId="351"/>
            <ac:picMk id="2" creationId="{E4ADB8CD-FB52-5487-9DE9-530EBF149348}"/>
          </ac:picMkLst>
        </pc:picChg>
      </pc:sldChg>
      <pc:sldChg chg="addSp modSp new">
        <pc:chgData name="Sarika Shinde" userId="2ed2a9f1d745486f" providerId="Windows Live" clId="Web-{47DD48C5-1C91-EF9F-AEC0-8DE0ED36060E}" dt="2025-07-21T06:29:12.169" v="137"/>
        <pc:sldMkLst>
          <pc:docMk/>
          <pc:sldMk cId="3585491217" sldId="352"/>
        </pc:sldMkLst>
      </pc:sldChg>
    </pc:docChg>
  </pc:docChgLst>
  <pc:docChgLst>
    <pc:chgData name="Sarika Shinde" userId="2ed2a9f1d745486f" providerId="Windows Live" clId="Web-{D6ADF33F-08A0-49E4-BDAC-497F15FB5455}"/>
    <pc:docChg chg="addSld delSld modSld">
      <pc:chgData name="Sarika Shinde" userId="2ed2a9f1d745486f" providerId="Windows Live" clId="Web-{D6ADF33F-08A0-49E4-BDAC-497F15FB5455}" dt="2025-07-15T08:41:06.304" v="226" actId="1076"/>
      <pc:docMkLst>
        <pc:docMk/>
      </pc:docMkLst>
      <pc:sldChg chg="modSp">
        <pc:chgData name="Sarika Shinde" userId="2ed2a9f1d745486f" providerId="Windows Live" clId="Web-{D6ADF33F-08A0-49E4-BDAC-497F15FB5455}" dt="2025-07-15T07:23:07.819" v="1" actId="1076"/>
        <pc:sldMkLst>
          <pc:docMk/>
          <pc:sldMk cId="2584653364" sldId="257"/>
        </pc:sldMkLst>
        <pc:graphicFrameChg chg="mod">
          <ac:chgData name="Sarika Shinde" userId="2ed2a9f1d745486f" providerId="Windows Live" clId="Web-{D6ADF33F-08A0-49E4-BDAC-497F15FB5455}" dt="2025-07-15T07:23:07.819" v="1" actId="1076"/>
          <ac:graphicFrameMkLst>
            <pc:docMk/>
            <pc:sldMk cId="2584653364" sldId="257"/>
            <ac:graphicFrameMk id="12" creationId="{8F2A7BC5-2473-ED0D-9B19-2775F0F1E1D8}"/>
          </ac:graphicFrameMkLst>
        </pc:graphicFrameChg>
      </pc:sldChg>
      <pc:sldChg chg="addSp delSp modSp del">
        <pc:chgData name="Sarika Shinde" userId="2ed2a9f1d745486f" providerId="Windows Live" clId="Web-{D6ADF33F-08A0-49E4-BDAC-497F15FB5455}" dt="2025-07-15T07:47:29.229" v="12"/>
        <pc:sldMkLst>
          <pc:docMk/>
          <pc:sldMk cId="650948335" sldId="265"/>
        </pc:sldMkLst>
      </pc:sldChg>
      <pc:sldChg chg="addSp delSp modSp add replId">
        <pc:chgData name="Sarika Shinde" userId="2ed2a9f1d745486f" providerId="Windows Live" clId="Web-{D6ADF33F-08A0-49E4-BDAC-497F15FB5455}" dt="2025-07-15T07:47:24.698" v="11" actId="1076"/>
        <pc:sldMkLst>
          <pc:docMk/>
          <pc:sldMk cId="845835890" sldId="287"/>
        </pc:sldMkLst>
        <pc:picChg chg="add mod ord">
          <ac:chgData name="Sarika Shinde" userId="2ed2a9f1d745486f" providerId="Windows Live" clId="Web-{D6ADF33F-08A0-49E4-BDAC-497F15FB5455}" dt="2025-07-15T07:47:24.698" v="11" actId="1076"/>
          <ac:picMkLst>
            <pc:docMk/>
            <pc:sldMk cId="845835890" sldId="287"/>
            <ac:picMk id="6" creationId="{84535783-4066-CF24-4CBF-FCB506D36DE5}"/>
          </ac:picMkLst>
        </pc:picChg>
      </pc:sldChg>
      <pc:sldChg chg="add replId">
        <pc:chgData name="Sarika Shinde" userId="2ed2a9f1d745486f" providerId="Windows Live" clId="Web-{D6ADF33F-08A0-49E4-BDAC-497F15FB5455}" dt="2025-07-15T07:47:35.385" v="13"/>
        <pc:sldMkLst>
          <pc:docMk/>
          <pc:sldMk cId="2982447855" sldId="288"/>
        </pc:sldMkLst>
      </pc:sldChg>
      <pc:sldChg chg="addSp delSp modSp add replId">
        <pc:chgData name="Sarika Shinde" userId="2ed2a9f1d745486f" providerId="Windows Live" clId="Web-{D6ADF33F-08A0-49E4-BDAC-497F15FB5455}" dt="2025-07-15T07:52:45.033" v="29" actId="1076"/>
        <pc:sldMkLst>
          <pc:docMk/>
          <pc:sldMk cId="1948403129" sldId="289"/>
        </pc:sldMkLst>
        <pc:spChg chg="mod">
          <ac:chgData name="Sarika Shinde" userId="2ed2a9f1d745486f" providerId="Windows Live" clId="Web-{D6ADF33F-08A0-49E4-BDAC-497F15FB5455}" dt="2025-07-15T07:52:39.158" v="27" actId="20577"/>
          <ac:spMkLst>
            <pc:docMk/>
            <pc:sldMk cId="1948403129" sldId="289"/>
            <ac:spMk id="2" creationId="{EFC844A9-8E5A-49EC-04B5-CBBBF2021FFF}"/>
          </ac:spMkLst>
        </pc:spChg>
        <pc:picChg chg="add mod ord">
          <ac:chgData name="Sarika Shinde" userId="2ed2a9f1d745486f" providerId="Windows Live" clId="Web-{D6ADF33F-08A0-49E4-BDAC-497F15FB5455}" dt="2025-07-15T07:52:45.033" v="29" actId="1076"/>
          <ac:picMkLst>
            <pc:docMk/>
            <pc:sldMk cId="1948403129" sldId="289"/>
            <ac:picMk id="5" creationId="{B1D7C4F0-19DE-86C7-16A1-AB8AFD4595A0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7:58:13.979" v="49" actId="1076"/>
        <pc:sldMkLst>
          <pc:docMk/>
          <pc:sldMk cId="4030398286" sldId="290"/>
        </pc:sldMkLst>
        <pc:spChg chg="mod">
          <ac:chgData name="Sarika Shinde" userId="2ed2a9f1d745486f" providerId="Windows Live" clId="Web-{D6ADF33F-08A0-49E4-BDAC-497F15FB5455}" dt="2025-07-15T07:52:57.799" v="32" actId="20577"/>
          <ac:spMkLst>
            <pc:docMk/>
            <pc:sldMk cId="4030398286" sldId="290"/>
            <ac:spMk id="2" creationId="{6960CC90-6FF7-77B4-2CAC-F7A8E059A1DE}"/>
          </ac:spMkLst>
        </pc:spChg>
        <pc:picChg chg="add mod ord">
          <ac:chgData name="Sarika Shinde" userId="2ed2a9f1d745486f" providerId="Windows Live" clId="Web-{D6ADF33F-08A0-49E4-BDAC-497F15FB5455}" dt="2025-07-15T07:57:48.072" v="41" actId="1076"/>
          <ac:picMkLst>
            <pc:docMk/>
            <pc:sldMk cId="4030398286" sldId="290"/>
            <ac:picMk id="6" creationId="{963B7234-3980-89B0-C14E-B372A3B5C8C1}"/>
          </ac:picMkLst>
        </pc:picChg>
        <pc:picChg chg="add mod">
          <ac:chgData name="Sarika Shinde" userId="2ed2a9f1d745486f" providerId="Windows Live" clId="Web-{D6ADF33F-08A0-49E4-BDAC-497F15FB5455}" dt="2025-07-15T07:58:02.134" v="46" actId="1076"/>
          <ac:picMkLst>
            <pc:docMk/>
            <pc:sldMk cId="4030398286" sldId="290"/>
            <ac:picMk id="7" creationId="{9A81CE23-6065-3B7E-762D-42A98167375F}"/>
          </ac:picMkLst>
        </pc:picChg>
        <pc:picChg chg="add mod">
          <ac:chgData name="Sarika Shinde" userId="2ed2a9f1d745486f" providerId="Windows Live" clId="Web-{D6ADF33F-08A0-49E4-BDAC-497F15FB5455}" dt="2025-07-15T07:58:13.979" v="49" actId="1076"/>
          <ac:picMkLst>
            <pc:docMk/>
            <pc:sldMk cId="4030398286" sldId="290"/>
            <ac:picMk id="8" creationId="{155EE7BC-2FCB-FE1B-F9F9-28FD4CB4DCC1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05:44.161" v="57" actId="1076"/>
        <pc:sldMkLst>
          <pc:docMk/>
          <pc:sldMk cId="770525817" sldId="291"/>
        </pc:sldMkLst>
        <pc:picChg chg="add mod ord">
          <ac:chgData name="Sarika Shinde" userId="2ed2a9f1d745486f" providerId="Windows Live" clId="Web-{D6ADF33F-08A0-49E4-BDAC-497F15FB5455}" dt="2025-07-15T08:05:44.161" v="57" actId="1076"/>
          <ac:picMkLst>
            <pc:docMk/>
            <pc:sldMk cId="770525817" sldId="291"/>
            <ac:picMk id="5" creationId="{106C8F51-8998-7625-AE66-0FBDD73795A4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07:16.554" v="64" actId="1076"/>
        <pc:sldMkLst>
          <pc:docMk/>
          <pc:sldMk cId="1889826751" sldId="292"/>
        </pc:sldMkLst>
        <pc:picChg chg="add mod ord">
          <ac:chgData name="Sarika Shinde" userId="2ed2a9f1d745486f" providerId="Windows Live" clId="Web-{D6ADF33F-08A0-49E4-BDAC-497F15FB5455}" dt="2025-07-15T08:07:16.554" v="64" actId="1076"/>
          <ac:picMkLst>
            <pc:docMk/>
            <pc:sldMk cId="1889826751" sldId="292"/>
            <ac:picMk id="6" creationId="{11CEF7A8-B18A-8866-78E3-72D0B7C1EA8D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07:33.148" v="71" actId="1076"/>
        <pc:sldMkLst>
          <pc:docMk/>
          <pc:sldMk cId="3106331374" sldId="293"/>
        </pc:sldMkLst>
        <pc:picChg chg="add mod ord">
          <ac:chgData name="Sarika Shinde" userId="2ed2a9f1d745486f" providerId="Windows Live" clId="Web-{D6ADF33F-08A0-49E4-BDAC-497F15FB5455}" dt="2025-07-15T08:07:33.148" v="71" actId="1076"/>
          <ac:picMkLst>
            <pc:docMk/>
            <pc:sldMk cId="3106331374" sldId="293"/>
            <ac:picMk id="5" creationId="{E0A117AA-5101-CEC9-EBCD-7268B5578010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09:17.072" v="79" actId="1076"/>
        <pc:sldMkLst>
          <pc:docMk/>
          <pc:sldMk cId="2538484900" sldId="294"/>
        </pc:sldMkLst>
        <pc:picChg chg="add mod ord">
          <ac:chgData name="Sarika Shinde" userId="2ed2a9f1d745486f" providerId="Windows Live" clId="Web-{D6ADF33F-08A0-49E4-BDAC-497F15FB5455}" dt="2025-07-15T08:09:17.072" v="79" actId="1076"/>
          <ac:picMkLst>
            <pc:docMk/>
            <pc:sldMk cId="2538484900" sldId="294"/>
            <ac:picMk id="6" creationId="{2920C1D3-4622-58C7-B209-F91F1F786FBF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13:21.969" v="95" actId="1076"/>
        <pc:sldMkLst>
          <pc:docMk/>
          <pc:sldMk cId="652455610" sldId="295"/>
        </pc:sldMkLst>
        <pc:picChg chg="add mod ord">
          <ac:chgData name="Sarika Shinde" userId="2ed2a9f1d745486f" providerId="Windows Live" clId="Web-{D6ADF33F-08A0-49E4-BDAC-497F15FB5455}" dt="2025-07-15T08:13:21.969" v="95" actId="1076"/>
          <ac:picMkLst>
            <pc:docMk/>
            <pc:sldMk cId="652455610" sldId="295"/>
            <ac:picMk id="5" creationId="{690E8D55-8294-7F97-8621-CEEC6C23711B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12:56.312" v="91"/>
        <pc:sldMkLst>
          <pc:docMk/>
          <pc:sldMk cId="4284987708" sldId="296"/>
        </pc:sldMkLst>
        <pc:picChg chg="add mod">
          <ac:chgData name="Sarika Shinde" userId="2ed2a9f1d745486f" providerId="Windows Live" clId="Web-{D6ADF33F-08A0-49E4-BDAC-497F15FB5455}" dt="2025-07-15T08:12:56.312" v="91"/>
          <ac:picMkLst>
            <pc:docMk/>
            <pc:sldMk cId="4284987708" sldId="296"/>
            <ac:picMk id="4" creationId="{2CC6FF5E-B8B8-2489-6AF7-0202007B8AF7}"/>
          </ac:picMkLst>
        </pc:picChg>
      </pc:sldChg>
      <pc:sldChg chg="addSp delSp modSp add mod replId setBg">
        <pc:chgData name="Sarika Shinde" userId="2ed2a9f1d745486f" providerId="Windows Live" clId="Web-{D6ADF33F-08A0-49E4-BDAC-497F15FB5455}" dt="2025-07-15T08:16:46.395" v="103"/>
        <pc:sldMkLst>
          <pc:docMk/>
          <pc:sldMk cId="296224008" sldId="297"/>
        </pc:sldMkLst>
        <pc:picChg chg="add mod">
          <ac:chgData name="Sarika Shinde" userId="2ed2a9f1d745486f" providerId="Windows Live" clId="Web-{D6ADF33F-08A0-49E4-BDAC-497F15FB5455}" dt="2025-07-15T08:16:46.395" v="103"/>
          <ac:picMkLst>
            <pc:docMk/>
            <pc:sldMk cId="296224008" sldId="297"/>
            <ac:picMk id="2" creationId="{E17DCA41-6CCC-0593-B01B-AAFB51F6F863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18:13.132" v="110" actId="1076"/>
        <pc:sldMkLst>
          <pc:docMk/>
          <pc:sldMk cId="4240267108" sldId="298"/>
        </pc:sldMkLst>
        <pc:picChg chg="add mod">
          <ac:chgData name="Sarika Shinde" userId="2ed2a9f1d745486f" providerId="Windows Live" clId="Web-{D6ADF33F-08A0-49E4-BDAC-497F15FB5455}" dt="2025-07-15T08:18:13.132" v="110" actId="1076"/>
          <ac:picMkLst>
            <pc:docMk/>
            <pc:sldMk cId="4240267108" sldId="298"/>
            <ac:picMk id="3" creationId="{3C47BD6F-2355-CDF1-41B5-0B825546FC19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1:13.276" v="113"/>
        <pc:sldMkLst>
          <pc:docMk/>
          <pc:sldMk cId="3178371307" sldId="299"/>
        </pc:sldMkLst>
        <pc:picChg chg="add mod">
          <ac:chgData name="Sarika Shinde" userId="2ed2a9f1d745486f" providerId="Windows Live" clId="Web-{D6ADF33F-08A0-49E4-BDAC-497F15FB5455}" dt="2025-07-15T08:21:13.276" v="113"/>
          <ac:picMkLst>
            <pc:docMk/>
            <pc:sldMk cId="3178371307" sldId="299"/>
            <ac:picMk id="2" creationId="{ACF70F40-113F-8F6F-7B6A-91833B5A8ACC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2:08.262" v="120" actId="1076"/>
        <pc:sldMkLst>
          <pc:docMk/>
          <pc:sldMk cId="1932672874" sldId="300"/>
        </pc:sldMkLst>
        <pc:picChg chg="add mod">
          <ac:chgData name="Sarika Shinde" userId="2ed2a9f1d745486f" providerId="Windows Live" clId="Web-{D6ADF33F-08A0-49E4-BDAC-497F15FB5455}" dt="2025-07-15T08:22:08.262" v="120" actId="1076"/>
          <ac:picMkLst>
            <pc:docMk/>
            <pc:sldMk cId="1932672874" sldId="300"/>
            <ac:picMk id="3" creationId="{2639B3E2-B0A9-AA43-ACC5-63767416B1A6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3:38.155" v="126" actId="14100"/>
        <pc:sldMkLst>
          <pc:docMk/>
          <pc:sldMk cId="2065403027" sldId="301"/>
        </pc:sldMkLst>
        <pc:picChg chg="add mod">
          <ac:chgData name="Sarika Shinde" userId="2ed2a9f1d745486f" providerId="Windows Live" clId="Web-{D6ADF33F-08A0-49E4-BDAC-497F15FB5455}" dt="2025-07-15T08:23:38.155" v="126" actId="14100"/>
          <ac:picMkLst>
            <pc:docMk/>
            <pc:sldMk cId="2065403027" sldId="301"/>
            <ac:picMk id="2" creationId="{FBF52D1D-6B38-ABF7-05E2-7E1311598E0F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4:35.047" v="133" actId="1076"/>
        <pc:sldMkLst>
          <pc:docMk/>
          <pc:sldMk cId="3982868938" sldId="302"/>
        </pc:sldMkLst>
        <pc:picChg chg="add mod">
          <ac:chgData name="Sarika Shinde" userId="2ed2a9f1d745486f" providerId="Windows Live" clId="Web-{D6ADF33F-08A0-49E4-BDAC-497F15FB5455}" dt="2025-07-15T08:24:35.047" v="133" actId="1076"/>
          <ac:picMkLst>
            <pc:docMk/>
            <pc:sldMk cId="3982868938" sldId="302"/>
            <ac:picMk id="3" creationId="{4FFDD6CD-4580-AA0F-B46F-8B4133399CC4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5:56.939" v="141" actId="14100"/>
        <pc:sldMkLst>
          <pc:docMk/>
          <pc:sldMk cId="1233438614" sldId="303"/>
        </pc:sldMkLst>
        <pc:picChg chg="add mod">
          <ac:chgData name="Sarika Shinde" userId="2ed2a9f1d745486f" providerId="Windows Live" clId="Web-{D6ADF33F-08A0-49E4-BDAC-497F15FB5455}" dt="2025-07-15T08:25:56.939" v="141" actId="14100"/>
          <ac:picMkLst>
            <pc:docMk/>
            <pc:sldMk cId="1233438614" sldId="303"/>
            <ac:picMk id="2" creationId="{AECE491F-6968-9578-ADE5-6432E8C3E27B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6:57.925" v="147" actId="14100"/>
        <pc:sldMkLst>
          <pc:docMk/>
          <pc:sldMk cId="479720862" sldId="304"/>
        </pc:sldMkLst>
        <pc:picChg chg="add mod">
          <ac:chgData name="Sarika Shinde" userId="2ed2a9f1d745486f" providerId="Windows Live" clId="Web-{D6ADF33F-08A0-49E4-BDAC-497F15FB5455}" dt="2025-07-15T08:26:57.925" v="147" actId="14100"/>
          <ac:picMkLst>
            <pc:docMk/>
            <pc:sldMk cId="479720862" sldId="304"/>
            <ac:picMk id="3" creationId="{E47E2684-7F7D-EB66-8723-E4343AB74D8D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7:49.333" v="153" actId="14100"/>
        <pc:sldMkLst>
          <pc:docMk/>
          <pc:sldMk cId="754072146" sldId="305"/>
        </pc:sldMkLst>
        <pc:picChg chg="add mod">
          <ac:chgData name="Sarika Shinde" userId="2ed2a9f1d745486f" providerId="Windows Live" clId="Web-{D6ADF33F-08A0-49E4-BDAC-497F15FB5455}" dt="2025-07-15T08:27:49.333" v="153" actId="14100"/>
          <ac:picMkLst>
            <pc:docMk/>
            <pc:sldMk cId="754072146" sldId="305"/>
            <ac:picMk id="2" creationId="{10317B9D-7FEF-95E7-29C9-5A392ACEB219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8:42.474" v="158" actId="14100"/>
        <pc:sldMkLst>
          <pc:docMk/>
          <pc:sldMk cId="2540559904" sldId="306"/>
        </pc:sldMkLst>
        <pc:picChg chg="add mod">
          <ac:chgData name="Sarika Shinde" userId="2ed2a9f1d745486f" providerId="Windows Live" clId="Web-{D6ADF33F-08A0-49E4-BDAC-497F15FB5455}" dt="2025-07-15T08:28:42.474" v="158" actId="14100"/>
          <ac:picMkLst>
            <pc:docMk/>
            <pc:sldMk cId="2540559904" sldId="306"/>
            <ac:picMk id="3" creationId="{4676C679-FE4D-6463-E20A-6409C33B5606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29:56.039" v="165" actId="14100"/>
        <pc:sldMkLst>
          <pc:docMk/>
          <pc:sldMk cId="906455936" sldId="307"/>
        </pc:sldMkLst>
        <pc:picChg chg="add mod">
          <ac:chgData name="Sarika Shinde" userId="2ed2a9f1d745486f" providerId="Windows Live" clId="Web-{D6ADF33F-08A0-49E4-BDAC-497F15FB5455}" dt="2025-07-15T08:29:56.039" v="165" actId="14100"/>
          <ac:picMkLst>
            <pc:docMk/>
            <pc:sldMk cId="906455936" sldId="307"/>
            <ac:picMk id="2" creationId="{22973426-1FBE-07DF-F591-5C51981535B4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0:40.743" v="173" actId="14100"/>
        <pc:sldMkLst>
          <pc:docMk/>
          <pc:sldMk cId="3816826807" sldId="308"/>
        </pc:sldMkLst>
        <pc:picChg chg="add mod">
          <ac:chgData name="Sarika Shinde" userId="2ed2a9f1d745486f" providerId="Windows Live" clId="Web-{D6ADF33F-08A0-49E4-BDAC-497F15FB5455}" dt="2025-07-15T08:30:40.743" v="173" actId="14100"/>
          <ac:picMkLst>
            <pc:docMk/>
            <pc:sldMk cId="3816826807" sldId="308"/>
            <ac:picMk id="3" creationId="{78AD88C5-EDEB-A824-2C15-8AF6F95B4816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1:30.322" v="180" actId="14100"/>
        <pc:sldMkLst>
          <pc:docMk/>
          <pc:sldMk cId="2852128913" sldId="309"/>
        </pc:sldMkLst>
        <pc:picChg chg="add mod">
          <ac:chgData name="Sarika Shinde" userId="2ed2a9f1d745486f" providerId="Windows Live" clId="Web-{D6ADF33F-08A0-49E4-BDAC-497F15FB5455}" dt="2025-07-15T08:31:30.322" v="180" actId="14100"/>
          <ac:picMkLst>
            <pc:docMk/>
            <pc:sldMk cId="2852128913" sldId="309"/>
            <ac:picMk id="2" creationId="{12C1E2D2-110E-74E8-7337-B8EEFF0F6073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2:17.026" v="186" actId="1076"/>
        <pc:sldMkLst>
          <pc:docMk/>
          <pc:sldMk cId="2352919613" sldId="310"/>
        </pc:sldMkLst>
        <pc:picChg chg="add mod">
          <ac:chgData name="Sarika Shinde" userId="2ed2a9f1d745486f" providerId="Windows Live" clId="Web-{D6ADF33F-08A0-49E4-BDAC-497F15FB5455}" dt="2025-07-15T08:32:17.026" v="186" actId="1076"/>
          <ac:picMkLst>
            <pc:docMk/>
            <pc:sldMk cId="2352919613" sldId="310"/>
            <ac:picMk id="3" creationId="{E08EFDC3-D04B-818E-C2E4-3D965ADF286A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3:11.996" v="194" actId="14100"/>
        <pc:sldMkLst>
          <pc:docMk/>
          <pc:sldMk cId="437296458" sldId="311"/>
        </pc:sldMkLst>
        <pc:picChg chg="add mod">
          <ac:chgData name="Sarika Shinde" userId="2ed2a9f1d745486f" providerId="Windows Live" clId="Web-{D6ADF33F-08A0-49E4-BDAC-497F15FB5455}" dt="2025-07-15T08:33:11.996" v="194" actId="14100"/>
          <ac:picMkLst>
            <pc:docMk/>
            <pc:sldMk cId="437296458" sldId="311"/>
            <ac:picMk id="2" creationId="{25228972-C273-963C-4532-0C7DC4787C1D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4:39.139" v="201" actId="1076"/>
        <pc:sldMkLst>
          <pc:docMk/>
          <pc:sldMk cId="4178379967" sldId="312"/>
        </pc:sldMkLst>
        <pc:picChg chg="add mod">
          <ac:chgData name="Sarika Shinde" userId="2ed2a9f1d745486f" providerId="Windows Live" clId="Web-{D6ADF33F-08A0-49E4-BDAC-497F15FB5455}" dt="2025-07-15T08:34:39.139" v="201" actId="1076"/>
          <ac:picMkLst>
            <pc:docMk/>
            <pc:sldMk cId="4178379967" sldId="312"/>
            <ac:picMk id="3" creationId="{84F0F979-9486-B77E-B098-D9DBA32CE106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5:20.281" v="206" actId="14100"/>
        <pc:sldMkLst>
          <pc:docMk/>
          <pc:sldMk cId="856508775" sldId="313"/>
        </pc:sldMkLst>
        <pc:picChg chg="add mod">
          <ac:chgData name="Sarika Shinde" userId="2ed2a9f1d745486f" providerId="Windows Live" clId="Web-{D6ADF33F-08A0-49E4-BDAC-497F15FB5455}" dt="2025-07-15T08:35:20.281" v="206" actId="14100"/>
          <ac:picMkLst>
            <pc:docMk/>
            <pc:sldMk cId="856508775" sldId="313"/>
            <ac:picMk id="2" creationId="{DD3AF9AE-4E5F-D415-9C81-2EF1AB6BBF98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39:28.286" v="214" actId="14100"/>
        <pc:sldMkLst>
          <pc:docMk/>
          <pc:sldMk cId="395597186" sldId="314"/>
        </pc:sldMkLst>
        <pc:picChg chg="add mod">
          <ac:chgData name="Sarika Shinde" userId="2ed2a9f1d745486f" providerId="Windows Live" clId="Web-{D6ADF33F-08A0-49E4-BDAC-497F15FB5455}" dt="2025-07-15T08:39:28.286" v="214" actId="14100"/>
          <ac:picMkLst>
            <pc:docMk/>
            <pc:sldMk cId="395597186" sldId="314"/>
            <ac:picMk id="3" creationId="{AA456A4C-D3BE-AEE5-C88B-E35A34566B0E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40:10.209" v="220" actId="1076"/>
        <pc:sldMkLst>
          <pc:docMk/>
          <pc:sldMk cId="3996129485" sldId="315"/>
        </pc:sldMkLst>
        <pc:picChg chg="add mod">
          <ac:chgData name="Sarika Shinde" userId="2ed2a9f1d745486f" providerId="Windows Live" clId="Web-{D6ADF33F-08A0-49E4-BDAC-497F15FB5455}" dt="2025-07-15T08:40:10.209" v="220" actId="1076"/>
          <ac:picMkLst>
            <pc:docMk/>
            <pc:sldMk cId="3996129485" sldId="315"/>
            <ac:picMk id="2" creationId="{E49C871C-FCC5-D9FA-E225-F1D32125BEFF}"/>
          </ac:picMkLst>
        </pc:picChg>
      </pc:sldChg>
      <pc:sldChg chg="addSp delSp modSp add replId">
        <pc:chgData name="Sarika Shinde" userId="2ed2a9f1d745486f" providerId="Windows Live" clId="Web-{D6ADF33F-08A0-49E4-BDAC-497F15FB5455}" dt="2025-07-15T08:41:06.304" v="226" actId="1076"/>
        <pc:sldMkLst>
          <pc:docMk/>
          <pc:sldMk cId="2683667739" sldId="316"/>
        </pc:sldMkLst>
        <pc:picChg chg="add mod">
          <ac:chgData name="Sarika Shinde" userId="2ed2a9f1d745486f" providerId="Windows Live" clId="Web-{D6ADF33F-08A0-49E4-BDAC-497F15FB5455}" dt="2025-07-15T08:41:06.304" v="226" actId="1076"/>
          <ac:picMkLst>
            <pc:docMk/>
            <pc:sldMk cId="2683667739" sldId="316"/>
            <ac:picMk id="3" creationId="{BCBC473B-A5CA-76A4-AC22-669623EA8CC9}"/>
          </ac:picMkLst>
        </pc:picChg>
      </pc:sldChg>
    </pc:docChg>
  </pc:docChgLst>
  <pc:docChgLst>
    <pc:chgData name="Sarika Shinde" userId="2ed2a9f1d745486f" providerId="Windows Live" clId="Web-{BADC9BD9-64D4-5573-9C74-3C25B4F075CE}"/>
    <pc:docChg chg="addSld delSld modSld sldOrd">
      <pc:chgData name="Sarika Shinde" userId="2ed2a9f1d745486f" providerId="Windows Live" clId="Web-{BADC9BD9-64D4-5573-9C74-3C25B4F075CE}" dt="2025-07-21T09:16:56.383" v="8"/>
      <pc:docMkLst>
        <pc:docMk/>
      </pc:docMkLst>
      <pc:sldChg chg="ord">
        <pc:chgData name="Sarika Shinde" userId="2ed2a9f1d745486f" providerId="Windows Live" clId="Web-{BADC9BD9-64D4-5573-9C74-3C25B4F075CE}" dt="2025-07-21T08:41:36.497" v="7"/>
        <pc:sldMkLst>
          <pc:docMk/>
          <pc:sldMk cId="3944808614" sldId="272"/>
        </pc:sldMkLst>
      </pc:sldChg>
      <pc:sldChg chg="del">
        <pc:chgData name="Sarika Shinde" userId="2ed2a9f1d745486f" providerId="Windows Live" clId="Web-{BADC9BD9-64D4-5573-9C74-3C25B4F075CE}" dt="2025-07-21T09:16:56.383" v="8"/>
        <pc:sldMkLst>
          <pc:docMk/>
          <pc:sldMk cId="3585491217" sldId="352"/>
        </pc:sldMkLst>
      </pc:sldChg>
      <pc:sldChg chg="delSp modSp new">
        <pc:chgData name="Sarika Shinde" userId="2ed2a9f1d745486f" providerId="Windows Live" clId="Web-{BADC9BD9-64D4-5573-9C74-3C25B4F075CE}" dt="2025-07-21T08:40:51.824" v="6" actId="20577"/>
        <pc:sldMkLst>
          <pc:docMk/>
          <pc:sldMk cId="825199832" sldId="353"/>
        </pc:sldMkLst>
        <pc:spChg chg="mod">
          <ac:chgData name="Sarika Shinde" userId="2ed2a9f1d745486f" providerId="Windows Live" clId="Web-{BADC9BD9-64D4-5573-9C74-3C25B4F075CE}" dt="2025-07-21T08:40:51.824" v="6" actId="20577"/>
          <ac:spMkLst>
            <pc:docMk/>
            <pc:sldMk cId="825199832" sldId="353"/>
            <ac:spMk id="3" creationId="{839A5098-F8D8-7708-0CCB-8BA3591F2D7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643D3-5010-4D71-9513-3F2C954AEEDB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5C7EE02-987D-4CCA-BA47-BC8BF8275F60}">
      <dgm:prSet phldr="0"/>
      <dgm:spPr/>
      <dgm:t>
        <a:bodyPr/>
        <a:lstStyle/>
        <a:p>
          <a:pPr rtl="0"/>
          <a:r>
            <a:rPr lang="en-US"/>
            <a:t>410245(A):</a:t>
          </a:r>
          <a:r>
            <a:rPr lang="en-US">
              <a:latin typeface="Tw Cen MT"/>
            </a:rPr>
            <a:t> </a:t>
          </a:r>
          <a:r>
            <a:rPr lang="en-US"/>
            <a:t>Information Retrieval</a:t>
          </a:r>
        </a:p>
      </dgm:t>
    </dgm:pt>
    <dgm:pt modelId="{96F0EC0D-C184-49AD-AE96-1223303283D4}" type="parTrans" cxnId="{749B9C11-E313-45B1-B14C-0EE0AEEB7237}">
      <dgm:prSet/>
      <dgm:spPr/>
      <dgm:t>
        <a:bodyPr/>
        <a:lstStyle/>
        <a:p>
          <a:endParaRPr lang="en-US"/>
        </a:p>
      </dgm:t>
    </dgm:pt>
    <dgm:pt modelId="{EA30B211-0734-4FB5-9460-6D7DC96173A1}" type="sibTrans" cxnId="{749B9C11-E313-45B1-B14C-0EE0AEEB7237}">
      <dgm:prSet/>
      <dgm:spPr/>
      <dgm:t>
        <a:bodyPr/>
        <a:lstStyle/>
        <a:p>
          <a:endParaRPr lang="en-US"/>
        </a:p>
      </dgm:t>
    </dgm:pt>
    <dgm:pt modelId="{E56DF0A0-8453-49F9-948E-9FF1CAD3631F}">
      <dgm:prSet/>
      <dgm:spPr/>
      <dgm:t>
        <a:bodyPr/>
        <a:lstStyle/>
        <a:p>
          <a:pPr rtl="0"/>
          <a:r>
            <a:rPr lang="en-US"/>
            <a:t>Credits:</a:t>
          </a:r>
          <a:r>
            <a:rPr lang="en-US">
              <a:latin typeface="Aharoni"/>
            </a:rPr>
            <a:t> 3  </a:t>
          </a:r>
          <a:r>
            <a:rPr lang="en-US" b="0">
              <a:latin typeface="Aharoni"/>
              <a:cs typeface="Aharoni"/>
            </a:rPr>
            <a:t>3</a:t>
          </a:r>
          <a:r>
            <a:rPr lang="en-US" b="0">
              <a:latin typeface="Times New Roman"/>
              <a:cs typeface="Times New Roman"/>
            </a:rPr>
            <a:t> Hours/</a:t>
          </a:r>
          <a:r>
            <a:rPr lang="en-US" b="0">
              <a:latin typeface="Tw Cen MT"/>
              <a:cs typeface="Times New Roman"/>
            </a:rPr>
            <a:t>Week</a:t>
          </a:r>
          <a:endParaRPr lang="en-US" b="0">
            <a:latin typeface="Times New Roman"/>
            <a:cs typeface="Times New Roman"/>
          </a:endParaRPr>
        </a:p>
      </dgm:t>
    </dgm:pt>
    <dgm:pt modelId="{A555678A-3F05-41C9-802F-1C2778E8525B}" type="parTrans" cxnId="{DD7298B1-6C55-4033-A9C1-3C5CBA8A3B55}">
      <dgm:prSet/>
      <dgm:spPr/>
      <dgm:t>
        <a:bodyPr/>
        <a:lstStyle/>
        <a:p>
          <a:endParaRPr lang="en-US"/>
        </a:p>
      </dgm:t>
    </dgm:pt>
    <dgm:pt modelId="{6D3517FF-AC48-4ACD-A87B-3673DB51044A}" type="sibTrans" cxnId="{DD7298B1-6C55-4033-A9C1-3C5CBA8A3B55}">
      <dgm:prSet/>
      <dgm:spPr/>
      <dgm:t>
        <a:bodyPr/>
        <a:lstStyle/>
        <a:p>
          <a:endParaRPr lang="en-US"/>
        </a:p>
      </dgm:t>
    </dgm:pt>
    <dgm:pt modelId="{45056B98-142D-4C47-947A-D0BCD35B4A9F}">
      <dgm:prSet/>
      <dgm:spPr/>
      <dgm:t>
        <a:bodyPr/>
        <a:lstStyle/>
        <a:p>
          <a:r>
            <a:rPr lang="en-US"/>
            <a:t>End Semester(TH): 70 Marks</a:t>
          </a:r>
        </a:p>
      </dgm:t>
    </dgm:pt>
    <dgm:pt modelId="{B9B3A7E3-12ED-4F5A-B14D-D74D3DC7C23C}" type="parTrans" cxnId="{EF7445F9-DB19-4D9B-8122-567E9ABB80D1}">
      <dgm:prSet/>
      <dgm:spPr/>
      <dgm:t>
        <a:bodyPr/>
        <a:lstStyle/>
        <a:p>
          <a:endParaRPr lang="en-US"/>
        </a:p>
      </dgm:t>
    </dgm:pt>
    <dgm:pt modelId="{61B21BB3-E7B4-49D0-8F1C-29936019A190}" type="sibTrans" cxnId="{EF7445F9-DB19-4D9B-8122-567E9ABB80D1}">
      <dgm:prSet/>
      <dgm:spPr/>
      <dgm:t>
        <a:bodyPr/>
        <a:lstStyle/>
        <a:p>
          <a:endParaRPr lang="en-US"/>
        </a:p>
      </dgm:t>
    </dgm:pt>
    <dgm:pt modelId="{512D265D-A9E4-4C93-9D13-DEF2BBA801EB}">
      <dgm:prSet/>
      <dgm:spPr/>
      <dgm:t>
        <a:bodyPr/>
        <a:lstStyle/>
        <a:p>
          <a:r>
            <a:rPr lang="en-US"/>
            <a:t>Total: 100 Marks</a:t>
          </a:r>
        </a:p>
      </dgm:t>
    </dgm:pt>
    <dgm:pt modelId="{D89B5255-A168-4D26-9A7A-8C6F65D1FB57}" type="parTrans" cxnId="{0C135AD5-5D11-48C5-B6A7-2A6DAB8A4F6E}">
      <dgm:prSet/>
      <dgm:spPr/>
      <dgm:t>
        <a:bodyPr/>
        <a:lstStyle/>
        <a:p>
          <a:endParaRPr lang="en-US"/>
        </a:p>
      </dgm:t>
    </dgm:pt>
    <dgm:pt modelId="{75D22553-54E1-4836-87D5-493E865E0F28}" type="sibTrans" cxnId="{0C135AD5-5D11-48C5-B6A7-2A6DAB8A4F6E}">
      <dgm:prSet/>
      <dgm:spPr/>
      <dgm:t>
        <a:bodyPr/>
        <a:lstStyle/>
        <a:p>
          <a:endParaRPr lang="en-US"/>
        </a:p>
      </dgm:t>
    </dgm:pt>
    <dgm:pt modelId="{0CDD3B72-B427-4AB6-B513-DFD5CE789EF3}">
      <dgm:prSet phldr="0"/>
      <dgm:spPr/>
      <dgm:t>
        <a:bodyPr/>
        <a:lstStyle/>
        <a:p>
          <a:r>
            <a:rPr lang="en-US" b="0">
              <a:latin typeface="Tw Cen MT"/>
              <a:cs typeface="Times New Roman"/>
            </a:rPr>
            <a:t>INSEM</a:t>
          </a:r>
          <a:r>
            <a:rPr lang="en-US"/>
            <a:t>: 30 Marks</a:t>
          </a:r>
        </a:p>
      </dgm:t>
    </dgm:pt>
    <dgm:pt modelId="{23FF1398-4DBA-4E85-9640-DEDF49A80ABE}" type="parTrans" cxnId="{2B808507-3354-4AA7-817A-7795C6D6F8CC}">
      <dgm:prSet/>
      <dgm:spPr/>
    </dgm:pt>
    <dgm:pt modelId="{84386915-9307-4075-8105-3ACDDAA06CF6}" type="sibTrans" cxnId="{2B808507-3354-4AA7-817A-7795C6D6F8CC}">
      <dgm:prSet/>
      <dgm:spPr/>
    </dgm:pt>
    <dgm:pt modelId="{F5EE6E79-29AE-4CD0-95A7-AC2C466E2CBE}">
      <dgm:prSet phldr="0"/>
      <dgm:spPr/>
      <dgm:t>
        <a:bodyPr/>
        <a:lstStyle/>
        <a:p>
          <a:pPr rtl="0"/>
          <a:r>
            <a:rPr lang="en-US"/>
            <a:t>Prerequisite Courses</a:t>
          </a:r>
          <a:endParaRPr lang="en-US">
            <a:latin typeface="Tw Cen MT"/>
          </a:endParaRPr>
        </a:p>
      </dgm:t>
    </dgm:pt>
    <dgm:pt modelId="{AB77DE91-089B-4C5C-8A3F-5D4F2AB2AB71}" type="parTrans" cxnId="{0599AA65-066A-45C2-8CA2-40F615A52682}">
      <dgm:prSet/>
      <dgm:spPr/>
    </dgm:pt>
    <dgm:pt modelId="{8D8F7724-92AD-4756-9CF1-552FB079E7AE}" type="sibTrans" cxnId="{0599AA65-066A-45C2-8CA2-40F615A52682}">
      <dgm:prSet/>
      <dgm:spPr/>
    </dgm:pt>
    <dgm:pt modelId="{E8B59681-E76A-445C-9923-86D2FC731181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Companion Course</a:t>
          </a:r>
          <a:endParaRPr lang="en-US">
            <a:latin typeface="Tw Cen MT"/>
          </a:endParaRPr>
        </a:p>
      </dgm:t>
    </dgm:pt>
    <dgm:pt modelId="{3666AFAC-2BAF-45D1-8A8D-DB7E6F54319C}" type="parTrans" cxnId="{B4DC53FA-0B66-4596-B6CF-972A7456C38E}">
      <dgm:prSet/>
      <dgm:spPr/>
    </dgm:pt>
    <dgm:pt modelId="{9E620C95-F77F-46D7-97D8-024C7AE154BC}" type="sibTrans" cxnId="{B4DC53FA-0B66-4596-B6CF-972A7456C38E}">
      <dgm:prSet/>
      <dgm:spPr/>
    </dgm:pt>
    <dgm:pt modelId="{6536B5A1-BCBB-474F-82D9-1D6A3489A126}">
      <dgm:prSet phldr="0"/>
      <dgm:spPr/>
      <dgm:t>
        <a:bodyPr/>
        <a:lstStyle/>
        <a:p>
          <a:pPr rtl="0"/>
          <a:r>
            <a:rPr lang="en-US"/>
            <a:t>Laboratory Practice IV(410247)</a:t>
          </a:r>
          <a:endParaRPr lang="en-US">
            <a:latin typeface="Tw Cen MT"/>
            <a:ea typeface="Calibri"/>
            <a:cs typeface="Aharoni"/>
          </a:endParaRPr>
        </a:p>
      </dgm:t>
    </dgm:pt>
    <dgm:pt modelId="{C9DFFBD4-6C25-4857-8EAA-D6FEEF98ECF6}" type="parTrans" cxnId="{D5D1842F-0883-4A60-88E3-BA93BEFC8197}">
      <dgm:prSet/>
      <dgm:spPr/>
    </dgm:pt>
    <dgm:pt modelId="{DAC56F0F-4511-4ADD-B86D-49A0B68A0E5F}" type="sibTrans" cxnId="{D5D1842F-0883-4A60-88E3-BA93BEFC8197}">
      <dgm:prSet/>
      <dgm:spPr/>
    </dgm:pt>
    <dgm:pt modelId="{0CA4C7D1-2BBE-4D70-84B8-B0601D484B53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Database Management Systems(310241)</a:t>
          </a:r>
          <a:endParaRPr lang="en-US">
            <a:latin typeface="Tw Cen MT"/>
            <a:ea typeface="Calibri"/>
            <a:cs typeface="Calibri"/>
          </a:endParaRPr>
        </a:p>
      </dgm:t>
    </dgm:pt>
    <dgm:pt modelId="{7D6C4652-B2F6-41C4-A03B-E6B259B1231C}" type="parTrans" cxnId="{19A0D99D-93D7-4AEB-A615-034FFDD40453}">
      <dgm:prSet/>
      <dgm:spPr/>
    </dgm:pt>
    <dgm:pt modelId="{EDA1C457-72EC-4FF9-A18A-C714CBF80A56}" type="sibTrans" cxnId="{19A0D99D-93D7-4AEB-A615-034FFDD40453}">
      <dgm:prSet/>
      <dgm:spPr/>
    </dgm:pt>
    <dgm:pt modelId="{0807C737-5CE0-477E-AA86-21E3271EC643}" type="pres">
      <dgm:prSet presAssocID="{019643D3-5010-4D71-9513-3F2C954AEEDB}" presName="Name0" presStyleCnt="0">
        <dgm:presLayoutVars>
          <dgm:dir/>
          <dgm:animLvl val="lvl"/>
          <dgm:resizeHandles val="exact"/>
        </dgm:presLayoutVars>
      </dgm:prSet>
      <dgm:spPr/>
    </dgm:pt>
    <dgm:pt modelId="{07E7DFF7-3FE1-43D4-931C-33CEDFA6FC15}" type="pres">
      <dgm:prSet presAssocID="{C5C7EE02-987D-4CCA-BA47-BC8BF8275F60}" presName="composite" presStyleCnt="0"/>
      <dgm:spPr/>
    </dgm:pt>
    <dgm:pt modelId="{2305FC71-FC5E-4B0E-9990-7953779CADE5}" type="pres">
      <dgm:prSet presAssocID="{C5C7EE02-987D-4CCA-BA47-BC8BF8275F6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033DF65-ECF1-4E7F-85DE-233DA4BFCC0C}" type="pres">
      <dgm:prSet presAssocID="{C5C7EE02-987D-4CCA-BA47-BC8BF8275F60}" presName="desTx" presStyleLbl="alignAccFollowNode1" presStyleIdx="0" presStyleCnt="3">
        <dgm:presLayoutVars>
          <dgm:bulletEnabled val="1"/>
        </dgm:presLayoutVars>
      </dgm:prSet>
      <dgm:spPr/>
    </dgm:pt>
    <dgm:pt modelId="{99605873-3D69-4BB4-9159-851A18309D48}" type="pres">
      <dgm:prSet presAssocID="{EA30B211-0734-4FB5-9460-6D7DC96173A1}" presName="space" presStyleCnt="0"/>
      <dgm:spPr/>
    </dgm:pt>
    <dgm:pt modelId="{75474D2E-627A-4D26-A44E-FB74C38776A2}" type="pres">
      <dgm:prSet presAssocID="{F5EE6E79-29AE-4CD0-95A7-AC2C466E2CBE}" presName="composite" presStyleCnt="0"/>
      <dgm:spPr/>
    </dgm:pt>
    <dgm:pt modelId="{5976ABA5-3DDD-48FE-8B04-F3E5A278F2BC}" type="pres">
      <dgm:prSet presAssocID="{F5EE6E79-29AE-4CD0-95A7-AC2C466E2CB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3CD1E9E-F0F2-4C2B-9EFA-68167CE178E1}" type="pres">
      <dgm:prSet presAssocID="{F5EE6E79-29AE-4CD0-95A7-AC2C466E2CBE}" presName="desTx" presStyleLbl="alignAccFollowNode1" presStyleIdx="1" presStyleCnt="3">
        <dgm:presLayoutVars>
          <dgm:bulletEnabled val="1"/>
        </dgm:presLayoutVars>
      </dgm:prSet>
      <dgm:spPr/>
    </dgm:pt>
    <dgm:pt modelId="{C86CD347-7146-4937-8CE8-F72535C58F51}" type="pres">
      <dgm:prSet presAssocID="{8D8F7724-92AD-4756-9CF1-552FB079E7AE}" presName="space" presStyleCnt="0"/>
      <dgm:spPr/>
    </dgm:pt>
    <dgm:pt modelId="{5C0F73E4-5A25-43D3-A2EF-7386AE7F8601}" type="pres">
      <dgm:prSet presAssocID="{E8B59681-E76A-445C-9923-86D2FC731181}" presName="composite" presStyleCnt="0"/>
      <dgm:spPr/>
    </dgm:pt>
    <dgm:pt modelId="{A3E53AAF-7391-4737-A29F-B29566DADFFE}" type="pres">
      <dgm:prSet presAssocID="{E8B59681-E76A-445C-9923-86D2FC73118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D7278A9-821A-454B-AC5C-61E9D77728C7}" type="pres">
      <dgm:prSet presAssocID="{E8B59681-E76A-445C-9923-86D2FC73118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B808507-3354-4AA7-817A-7795C6D6F8CC}" srcId="{C5C7EE02-987D-4CCA-BA47-BC8BF8275F60}" destId="{0CDD3B72-B427-4AB6-B513-DFD5CE789EF3}" srcOrd="1" destOrd="0" parTransId="{23FF1398-4DBA-4E85-9640-DEDF49A80ABE}" sibTransId="{84386915-9307-4075-8105-3ACDDAA06CF6}"/>
    <dgm:cxn modelId="{749B9C11-E313-45B1-B14C-0EE0AEEB7237}" srcId="{019643D3-5010-4D71-9513-3F2C954AEEDB}" destId="{C5C7EE02-987D-4CCA-BA47-BC8BF8275F60}" srcOrd="0" destOrd="0" parTransId="{96F0EC0D-C184-49AD-AE96-1223303283D4}" sibTransId="{EA30B211-0734-4FB5-9460-6D7DC96173A1}"/>
    <dgm:cxn modelId="{67E9D313-D5AB-41FA-B0DC-EF4790EA0B31}" type="presOf" srcId="{E56DF0A0-8453-49F9-948E-9FF1CAD3631F}" destId="{6033DF65-ECF1-4E7F-85DE-233DA4BFCC0C}" srcOrd="0" destOrd="0" presId="urn:microsoft.com/office/officeart/2005/8/layout/hList1"/>
    <dgm:cxn modelId="{D5D1842F-0883-4A60-88E3-BA93BEFC8197}" srcId="{E8B59681-E76A-445C-9923-86D2FC731181}" destId="{6536B5A1-BCBB-474F-82D9-1D6A3489A126}" srcOrd="0" destOrd="0" parTransId="{C9DFFBD4-6C25-4857-8EAA-D6FEEF98ECF6}" sibTransId="{DAC56F0F-4511-4ADD-B86D-49A0B68A0E5F}"/>
    <dgm:cxn modelId="{9940543B-885B-44F6-AB0A-2EFDB870EBF1}" type="presOf" srcId="{45056B98-142D-4C47-947A-D0BCD35B4A9F}" destId="{6033DF65-ECF1-4E7F-85DE-233DA4BFCC0C}" srcOrd="0" destOrd="2" presId="urn:microsoft.com/office/officeart/2005/8/layout/hList1"/>
    <dgm:cxn modelId="{3E47235C-383A-4E31-A308-E4C7534C653A}" type="presOf" srcId="{0CDD3B72-B427-4AB6-B513-DFD5CE789EF3}" destId="{6033DF65-ECF1-4E7F-85DE-233DA4BFCC0C}" srcOrd="0" destOrd="1" presId="urn:microsoft.com/office/officeart/2005/8/layout/hList1"/>
    <dgm:cxn modelId="{C2E14F5D-7612-4300-AA2E-182FAA42C719}" type="presOf" srcId="{F5EE6E79-29AE-4CD0-95A7-AC2C466E2CBE}" destId="{5976ABA5-3DDD-48FE-8B04-F3E5A278F2BC}" srcOrd="0" destOrd="0" presId="urn:microsoft.com/office/officeart/2005/8/layout/hList1"/>
    <dgm:cxn modelId="{0599AA65-066A-45C2-8CA2-40F615A52682}" srcId="{019643D3-5010-4D71-9513-3F2C954AEEDB}" destId="{F5EE6E79-29AE-4CD0-95A7-AC2C466E2CBE}" srcOrd="1" destOrd="0" parTransId="{AB77DE91-089B-4C5C-8A3F-5D4F2AB2AB71}" sibTransId="{8D8F7724-92AD-4756-9CF1-552FB079E7AE}"/>
    <dgm:cxn modelId="{3E289D9A-0E82-4081-BD46-538D39FB37AC}" type="presOf" srcId="{E8B59681-E76A-445C-9923-86D2FC731181}" destId="{A3E53AAF-7391-4737-A29F-B29566DADFFE}" srcOrd="0" destOrd="0" presId="urn:microsoft.com/office/officeart/2005/8/layout/hList1"/>
    <dgm:cxn modelId="{19A0D99D-93D7-4AEB-A615-034FFDD40453}" srcId="{F5EE6E79-29AE-4CD0-95A7-AC2C466E2CBE}" destId="{0CA4C7D1-2BBE-4D70-84B8-B0601D484B53}" srcOrd="0" destOrd="0" parTransId="{7D6C4652-B2F6-41C4-A03B-E6B259B1231C}" sibTransId="{EDA1C457-72EC-4FF9-A18A-C714CBF80A56}"/>
    <dgm:cxn modelId="{C16128A7-D8C6-4344-BA82-4F94C2E7D678}" type="presOf" srcId="{C5C7EE02-987D-4CCA-BA47-BC8BF8275F60}" destId="{2305FC71-FC5E-4B0E-9990-7953779CADE5}" srcOrd="0" destOrd="0" presId="urn:microsoft.com/office/officeart/2005/8/layout/hList1"/>
    <dgm:cxn modelId="{BBA137AA-7AFC-42BA-AB69-22040EF63DBD}" type="presOf" srcId="{0CA4C7D1-2BBE-4D70-84B8-B0601D484B53}" destId="{73CD1E9E-F0F2-4C2B-9EFA-68167CE178E1}" srcOrd="0" destOrd="0" presId="urn:microsoft.com/office/officeart/2005/8/layout/hList1"/>
    <dgm:cxn modelId="{AB1618B1-DB54-4228-8C5E-ADB887ED9EEA}" type="presOf" srcId="{019643D3-5010-4D71-9513-3F2C954AEEDB}" destId="{0807C737-5CE0-477E-AA86-21E3271EC643}" srcOrd="0" destOrd="0" presId="urn:microsoft.com/office/officeart/2005/8/layout/hList1"/>
    <dgm:cxn modelId="{DD7298B1-6C55-4033-A9C1-3C5CBA8A3B55}" srcId="{C5C7EE02-987D-4CCA-BA47-BC8BF8275F60}" destId="{E56DF0A0-8453-49F9-948E-9FF1CAD3631F}" srcOrd="0" destOrd="0" parTransId="{A555678A-3F05-41C9-802F-1C2778E8525B}" sibTransId="{6D3517FF-AC48-4ACD-A87B-3673DB51044A}"/>
    <dgm:cxn modelId="{0C135AD5-5D11-48C5-B6A7-2A6DAB8A4F6E}" srcId="{C5C7EE02-987D-4CCA-BA47-BC8BF8275F60}" destId="{512D265D-A9E4-4C93-9D13-DEF2BBA801EB}" srcOrd="3" destOrd="0" parTransId="{D89B5255-A168-4D26-9A7A-8C6F65D1FB57}" sibTransId="{75D22553-54E1-4836-87D5-493E865E0F28}"/>
    <dgm:cxn modelId="{A26B84D5-44D2-4B02-BB23-7E76169F290C}" type="presOf" srcId="{6536B5A1-BCBB-474F-82D9-1D6A3489A126}" destId="{1D7278A9-821A-454B-AC5C-61E9D77728C7}" srcOrd="0" destOrd="0" presId="urn:microsoft.com/office/officeart/2005/8/layout/hList1"/>
    <dgm:cxn modelId="{EF7445F9-DB19-4D9B-8122-567E9ABB80D1}" srcId="{C5C7EE02-987D-4CCA-BA47-BC8BF8275F60}" destId="{45056B98-142D-4C47-947A-D0BCD35B4A9F}" srcOrd="2" destOrd="0" parTransId="{B9B3A7E3-12ED-4F5A-B14D-D74D3DC7C23C}" sibTransId="{61B21BB3-E7B4-49D0-8F1C-29936019A190}"/>
    <dgm:cxn modelId="{B4DC53FA-0B66-4596-B6CF-972A7456C38E}" srcId="{019643D3-5010-4D71-9513-3F2C954AEEDB}" destId="{E8B59681-E76A-445C-9923-86D2FC731181}" srcOrd="2" destOrd="0" parTransId="{3666AFAC-2BAF-45D1-8A8D-DB7E6F54319C}" sibTransId="{9E620C95-F77F-46D7-97D8-024C7AE154BC}"/>
    <dgm:cxn modelId="{395EA2FF-79FB-41D9-A888-58225000EB79}" type="presOf" srcId="{512D265D-A9E4-4C93-9D13-DEF2BBA801EB}" destId="{6033DF65-ECF1-4E7F-85DE-233DA4BFCC0C}" srcOrd="0" destOrd="3" presId="urn:microsoft.com/office/officeart/2005/8/layout/hList1"/>
    <dgm:cxn modelId="{6B117C18-FE61-4072-98FC-CE63BD4F02C7}" type="presParOf" srcId="{0807C737-5CE0-477E-AA86-21E3271EC643}" destId="{07E7DFF7-3FE1-43D4-931C-33CEDFA6FC15}" srcOrd="0" destOrd="0" presId="urn:microsoft.com/office/officeart/2005/8/layout/hList1"/>
    <dgm:cxn modelId="{8BF0E1BF-F72B-4073-9DCA-8E5C5D7ABAA3}" type="presParOf" srcId="{07E7DFF7-3FE1-43D4-931C-33CEDFA6FC15}" destId="{2305FC71-FC5E-4B0E-9990-7953779CADE5}" srcOrd="0" destOrd="0" presId="urn:microsoft.com/office/officeart/2005/8/layout/hList1"/>
    <dgm:cxn modelId="{04F45C4C-3547-4E1E-9829-DECC2F027CD2}" type="presParOf" srcId="{07E7DFF7-3FE1-43D4-931C-33CEDFA6FC15}" destId="{6033DF65-ECF1-4E7F-85DE-233DA4BFCC0C}" srcOrd="1" destOrd="0" presId="urn:microsoft.com/office/officeart/2005/8/layout/hList1"/>
    <dgm:cxn modelId="{F6420EA5-B04B-45F6-A765-2DD9763F607F}" type="presParOf" srcId="{0807C737-5CE0-477E-AA86-21E3271EC643}" destId="{99605873-3D69-4BB4-9159-851A18309D48}" srcOrd="1" destOrd="0" presId="urn:microsoft.com/office/officeart/2005/8/layout/hList1"/>
    <dgm:cxn modelId="{966F8E6F-F807-4A54-A49A-BD798CE264F5}" type="presParOf" srcId="{0807C737-5CE0-477E-AA86-21E3271EC643}" destId="{75474D2E-627A-4D26-A44E-FB74C38776A2}" srcOrd="2" destOrd="0" presId="urn:microsoft.com/office/officeart/2005/8/layout/hList1"/>
    <dgm:cxn modelId="{B1944425-6746-4DA9-862F-BEA224481661}" type="presParOf" srcId="{75474D2E-627A-4D26-A44E-FB74C38776A2}" destId="{5976ABA5-3DDD-48FE-8B04-F3E5A278F2BC}" srcOrd="0" destOrd="0" presId="urn:microsoft.com/office/officeart/2005/8/layout/hList1"/>
    <dgm:cxn modelId="{3FF4AF77-B32F-432A-85CE-2D960B1B2911}" type="presParOf" srcId="{75474D2E-627A-4D26-A44E-FB74C38776A2}" destId="{73CD1E9E-F0F2-4C2B-9EFA-68167CE178E1}" srcOrd="1" destOrd="0" presId="urn:microsoft.com/office/officeart/2005/8/layout/hList1"/>
    <dgm:cxn modelId="{9E32D20A-183D-44BC-9E11-3C84EEFFED87}" type="presParOf" srcId="{0807C737-5CE0-477E-AA86-21E3271EC643}" destId="{C86CD347-7146-4937-8CE8-F72535C58F51}" srcOrd="3" destOrd="0" presId="urn:microsoft.com/office/officeart/2005/8/layout/hList1"/>
    <dgm:cxn modelId="{125BB4E1-7E16-4E96-A193-2537CD5E4D7F}" type="presParOf" srcId="{0807C737-5CE0-477E-AA86-21E3271EC643}" destId="{5C0F73E4-5A25-43D3-A2EF-7386AE7F8601}" srcOrd="4" destOrd="0" presId="urn:microsoft.com/office/officeart/2005/8/layout/hList1"/>
    <dgm:cxn modelId="{D8DDAFEC-5B68-432E-ACF8-15C39885AB22}" type="presParOf" srcId="{5C0F73E4-5A25-43D3-A2EF-7386AE7F8601}" destId="{A3E53AAF-7391-4737-A29F-B29566DADFFE}" srcOrd="0" destOrd="0" presId="urn:microsoft.com/office/officeart/2005/8/layout/hList1"/>
    <dgm:cxn modelId="{0E5B968C-A1F8-473C-AD65-B24236CA8E3B}" type="presParOf" srcId="{5C0F73E4-5A25-43D3-A2EF-7386AE7F8601}" destId="{1D7278A9-821A-454B-AC5C-61E9D77728C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12C5E-B1D8-4ACB-BDC7-44C30B4FD07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F123D5-C50B-43EE-AC54-20595FEFF95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Introduction: </a:t>
          </a:r>
          <a:r>
            <a:rPr lang="en-US"/>
            <a:t>The IR System, The Software Architecture Of The IR System.</a:t>
          </a:r>
        </a:p>
      </dgm:t>
    </dgm:pt>
    <dgm:pt modelId="{4196C7F5-B374-4AD8-92E5-6FA8E125CF21}" type="parTrans" cxnId="{6C484111-7499-4A8C-A0DA-F75B3FF79AEC}">
      <dgm:prSet/>
      <dgm:spPr/>
    </dgm:pt>
    <dgm:pt modelId="{B741FBA4-9A43-4BAC-AC86-647E115E3063}" type="sibTrans" cxnId="{6C484111-7499-4A8C-A0DA-F75B3FF79AEC}">
      <dgm:prSet/>
      <dgm:spPr/>
    </dgm:pt>
    <dgm:pt modelId="{F1B0D24E-29DD-4C2A-8AC0-F28243329339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b="1"/>
            <a:t>Basic IR Models:</a:t>
          </a:r>
          <a:r>
            <a:rPr lang="en-US"/>
            <a:t> Boolean Model, TF-IDF (Term Frequency/Inverse </a:t>
          </a:r>
          <a:r>
            <a:rPr lang="en-US">
              <a:latin typeface="Tw Cen MT"/>
            </a:rPr>
            <a:t>Document Frequency</a:t>
          </a:r>
          <a:r>
            <a:rPr lang="en-US"/>
            <a:t>) Weighting, Vector Model, Probabilistic Model and Latent Semantic </a:t>
          </a:r>
          <a:r>
            <a:rPr lang="en-US">
              <a:latin typeface="Tw Cen MT"/>
            </a:rPr>
            <a:t>Indexing Model</a:t>
          </a:r>
          <a:r>
            <a:rPr lang="en-US"/>
            <a:t>.</a:t>
          </a:r>
        </a:p>
      </dgm:t>
    </dgm:pt>
    <dgm:pt modelId="{DBBC3CC1-C0AE-4BD6-8F19-107856BD8D7F}" type="parTrans" cxnId="{6FEB987C-59B3-4070-B870-380863B5BA62}">
      <dgm:prSet/>
      <dgm:spPr/>
    </dgm:pt>
    <dgm:pt modelId="{6C89FE90-39B0-4232-B43D-45FAB3A4437A}" type="sibTrans" cxnId="{6FEB987C-59B3-4070-B870-380863B5BA62}">
      <dgm:prSet/>
      <dgm:spPr/>
    </dgm:pt>
    <dgm:pt modelId="{B330476F-58FA-45DE-A07C-42D63885BD5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Basic Tokenizing: </a:t>
          </a:r>
          <a:r>
            <a:rPr lang="en-US"/>
            <a:t>Simple Tokenizing, Stop-Word Removal and Stemming.</a:t>
          </a:r>
        </a:p>
      </dgm:t>
    </dgm:pt>
    <dgm:pt modelId="{F8ED940D-3039-4A49-9387-23A705962055}" type="parTrans" cxnId="{85E61AED-51A1-4562-A7A8-8BF381C5737E}">
      <dgm:prSet/>
      <dgm:spPr/>
    </dgm:pt>
    <dgm:pt modelId="{C8FE6A95-E3A8-4D3B-B1B6-14751142A4E0}" type="sibTrans" cxnId="{85E61AED-51A1-4562-A7A8-8BF381C5737E}">
      <dgm:prSet/>
      <dgm:spPr/>
    </dgm:pt>
    <dgm:pt modelId="{1DF3DDE2-874F-4431-8E9E-B9C6684BD93C}" type="pres">
      <dgm:prSet presAssocID="{C6212C5E-B1D8-4ACB-BDC7-44C30B4FD07B}" presName="root" presStyleCnt="0">
        <dgm:presLayoutVars>
          <dgm:dir/>
          <dgm:resizeHandles val="exact"/>
        </dgm:presLayoutVars>
      </dgm:prSet>
      <dgm:spPr/>
    </dgm:pt>
    <dgm:pt modelId="{2BD92945-2F84-4785-A252-9D5CAD34F714}" type="pres">
      <dgm:prSet presAssocID="{B6F123D5-C50B-43EE-AC54-20595FEFF957}" presName="compNode" presStyleCnt="0"/>
      <dgm:spPr/>
    </dgm:pt>
    <dgm:pt modelId="{8FEEC51B-0F9B-4797-AF1C-C615FC99962A}" type="pres">
      <dgm:prSet presAssocID="{B6F123D5-C50B-43EE-AC54-20595FEFF957}" presName="bgRect" presStyleLbl="bgShp" presStyleIdx="0" presStyleCnt="3"/>
      <dgm:spPr/>
    </dgm:pt>
    <dgm:pt modelId="{5725340F-0B29-4E5B-B3FD-D188AFEC705E}" type="pres">
      <dgm:prSet presAssocID="{B6F123D5-C50B-43EE-AC54-20595FEFF957}" presName="iconRect" presStyleLbl="node1" presStyleIdx="0" presStyleCnt="3"/>
      <dgm:spPr/>
    </dgm:pt>
    <dgm:pt modelId="{AE67A839-64D4-41BC-8BC9-4867D30E41EA}" type="pres">
      <dgm:prSet presAssocID="{B6F123D5-C50B-43EE-AC54-20595FEFF957}" presName="spaceRect" presStyleCnt="0"/>
      <dgm:spPr/>
    </dgm:pt>
    <dgm:pt modelId="{AA716C82-9338-40AA-AEFC-91537422DF62}" type="pres">
      <dgm:prSet presAssocID="{B6F123D5-C50B-43EE-AC54-20595FEFF957}" presName="parTx" presStyleLbl="revTx" presStyleIdx="0" presStyleCnt="3">
        <dgm:presLayoutVars>
          <dgm:chMax val="0"/>
          <dgm:chPref val="0"/>
        </dgm:presLayoutVars>
      </dgm:prSet>
      <dgm:spPr/>
    </dgm:pt>
    <dgm:pt modelId="{8EDCAB41-19B6-431C-9D0B-437C88272731}" type="pres">
      <dgm:prSet presAssocID="{B741FBA4-9A43-4BAC-AC86-647E115E3063}" presName="sibTrans" presStyleCnt="0"/>
      <dgm:spPr/>
    </dgm:pt>
    <dgm:pt modelId="{1439D0F6-67CE-43B7-AFA3-EDB654352B9B}" type="pres">
      <dgm:prSet presAssocID="{F1B0D24E-29DD-4C2A-8AC0-F28243329339}" presName="compNode" presStyleCnt="0"/>
      <dgm:spPr/>
    </dgm:pt>
    <dgm:pt modelId="{D4019D19-D04B-4535-8197-FD33CCC2EE1D}" type="pres">
      <dgm:prSet presAssocID="{F1B0D24E-29DD-4C2A-8AC0-F28243329339}" presName="bgRect" presStyleLbl="bgShp" presStyleIdx="1" presStyleCnt="3"/>
      <dgm:spPr/>
    </dgm:pt>
    <dgm:pt modelId="{71889552-0761-4C19-8FDA-63043AD33782}" type="pres">
      <dgm:prSet presAssocID="{F1B0D24E-29DD-4C2A-8AC0-F28243329339}" presName="iconRect" presStyleLbl="node1" presStyleIdx="1" presStyleCnt="3"/>
      <dgm:spPr/>
    </dgm:pt>
    <dgm:pt modelId="{DCA7AC05-8EE4-4D5C-8272-C4FCAE35731D}" type="pres">
      <dgm:prSet presAssocID="{F1B0D24E-29DD-4C2A-8AC0-F28243329339}" presName="spaceRect" presStyleCnt="0"/>
      <dgm:spPr/>
    </dgm:pt>
    <dgm:pt modelId="{B8285C1B-A394-42F1-AF63-7F4896FBC910}" type="pres">
      <dgm:prSet presAssocID="{F1B0D24E-29DD-4C2A-8AC0-F28243329339}" presName="parTx" presStyleLbl="revTx" presStyleIdx="1" presStyleCnt="3">
        <dgm:presLayoutVars>
          <dgm:chMax val="0"/>
          <dgm:chPref val="0"/>
        </dgm:presLayoutVars>
      </dgm:prSet>
      <dgm:spPr/>
    </dgm:pt>
    <dgm:pt modelId="{61B9C0D5-DF0C-4E95-AE4C-90577160A789}" type="pres">
      <dgm:prSet presAssocID="{6C89FE90-39B0-4232-B43D-45FAB3A4437A}" presName="sibTrans" presStyleCnt="0"/>
      <dgm:spPr/>
    </dgm:pt>
    <dgm:pt modelId="{6BCBE8AF-59F0-4E80-A290-BB81993D4298}" type="pres">
      <dgm:prSet presAssocID="{B330476F-58FA-45DE-A07C-42D63885BD5E}" presName="compNode" presStyleCnt="0"/>
      <dgm:spPr/>
    </dgm:pt>
    <dgm:pt modelId="{61258DB3-7C4D-401E-B4F7-16FEFFA3B069}" type="pres">
      <dgm:prSet presAssocID="{B330476F-58FA-45DE-A07C-42D63885BD5E}" presName="bgRect" presStyleLbl="bgShp" presStyleIdx="2" presStyleCnt="3"/>
      <dgm:spPr/>
    </dgm:pt>
    <dgm:pt modelId="{02BE32E5-E3AD-4A3D-8BC0-76BEE6387540}" type="pres">
      <dgm:prSet presAssocID="{B330476F-58FA-45DE-A07C-42D63885BD5E}" presName="iconRect" presStyleLbl="node1" presStyleIdx="2" presStyleCnt="3"/>
      <dgm:spPr/>
    </dgm:pt>
    <dgm:pt modelId="{BB7FF1FB-BD6B-4FA0-9B61-87BFC2CA7E8B}" type="pres">
      <dgm:prSet presAssocID="{B330476F-58FA-45DE-A07C-42D63885BD5E}" presName="spaceRect" presStyleCnt="0"/>
      <dgm:spPr/>
    </dgm:pt>
    <dgm:pt modelId="{1152BE63-7C38-4912-97E5-4FD87E110342}" type="pres">
      <dgm:prSet presAssocID="{B330476F-58FA-45DE-A07C-42D63885BD5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C484111-7499-4A8C-A0DA-F75B3FF79AEC}" srcId="{C6212C5E-B1D8-4ACB-BDC7-44C30B4FD07B}" destId="{B6F123D5-C50B-43EE-AC54-20595FEFF957}" srcOrd="0" destOrd="0" parTransId="{4196C7F5-B374-4AD8-92E5-6FA8E125CF21}" sibTransId="{B741FBA4-9A43-4BAC-AC86-647E115E3063}"/>
    <dgm:cxn modelId="{1B94F630-C03B-4A3B-B8C8-68B19BBBF9D7}" type="presOf" srcId="{B330476F-58FA-45DE-A07C-42D63885BD5E}" destId="{1152BE63-7C38-4912-97E5-4FD87E110342}" srcOrd="0" destOrd="0" presId="urn:microsoft.com/office/officeart/2018/2/layout/IconVerticalSolidList"/>
    <dgm:cxn modelId="{C6CBB74E-81C5-4F89-8A3C-694B08CAC314}" type="presOf" srcId="{F1B0D24E-29DD-4C2A-8AC0-F28243329339}" destId="{B8285C1B-A394-42F1-AF63-7F4896FBC910}" srcOrd="0" destOrd="0" presId="urn:microsoft.com/office/officeart/2018/2/layout/IconVerticalSolidList"/>
    <dgm:cxn modelId="{6FEB987C-59B3-4070-B870-380863B5BA62}" srcId="{C6212C5E-B1D8-4ACB-BDC7-44C30B4FD07B}" destId="{F1B0D24E-29DD-4C2A-8AC0-F28243329339}" srcOrd="1" destOrd="0" parTransId="{DBBC3CC1-C0AE-4BD6-8F19-107856BD8D7F}" sibTransId="{6C89FE90-39B0-4232-B43D-45FAB3A4437A}"/>
    <dgm:cxn modelId="{218794AE-AF28-4E2D-B1DB-48CD132DDEF5}" type="presOf" srcId="{B6F123D5-C50B-43EE-AC54-20595FEFF957}" destId="{AA716C82-9338-40AA-AEFC-91537422DF62}" srcOrd="0" destOrd="0" presId="urn:microsoft.com/office/officeart/2018/2/layout/IconVerticalSolidList"/>
    <dgm:cxn modelId="{85E61AED-51A1-4562-A7A8-8BF381C5737E}" srcId="{C6212C5E-B1D8-4ACB-BDC7-44C30B4FD07B}" destId="{B330476F-58FA-45DE-A07C-42D63885BD5E}" srcOrd="2" destOrd="0" parTransId="{F8ED940D-3039-4A49-9387-23A705962055}" sibTransId="{C8FE6A95-E3A8-4D3B-B1B6-14751142A4E0}"/>
    <dgm:cxn modelId="{F00A49FE-911F-4082-8567-023159B22CF4}" type="presOf" srcId="{C6212C5E-B1D8-4ACB-BDC7-44C30B4FD07B}" destId="{1DF3DDE2-874F-4431-8E9E-B9C6684BD93C}" srcOrd="0" destOrd="0" presId="urn:microsoft.com/office/officeart/2018/2/layout/IconVerticalSolidList"/>
    <dgm:cxn modelId="{13E7038A-0FB4-4E2F-B65C-7AD30191AFAA}" type="presParOf" srcId="{1DF3DDE2-874F-4431-8E9E-B9C6684BD93C}" destId="{2BD92945-2F84-4785-A252-9D5CAD34F714}" srcOrd="0" destOrd="0" presId="urn:microsoft.com/office/officeart/2018/2/layout/IconVerticalSolidList"/>
    <dgm:cxn modelId="{26E2C230-B1EB-4690-8B88-7C2B13BF1CE2}" type="presParOf" srcId="{2BD92945-2F84-4785-A252-9D5CAD34F714}" destId="{8FEEC51B-0F9B-4797-AF1C-C615FC99962A}" srcOrd="0" destOrd="0" presId="urn:microsoft.com/office/officeart/2018/2/layout/IconVerticalSolidList"/>
    <dgm:cxn modelId="{2919EED1-3690-4010-A385-785E7F844409}" type="presParOf" srcId="{2BD92945-2F84-4785-A252-9D5CAD34F714}" destId="{5725340F-0B29-4E5B-B3FD-D188AFEC705E}" srcOrd="1" destOrd="0" presId="urn:microsoft.com/office/officeart/2018/2/layout/IconVerticalSolidList"/>
    <dgm:cxn modelId="{282A2A9D-266A-4D22-9C03-64F3104B0642}" type="presParOf" srcId="{2BD92945-2F84-4785-A252-9D5CAD34F714}" destId="{AE67A839-64D4-41BC-8BC9-4867D30E41EA}" srcOrd="2" destOrd="0" presId="urn:microsoft.com/office/officeart/2018/2/layout/IconVerticalSolidList"/>
    <dgm:cxn modelId="{158CCA25-4A6E-43F3-A509-834A033335D2}" type="presParOf" srcId="{2BD92945-2F84-4785-A252-9D5CAD34F714}" destId="{AA716C82-9338-40AA-AEFC-91537422DF62}" srcOrd="3" destOrd="0" presId="urn:microsoft.com/office/officeart/2018/2/layout/IconVerticalSolidList"/>
    <dgm:cxn modelId="{FB85AE37-635C-4581-897F-C1697CDE76CA}" type="presParOf" srcId="{1DF3DDE2-874F-4431-8E9E-B9C6684BD93C}" destId="{8EDCAB41-19B6-431C-9D0B-437C88272731}" srcOrd="1" destOrd="0" presId="urn:microsoft.com/office/officeart/2018/2/layout/IconVerticalSolidList"/>
    <dgm:cxn modelId="{1BF875F9-1F97-4CE1-84D2-B1469584386E}" type="presParOf" srcId="{1DF3DDE2-874F-4431-8E9E-B9C6684BD93C}" destId="{1439D0F6-67CE-43B7-AFA3-EDB654352B9B}" srcOrd="2" destOrd="0" presId="urn:microsoft.com/office/officeart/2018/2/layout/IconVerticalSolidList"/>
    <dgm:cxn modelId="{8035C3BE-FEC6-476E-AA9D-7FED64A7F6FD}" type="presParOf" srcId="{1439D0F6-67CE-43B7-AFA3-EDB654352B9B}" destId="{D4019D19-D04B-4535-8197-FD33CCC2EE1D}" srcOrd="0" destOrd="0" presId="urn:microsoft.com/office/officeart/2018/2/layout/IconVerticalSolidList"/>
    <dgm:cxn modelId="{9895395D-6920-4A0C-8C01-89F69E1AA701}" type="presParOf" srcId="{1439D0F6-67CE-43B7-AFA3-EDB654352B9B}" destId="{71889552-0761-4C19-8FDA-63043AD33782}" srcOrd="1" destOrd="0" presId="urn:microsoft.com/office/officeart/2018/2/layout/IconVerticalSolidList"/>
    <dgm:cxn modelId="{7FCBDABB-9452-494B-9F4F-92C7C8E167F8}" type="presParOf" srcId="{1439D0F6-67CE-43B7-AFA3-EDB654352B9B}" destId="{DCA7AC05-8EE4-4D5C-8272-C4FCAE35731D}" srcOrd="2" destOrd="0" presId="urn:microsoft.com/office/officeart/2018/2/layout/IconVerticalSolidList"/>
    <dgm:cxn modelId="{5611D46C-7790-4B22-B366-1A0BD51C5D6B}" type="presParOf" srcId="{1439D0F6-67CE-43B7-AFA3-EDB654352B9B}" destId="{B8285C1B-A394-42F1-AF63-7F4896FBC910}" srcOrd="3" destOrd="0" presId="urn:microsoft.com/office/officeart/2018/2/layout/IconVerticalSolidList"/>
    <dgm:cxn modelId="{9F3C2D81-D1E0-4BFF-AF9F-7678B136E736}" type="presParOf" srcId="{1DF3DDE2-874F-4431-8E9E-B9C6684BD93C}" destId="{61B9C0D5-DF0C-4E95-AE4C-90577160A789}" srcOrd="3" destOrd="0" presId="urn:microsoft.com/office/officeart/2018/2/layout/IconVerticalSolidList"/>
    <dgm:cxn modelId="{E7EB3498-7F2A-429D-B623-0915A59D1DF4}" type="presParOf" srcId="{1DF3DDE2-874F-4431-8E9E-B9C6684BD93C}" destId="{6BCBE8AF-59F0-4E80-A290-BB81993D4298}" srcOrd="4" destOrd="0" presId="urn:microsoft.com/office/officeart/2018/2/layout/IconVerticalSolidList"/>
    <dgm:cxn modelId="{789E048F-3E2A-4863-A11B-00310F572E82}" type="presParOf" srcId="{6BCBE8AF-59F0-4E80-A290-BB81993D4298}" destId="{61258DB3-7C4D-401E-B4F7-16FEFFA3B069}" srcOrd="0" destOrd="0" presId="urn:microsoft.com/office/officeart/2018/2/layout/IconVerticalSolidList"/>
    <dgm:cxn modelId="{9270213A-20F2-42B3-B597-D83D775C2EB6}" type="presParOf" srcId="{6BCBE8AF-59F0-4E80-A290-BB81993D4298}" destId="{02BE32E5-E3AD-4A3D-8BC0-76BEE6387540}" srcOrd="1" destOrd="0" presId="urn:microsoft.com/office/officeart/2018/2/layout/IconVerticalSolidList"/>
    <dgm:cxn modelId="{B1499790-F066-4BB8-A32F-45FD046492E8}" type="presParOf" srcId="{6BCBE8AF-59F0-4E80-A290-BB81993D4298}" destId="{BB7FF1FB-BD6B-4FA0-9B61-87BFC2CA7E8B}" srcOrd="2" destOrd="0" presId="urn:microsoft.com/office/officeart/2018/2/layout/IconVerticalSolidList"/>
    <dgm:cxn modelId="{5495EB01-943E-4878-8257-6F6C38F43521}" type="presParOf" srcId="{6BCBE8AF-59F0-4E80-A290-BB81993D4298}" destId="{1152BE63-7C38-4912-97E5-4FD87E1103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5FC71-FC5E-4B0E-9990-7953779CADE5}">
      <dsp:nvSpPr>
        <dsp:cNvPr id="0" name=""/>
        <dsp:cNvSpPr/>
      </dsp:nvSpPr>
      <dsp:spPr>
        <a:xfrm>
          <a:off x="3286" y="153930"/>
          <a:ext cx="3203971" cy="8365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410245(A):</a:t>
          </a:r>
          <a:r>
            <a:rPr lang="en-US" sz="2300" kern="1200">
              <a:latin typeface="Tw Cen MT"/>
            </a:rPr>
            <a:t> </a:t>
          </a:r>
          <a:r>
            <a:rPr lang="en-US" sz="2300" kern="1200"/>
            <a:t>Information Retrieval</a:t>
          </a:r>
        </a:p>
      </dsp:txBody>
      <dsp:txXfrm>
        <a:off x="3286" y="153930"/>
        <a:ext cx="3203971" cy="836546"/>
      </dsp:txXfrm>
    </dsp:sp>
    <dsp:sp modelId="{6033DF65-ECF1-4E7F-85DE-233DA4BFCC0C}">
      <dsp:nvSpPr>
        <dsp:cNvPr id="0" name=""/>
        <dsp:cNvSpPr/>
      </dsp:nvSpPr>
      <dsp:spPr>
        <a:xfrm>
          <a:off x="3286" y="990477"/>
          <a:ext cx="3203971" cy="271480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Credits:</a:t>
          </a:r>
          <a:r>
            <a:rPr lang="en-US" sz="2300" kern="1200">
              <a:latin typeface="Aharoni"/>
            </a:rPr>
            <a:t> 3  </a:t>
          </a:r>
          <a:r>
            <a:rPr lang="en-US" sz="2300" b="0" kern="1200">
              <a:latin typeface="Aharoni"/>
              <a:cs typeface="Aharoni"/>
            </a:rPr>
            <a:t>3</a:t>
          </a:r>
          <a:r>
            <a:rPr lang="en-US" sz="2300" b="0" kern="1200">
              <a:latin typeface="Times New Roman"/>
              <a:cs typeface="Times New Roman"/>
            </a:rPr>
            <a:t> Hours/</a:t>
          </a:r>
          <a:r>
            <a:rPr lang="en-US" sz="2300" b="0" kern="1200">
              <a:latin typeface="Tw Cen MT"/>
              <a:cs typeface="Times New Roman"/>
            </a:rPr>
            <a:t>Week</a:t>
          </a:r>
          <a:endParaRPr lang="en-US" sz="2300" b="0" kern="1200">
            <a:latin typeface="Times New Roman"/>
            <a:cs typeface="Times New Roman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>
              <a:latin typeface="Tw Cen MT"/>
              <a:cs typeface="Times New Roman"/>
            </a:rPr>
            <a:t>INSEM</a:t>
          </a:r>
          <a:r>
            <a:rPr lang="en-US" sz="2300" kern="1200"/>
            <a:t>: 30 Marks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End Semester(TH): 70 Marks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Total: 100 Marks</a:t>
          </a:r>
        </a:p>
      </dsp:txBody>
      <dsp:txXfrm>
        <a:off x="3286" y="990477"/>
        <a:ext cx="3203971" cy="2714805"/>
      </dsp:txXfrm>
    </dsp:sp>
    <dsp:sp modelId="{5976ABA5-3DDD-48FE-8B04-F3E5A278F2BC}">
      <dsp:nvSpPr>
        <dsp:cNvPr id="0" name=""/>
        <dsp:cNvSpPr/>
      </dsp:nvSpPr>
      <dsp:spPr>
        <a:xfrm>
          <a:off x="3655814" y="153930"/>
          <a:ext cx="3203971" cy="836546"/>
        </a:xfrm>
        <a:prstGeom prst="rect">
          <a:avLst/>
        </a:prstGeom>
        <a:solidFill>
          <a:schemeClr val="accent5">
            <a:hueOff val="-1519836"/>
            <a:satOff val="1607"/>
            <a:lumOff val="-295"/>
            <a:alphaOff val="0"/>
          </a:schemeClr>
        </a:solidFill>
        <a:ln w="12700" cap="flat" cmpd="sng" algn="ctr">
          <a:solidFill>
            <a:schemeClr val="accent5">
              <a:hueOff val="-1519836"/>
              <a:satOff val="1607"/>
              <a:lumOff val="-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Prerequisite Courses</a:t>
          </a:r>
          <a:endParaRPr lang="en-US" sz="2300" kern="1200">
            <a:latin typeface="Tw Cen MT"/>
          </a:endParaRPr>
        </a:p>
      </dsp:txBody>
      <dsp:txXfrm>
        <a:off x="3655814" y="153930"/>
        <a:ext cx="3203971" cy="836546"/>
      </dsp:txXfrm>
    </dsp:sp>
    <dsp:sp modelId="{73CD1E9E-F0F2-4C2B-9EFA-68167CE178E1}">
      <dsp:nvSpPr>
        <dsp:cNvPr id="0" name=""/>
        <dsp:cNvSpPr/>
      </dsp:nvSpPr>
      <dsp:spPr>
        <a:xfrm>
          <a:off x="3655814" y="990477"/>
          <a:ext cx="3203971" cy="2714805"/>
        </a:xfrm>
        <a:prstGeom prst="rect">
          <a:avLst/>
        </a:prstGeom>
        <a:solidFill>
          <a:schemeClr val="accent5">
            <a:tint val="40000"/>
            <a:alpha val="90000"/>
            <a:hueOff val="-1343620"/>
            <a:satOff val="1280"/>
            <a:lumOff val="-4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43620"/>
              <a:satOff val="1280"/>
              <a:lumOff val="-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"/>
              <a:ea typeface="Calibri"/>
              <a:cs typeface="Calibri"/>
            </a:rPr>
            <a:t>Database Management Systems(310241)</a:t>
          </a:r>
          <a:endParaRPr lang="en-US" sz="2300" kern="1200">
            <a:latin typeface="Tw Cen MT"/>
            <a:ea typeface="Calibri"/>
            <a:cs typeface="Calibri"/>
          </a:endParaRPr>
        </a:p>
      </dsp:txBody>
      <dsp:txXfrm>
        <a:off x="3655814" y="990477"/>
        <a:ext cx="3203971" cy="2714805"/>
      </dsp:txXfrm>
    </dsp:sp>
    <dsp:sp modelId="{A3E53AAF-7391-4737-A29F-B29566DADFFE}">
      <dsp:nvSpPr>
        <dsp:cNvPr id="0" name=""/>
        <dsp:cNvSpPr/>
      </dsp:nvSpPr>
      <dsp:spPr>
        <a:xfrm>
          <a:off x="7308342" y="153930"/>
          <a:ext cx="3203971" cy="836546"/>
        </a:xfrm>
        <a:prstGeom prst="rect">
          <a:avLst/>
        </a:prstGeom>
        <a:solidFill>
          <a:schemeClr val="accent5">
            <a:hueOff val="-3039673"/>
            <a:satOff val="3213"/>
            <a:lumOff val="-589"/>
            <a:alphaOff val="0"/>
          </a:schemeClr>
        </a:solidFill>
        <a:ln w="12700" cap="flat" cmpd="sng" algn="ctr">
          <a:solidFill>
            <a:schemeClr val="accent5">
              <a:hueOff val="-3039673"/>
              <a:satOff val="3213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"/>
              <a:ea typeface="Calibri"/>
              <a:cs typeface="Calibri"/>
            </a:rPr>
            <a:t>Companion Course</a:t>
          </a:r>
          <a:endParaRPr lang="en-US" sz="2300" kern="1200">
            <a:latin typeface="Tw Cen MT"/>
          </a:endParaRPr>
        </a:p>
      </dsp:txBody>
      <dsp:txXfrm>
        <a:off x="7308342" y="153930"/>
        <a:ext cx="3203971" cy="836546"/>
      </dsp:txXfrm>
    </dsp:sp>
    <dsp:sp modelId="{1D7278A9-821A-454B-AC5C-61E9D77728C7}">
      <dsp:nvSpPr>
        <dsp:cNvPr id="0" name=""/>
        <dsp:cNvSpPr/>
      </dsp:nvSpPr>
      <dsp:spPr>
        <a:xfrm>
          <a:off x="7308342" y="990477"/>
          <a:ext cx="3203971" cy="2714805"/>
        </a:xfrm>
        <a:prstGeom prst="rect">
          <a:avLst/>
        </a:prstGeom>
        <a:solidFill>
          <a:schemeClr val="accent5">
            <a:tint val="40000"/>
            <a:alpha val="90000"/>
            <a:hueOff val="-2687239"/>
            <a:satOff val="2559"/>
            <a:lumOff val="-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687239"/>
              <a:satOff val="2559"/>
              <a:lumOff val="-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Laboratory Practice IV(410247)</a:t>
          </a:r>
          <a:endParaRPr lang="en-US" sz="2300" kern="1200">
            <a:latin typeface="Tw Cen MT"/>
            <a:ea typeface="Calibri"/>
            <a:cs typeface="Aharoni"/>
          </a:endParaRPr>
        </a:p>
      </dsp:txBody>
      <dsp:txXfrm>
        <a:off x="7308342" y="990477"/>
        <a:ext cx="3203971" cy="2714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EC51B-0F9B-4797-AF1C-C615FC99962A}">
      <dsp:nvSpPr>
        <dsp:cNvPr id="0" name=""/>
        <dsp:cNvSpPr/>
      </dsp:nvSpPr>
      <dsp:spPr>
        <a:xfrm>
          <a:off x="0" y="662"/>
          <a:ext cx="6818376" cy="15502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5340F-0B29-4E5B-B3FD-D188AFEC705E}">
      <dsp:nvSpPr>
        <dsp:cNvPr id="0" name=""/>
        <dsp:cNvSpPr/>
      </dsp:nvSpPr>
      <dsp:spPr>
        <a:xfrm>
          <a:off x="468946" y="349465"/>
          <a:ext cx="852630" cy="852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16C82-9338-40AA-AEFC-91537422DF62}">
      <dsp:nvSpPr>
        <dsp:cNvPr id="0" name=""/>
        <dsp:cNvSpPr/>
      </dsp:nvSpPr>
      <dsp:spPr>
        <a:xfrm>
          <a:off x="1790523" y="662"/>
          <a:ext cx="5027852" cy="155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067" tIns="164067" rIns="164067" bIns="1640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Introduction: </a:t>
          </a:r>
          <a:r>
            <a:rPr lang="en-US" sz="1800" kern="1200"/>
            <a:t>The IR System, The Software Architecture Of The IR System.</a:t>
          </a:r>
        </a:p>
      </dsp:txBody>
      <dsp:txXfrm>
        <a:off x="1790523" y="662"/>
        <a:ext cx="5027852" cy="1550237"/>
      </dsp:txXfrm>
    </dsp:sp>
    <dsp:sp modelId="{D4019D19-D04B-4535-8197-FD33CCC2EE1D}">
      <dsp:nvSpPr>
        <dsp:cNvPr id="0" name=""/>
        <dsp:cNvSpPr/>
      </dsp:nvSpPr>
      <dsp:spPr>
        <a:xfrm>
          <a:off x="0" y="1938458"/>
          <a:ext cx="6818376" cy="15502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89552-0761-4C19-8FDA-63043AD33782}">
      <dsp:nvSpPr>
        <dsp:cNvPr id="0" name=""/>
        <dsp:cNvSpPr/>
      </dsp:nvSpPr>
      <dsp:spPr>
        <a:xfrm>
          <a:off x="468946" y="2287262"/>
          <a:ext cx="852630" cy="852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85C1B-A394-42F1-AF63-7F4896FBC910}">
      <dsp:nvSpPr>
        <dsp:cNvPr id="0" name=""/>
        <dsp:cNvSpPr/>
      </dsp:nvSpPr>
      <dsp:spPr>
        <a:xfrm>
          <a:off x="1790523" y="1938458"/>
          <a:ext cx="5027852" cy="155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067" tIns="164067" rIns="164067" bIns="164067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Basic IR Models:</a:t>
          </a:r>
          <a:r>
            <a:rPr lang="en-US" sz="1800" kern="1200"/>
            <a:t> Boolean Model, TF-IDF (Term Frequency/Inverse </a:t>
          </a:r>
          <a:r>
            <a:rPr lang="en-US" sz="1800" kern="1200">
              <a:latin typeface="Tw Cen MT"/>
            </a:rPr>
            <a:t>Document Frequency</a:t>
          </a:r>
          <a:r>
            <a:rPr lang="en-US" sz="1800" kern="1200"/>
            <a:t>) Weighting, Vector Model, Probabilistic Model and Latent Semantic </a:t>
          </a:r>
          <a:r>
            <a:rPr lang="en-US" sz="1800" kern="1200">
              <a:latin typeface="Tw Cen MT"/>
            </a:rPr>
            <a:t>Indexing Model</a:t>
          </a:r>
          <a:r>
            <a:rPr lang="en-US" sz="1800" kern="1200"/>
            <a:t>.</a:t>
          </a:r>
        </a:p>
      </dsp:txBody>
      <dsp:txXfrm>
        <a:off x="1790523" y="1938458"/>
        <a:ext cx="5027852" cy="1550237"/>
      </dsp:txXfrm>
    </dsp:sp>
    <dsp:sp modelId="{61258DB3-7C4D-401E-B4F7-16FEFFA3B069}">
      <dsp:nvSpPr>
        <dsp:cNvPr id="0" name=""/>
        <dsp:cNvSpPr/>
      </dsp:nvSpPr>
      <dsp:spPr>
        <a:xfrm>
          <a:off x="0" y="3876255"/>
          <a:ext cx="6818376" cy="15502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E32E5-E3AD-4A3D-8BC0-76BEE6387540}">
      <dsp:nvSpPr>
        <dsp:cNvPr id="0" name=""/>
        <dsp:cNvSpPr/>
      </dsp:nvSpPr>
      <dsp:spPr>
        <a:xfrm>
          <a:off x="468946" y="4225058"/>
          <a:ext cx="852630" cy="852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2BE63-7C38-4912-97E5-4FD87E110342}">
      <dsp:nvSpPr>
        <dsp:cNvPr id="0" name=""/>
        <dsp:cNvSpPr/>
      </dsp:nvSpPr>
      <dsp:spPr>
        <a:xfrm>
          <a:off x="1790523" y="3876255"/>
          <a:ext cx="5027852" cy="155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067" tIns="164067" rIns="164067" bIns="1640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Basic Tokenizing: </a:t>
          </a:r>
          <a:r>
            <a:rPr lang="en-US" sz="1800" kern="1200"/>
            <a:t>Simple Tokenizing, Stop-Word Removal and Stemming.</a:t>
          </a:r>
        </a:p>
      </dsp:txBody>
      <dsp:txXfrm>
        <a:off x="1790523" y="3876255"/>
        <a:ext cx="5027852" cy="1550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2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5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16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4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2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1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3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7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6" r:id="rId6"/>
    <p:sldLayoutId id="2147483752" r:id="rId7"/>
    <p:sldLayoutId id="2147483753" r:id="rId8"/>
    <p:sldLayoutId id="2147483754" r:id="rId9"/>
    <p:sldLayoutId id="2147483755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D1A671DE-D529-4A2A-A35D-E97400239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6055" y="780057"/>
            <a:ext cx="4947745" cy="2828462"/>
          </a:xfrm>
        </p:spPr>
        <p:txBody>
          <a:bodyPr>
            <a:normAutofit/>
          </a:bodyPr>
          <a:lstStyle/>
          <a:p>
            <a:pPr algn="l"/>
            <a:r>
              <a:rPr lang="en-US"/>
              <a:t>Information Retrieval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7074" y="5195839"/>
            <a:ext cx="3380613" cy="166053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Presented By : </a:t>
            </a:r>
          </a:p>
          <a:p>
            <a:pPr algn="l"/>
            <a:r>
              <a:rPr lang="en-US"/>
              <a:t>Prof. Sarika M. Shinde</a:t>
            </a:r>
          </a:p>
          <a:p>
            <a:pPr algn="l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2599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3649" y="127376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Block Arc 91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631431" y="1382395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31329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20126" y="2345836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03228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27948" flipH="1">
            <a:off x="230949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D4B4B-1FB2-72FF-E873-E3FFCB922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C857-73CD-5304-1851-25681F0A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  <a:latin typeface="Times New Roman"/>
                <a:cs typeface="Times New Roman"/>
              </a:rPr>
              <a:t>The IR System :</a:t>
            </a:r>
          </a:p>
        </p:txBody>
      </p:sp>
      <p:pic>
        <p:nvPicPr>
          <p:cNvPr id="6" name="Content Placeholder 5" descr="A diagram of a process flow&#10;&#10;AI-generated content may be incorrect.">
            <a:extLst>
              <a:ext uri="{FF2B5EF4-FFF2-40B4-BE49-F238E27FC236}">
                <a16:creationId xmlns:a16="http://schemas.microsoft.com/office/drawing/2014/main" id="{84535783-4066-CF24-4CBF-FCB506D36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415" y="1696229"/>
            <a:ext cx="8661546" cy="48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358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70CE0-6F82-0D3B-17B7-C8B8837B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261D-7B8D-80DC-3423-A77B6871D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Probabilistic Model (Binary Independence Model - BIM) Cont...</a:t>
            </a:r>
            <a:endParaRPr lang="en-US" sz="3000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40D9FD62-4E62-54D9-66E0-AB405EB93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326" y="1605771"/>
            <a:ext cx="9297836" cy="42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98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F58DF-E94D-37FF-6F38-9A4C1303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C20D-52A5-10FB-43BF-6718494B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1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C3A990-BD0D-D908-DB4F-19FCCDDF6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116"/>
            <a:ext cx="10515600" cy="13437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Strong theoretical foundation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Supports probabilistic ranking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5524A-D1B2-5CAF-AE17-0E22CC44AB03}"/>
              </a:ext>
            </a:extLst>
          </p:cNvPr>
          <p:cNvSpPr txBox="1">
            <a:spLocks/>
          </p:cNvSpPr>
          <p:nvPr/>
        </p:nvSpPr>
        <p:spPr>
          <a:xfrm>
            <a:off x="832449" y="3436129"/>
            <a:ext cx="10242431" cy="937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Disadvantages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DE9C075-A580-B63A-2EDC-7160ABA1B5BE}"/>
              </a:ext>
            </a:extLst>
          </p:cNvPr>
          <p:cNvSpPr txBox="1">
            <a:spLocks/>
          </p:cNvSpPr>
          <p:nvPr/>
        </p:nvSpPr>
        <p:spPr>
          <a:xfrm>
            <a:off x="832449" y="4177763"/>
            <a:ext cx="10055525" cy="2551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+mn-lt"/>
                <a:cs typeface="+mn-lt"/>
              </a:rPr>
              <a:t>Assumes term independence</a:t>
            </a:r>
            <a:endParaRPr lang="en-US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Needs relevance feedback to work well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0F3AC5-E5AC-6627-7BFA-BB073836B9DF}"/>
              </a:ext>
            </a:extLst>
          </p:cNvPr>
          <p:cNvSpPr txBox="1">
            <a:spLocks/>
          </p:cNvSpPr>
          <p:nvPr/>
        </p:nvSpPr>
        <p:spPr>
          <a:xfrm>
            <a:off x="651294" y="-1093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C00000"/>
                </a:solidFill>
                <a:latin typeface="Times New Roman"/>
                <a:cs typeface="Times New Roman"/>
              </a:rPr>
              <a:t>Probabilistic Model (Binary Independence Model - BIM) Cont...</a:t>
            </a:r>
            <a:endParaRPr lang="en-US" sz="3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63893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F537-5F59-A5CF-7345-EDA98D350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9CDEC-ACCB-37FB-9216-0CFDF969C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795"/>
            <a:ext cx="10515600" cy="209132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200" dirty="0">
                <a:ea typeface="+mn-lt"/>
                <a:cs typeface="+mn-lt"/>
              </a:rPr>
              <a:t>Documents and terms are represented in </a:t>
            </a:r>
            <a:r>
              <a:rPr lang="en-US" sz="2200" b="1" dirty="0">
                <a:ea typeface="+mn-lt"/>
                <a:cs typeface="+mn-lt"/>
              </a:rPr>
              <a:t>lower-dimensional space</a:t>
            </a:r>
            <a:r>
              <a:rPr lang="en-US" sz="2200" dirty="0">
                <a:ea typeface="+mn-lt"/>
                <a:cs typeface="+mn-lt"/>
              </a:rPr>
              <a:t> using </a:t>
            </a:r>
            <a:r>
              <a:rPr lang="en-US" sz="2200" b="1" dirty="0">
                <a:ea typeface="+mn-lt"/>
                <a:cs typeface="+mn-lt"/>
              </a:rPr>
              <a:t>Singular Value Decomposition (SVD)</a:t>
            </a:r>
            <a:r>
              <a:rPr lang="en-US" sz="2200" dirty="0">
                <a:ea typeface="+mn-lt"/>
                <a:cs typeface="+mn-lt"/>
              </a:rPr>
              <a:t>.</a:t>
            </a:r>
            <a:endParaRPr lang="en-US" sz="2200" dirty="0"/>
          </a:p>
          <a:p>
            <a:pPr algn="just"/>
            <a:endParaRPr lang="en-US" sz="2200" dirty="0">
              <a:ea typeface="+mn-lt"/>
              <a:cs typeface="+mn-lt"/>
            </a:endParaRPr>
          </a:p>
          <a:p>
            <a:pPr algn="just"/>
            <a:r>
              <a:rPr lang="en-US" sz="2200" dirty="0">
                <a:ea typeface="+mn-lt"/>
                <a:cs typeface="+mn-lt"/>
              </a:rPr>
              <a:t>Captures </a:t>
            </a:r>
            <a:r>
              <a:rPr lang="en-US" sz="2200" b="1" dirty="0">
                <a:ea typeface="+mn-lt"/>
                <a:cs typeface="+mn-lt"/>
              </a:rPr>
              <a:t>latent (hidden) semantic structure</a:t>
            </a:r>
            <a:r>
              <a:rPr lang="en-US" sz="2200" dirty="0">
                <a:ea typeface="+mn-lt"/>
                <a:cs typeface="+mn-lt"/>
              </a:rPr>
              <a:t>.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>
                <a:ea typeface="+mn-lt"/>
                <a:cs typeface="+mn-lt"/>
              </a:rPr>
              <a:t>Reduces noise and captures term co-occurrence patterns.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1C03608-8596-D577-4551-A11BA3215364}"/>
              </a:ext>
            </a:extLst>
          </p:cNvPr>
          <p:cNvSpPr txBox="1">
            <a:spLocks/>
          </p:cNvSpPr>
          <p:nvPr/>
        </p:nvSpPr>
        <p:spPr>
          <a:xfrm>
            <a:off x="694426" y="56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Latent Semantic Indexing (LSI / LSA)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39C23D68-23AC-6057-6D3D-520CE40E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3" y="3889794"/>
            <a:ext cx="7503363" cy="27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10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FC2DA-59BF-D745-D6EE-5DF8BCEBF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ABFFF89-8D0C-F79F-5B32-C2A3C43AD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219" y="1690148"/>
            <a:ext cx="10565561" cy="307513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6066B3-EC7B-2655-D397-E5796900B44A}"/>
              </a:ext>
            </a:extLst>
          </p:cNvPr>
          <p:cNvSpPr txBox="1">
            <a:spLocks/>
          </p:cNvSpPr>
          <p:nvPr/>
        </p:nvSpPr>
        <p:spPr>
          <a:xfrm>
            <a:off x="694426" y="63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Times New Roman"/>
                <a:cs typeface="Times New Roman"/>
              </a:rPr>
              <a:t>Latent Semantic Indexing (LSI / LSA) Cont...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896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C7673-27CE-1546-B50B-1E341370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D571-A836-20B9-62BD-AA2DECA9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0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0D3FC-2264-F836-663B-8ECC41EA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758"/>
            <a:ext cx="10515600" cy="13437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Solves synonymy and polysemy</a:t>
            </a:r>
            <a:endParaRPr lang="en-US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Captures deeper meaning</a:t>
            </a:r>
            <a:endParaRPr lang="en-US">
              <a:ea typeface="+mn-lt"/>
              <a:cs typeface="+mn-l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92D2DF-4F15-B76F-EF4B-EAE964A32E35}"/>
              </a:ext>
            </a:extLst>
          </p:cNvPr>
          <p:cNvSpPr txBox="1">
            <a:spLocks/>
          </p:cNvSpPr>
          <p:nvPr/>
        </p:nvSpPr>
        <p:spPr>
          <a:xfrm>
            <a:off x="832449" y="3536771"/>
            <a:ext cx="10242431" cy="937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Disadvantages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7B612AD-0371-3C56-2C6D-BBD0BEA70929}"/>
              </a:ext>
            </a:extLst>
          </p:cNvPr>
          <p:cNvSpPr txBox="1">
            <a:spLocks/>
          </p:cNvSpPr>
          <p:nvPr/>
        </p:nvSpPr>
        <p:spPr>
          <a:xfrm>
            <a:off x="832449" y="4278405"/>
            <a:ext cx="10055525" cy="2551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+mn-lt"/>
                <a:cs typeface="+mn-lt"/>
              </a:rPr>
              <a:t>Computationally expensive (SVD)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Difficult to interpret reduced dimensions</a:t>
            </a:r>
            <a:endParaRPr lang="en-US"/>
          </a:p>
          <a:p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65C087-E577-A8D8-EEB0-827CD3E381D9}"/>
              </a:ext>
            </a:extLst>
          </p:cNvPr>
          <p:cNvSpPr txBox="1">
            <a:spLocks/>
          </p:cNvSpPr>
          <p:nvPr/>
        </p:nvSpPr>
        <p:spPr>
          <a:xfrm>
            <a:off x="694426" y="56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Times New Roman"/>
                <a:cs typeface="Times New Roman"/>
              </a:rPr>
              <a:t>Latent Semantic Indexing (LSI / LSA) Cont...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720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0DDC0-D702-E3BB-0454-C2CD63235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F38B7B-A6E0-572F-2323-542606CA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a typeface="+mj-lt"/>
                <a:cs typeface="+mj-lt"/>
              </a:rPr>
              <a:t>Summary Comparison Table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6460AB7-5CFF-DC8F-FCCA-96B21F7A8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394660"/>
              </p:ext>
            </p:extLst>
          </p:nvPr>
        </p:nvGraphicFramePr>
        <p:xfrm>
          <a:off x="1078301" y="1509622"/>
          <a:ext cx="10312472" cy="5045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3330">
                  <a:extLst>
                    <a:ext uri="{9D8B030D-6E8A-4147-A177-3AD203B41FA5}">
                      <a16:colId xmlns:a16="http://schemas.microsoft.com/office/drawing/2014/main" val="1841799508"/>
                    </a:ext>
                  </a:extLst>
                </a:gridCol>
                <a:gridCol w="1611789">
                  <a:extLst>
                    <a:ext uri="{9D8B030D-6E8A-4147-A177-3AD203B41FA5}">
                      <a16:colId xmlns:a16="http://schemas.microsoft.com/office/drawing/2014/main" val="751356816"/>
                    </a:ext>
                  </a:extLst>
                </a:gridCol>
                <a:gridCol w="1611789">
                  <a:extLst>
                    <a:ext uri="{9D8B030D-6E8A-4147-A177-3AD203B41FA5}">
                      <a16:colId xmlns:a16="http://schemas.microsoft.com/office/drawing/2014/main" val="2549059033"/>
                    </a:ext>
                  </a:extLst>
                </a:gridCol>
                <a:gridCol w="1611789">
                  <a:extLst>
                    <a:ext uri="{9D8B030D-6E8A-4147-A177-3AD203B41FA5}">
                      <a16:colId xmlns:a16="http://schemas.microsoft.com/office/drawing/2014/main" val="2569644343"/>
                    </a:ext>
                  </a:extLst>
                </a:gridCol>
                <a:gridCol w="1611789">
                  <a:extLst>
                    <a:ext uri="{9D8B030D-6E8A-4147-A177-3AD203B41FA5}">
                      <a16:colId xmlns:a16="http://schemas.microsoft.com/office/drawing/2014/main" val="1631711206"/>
                    </a:ext>
                  </a:extLst>
                </a:gridCol>
                <a:gridCol w="2141986">
                  <a:extLst>
                    <a:ext uri="{9D8B030D-6E8A-4147-A177-3AD203B41FA5}">
                      <a16:colId xmlns:a16="http://schemas.microsoft.com/office/drawing/2014/main" val="3931519510"/>
                    </a:ext>
                  </a:extLst>
                </a:gridCol>
              </a:tblGrid>
              <a:tr h="4772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Feature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Boolean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TF-IDF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Vector Space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Probabilistic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LSI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188309"/>
                  </a:ext>
                </a:extLst>
              </a:tr>
              <a:tr h="4772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Model Type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Exact match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Statistical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Geometric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Probabilistic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Semantic/Statistical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417925"/>
                  </a:ext>
                </a:extLst>
              </a:tr>
              <a:tr h="4772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Ranking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092269"/>
                  </a:ext>
                </a:extLst>
              </a:tr>
              <a:tr h="4772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Term Weighting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(via RSV)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(via latent space)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397"/>
                  </a:ext>
                </a:extLst>
              </a:tr>
              <a:tr h="78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Handles Synonyms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660861"/>
                  </a:ext>
                </a:extLst>
              </a:tr>
              <a:tr h="78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Handles Partial Match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086559"/>
                  </a:ext>
                </a:extLst>
              </a:tr>
              <a:tr h="78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Semantic Understanding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❌ No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✅ Yes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08821"/>
                  </a:ext>
                </a:extLst>
              </a:tr>
              <a:tr h="78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Complexity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Low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Moderate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Moderate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High (needs feedback)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Very High</a:t>
                      </a:r>
                    </a:p>
                  </a:txBody>
                  <a:tcPr marL="81763" marR="81763" marT="40881" marB="408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219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835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33F3A-7D3E-05AB-C50C-145CE59F8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44A9-8E5A-49EC-04B5-CBBBF202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The IR System Cont...:</a:t>
            </a:r>
          </a:p>
        </p:txBody>
      </p:sp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B1D7C4F0-19DE-86C7-16A1-AB8AFD459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11" y="1695899"/>
            <a:ext cx="9908729" cy="44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3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0F03-3725-207A-BC26-91FD72D80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CC90-6FF7-77B4-2CAC-F7A8E059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The IR System Cont...:</a:t>
            </a:r>
          </a:p>
        </p:txBody>
      </p:sp>
      <p:pic>
        <p:nvPicPr>
          <p:cNvPr id="6" name="Content Placeholder 5" descr="A red and white target with a black arrow&#10;&#10;AI-generated content may be incorrect.">
            <a:extLst>
              <a:ext uri="{FF2B5EF4-FFF2-40B4-BE49-F238E27FC236}">
                <a16:creationId xmlns:a16="http://schemas.microsoft.com/office/drawing/2014/main" id="{963B7234-3980-89B0-C14E-B372A3B5C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64" y="1584604"/>
            <a:ext cx="4722962" cy="2558990"/>
          </a:xfrm>
          <a:prstGeom prst="rect">
            <a:avLst/>
          </a:prstGeom>
        </p:spPr>
      </p:pic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9A81CE23-6065-3B7E-762D-42A98167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69" y="1315887"/>
            <a:ext cx="6324599" cy="4830073"/>
          </a:xfrm>
          <a:prstGeom prst="rect">
            <a:avLst/>
          </a:prstGeom>
        </p:spPr>
      </p:pic>
      <p:pic>
        <p:nvPicPr>
          <p:cNvPr id="8" name="Picture 7" descr="A close-up of a number of relevant retrieving&#10;&#10;AI-generated content may be incorrect.">
            <a:extLst>
              <a:ext uri="{FF2B5EF4-FFF2-40B4-BE49-F238E27FC236}">
                <a16:creationId xmlns:a16="http://schemas.microsoft.com/office/drawing/2014/main" id="{155EE7BC-2FCB-FE1B-F9F9-28FD4CB4D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62" y="4395787"/>
            <a:ext cx="4553309" cy="17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9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BA1E6-54C8-9124-CF79-B175E6373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2E4CA-6E7B-9623-D016-7C6DC87F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The IR System Cont...: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6C8F51-8998-7625-AE66-0FBDD7379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657" y="1704207"/>
            <a:ext cx="9438196" cy="48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2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B15DB-AAE9-454F-9233-60D4FE24E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CEE2-CE3A-4ED9-094B-5D5EC5C4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The IR System Cont...:</a:t>
            </a:r>
          </a:p>
        </p:txBody>
      </p:sp>
      <p:pic>
        <p:nvPicPr>
          <p:cNvPr id="6" name="Content Placeholder 5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11CEF7A8-B18A-8866-78E3-72D0B7C1E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145" y="1445054"/>
            <a:ext cx="11082426" cy="49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2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88214-D166-1014-D992-B6FD94DC5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1095-8FFC-50C1-0AAA-446DB13A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The IR System Cont...:</a:t>
            </a:r>
          </a:p>
        </p:txBody>
      </p:sp>
      <p:pic>
        <p:nvPicPr>
          <p:cNvPr id="5" name="Content Placeholder 4" descr="A diagram of a document&#10;&#10;AI-generated content may be incorrect.">
            <a:extLst>
              <a:ext uri="{FF2B5EF4-FFF2-40B4-BE49-F238E27FC236}">
                <a16:creationId xmlns:a16="http://schemas.microsoft.com/office/drawing/2014/main" id="{E0A117AA-5101-CEC9-EBCD-7268B5578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79" y="1416299"/>
            <a:ext cx="11326842" cy="49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ECD07-5F3A-AE8B-1D14-A34D93E72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DBF0-6E08-B011-6FC3-1D1A408D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The IR System Cont...: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20C1D3-4622-58C7-B209-F91F1F786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29" y="1197135"/>
            <a:ext cx="9167721" cy="54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2D64B-61E8-31B2-F10D-CED0E56DB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E8D55-8294-7F97-8621-CEEC6C237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1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55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72DCC-3D2F-6768-031A-5615AD1B1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2CC6FF5E-B8B8-2489-6AF7-0202007B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98" r="1" b="1"/>
          <a:stretch>
            <a:fillRect/>
          </a:stretch>
        </p:blipFill>
        <p:spPr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87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5734-E3FF-A7C0-ABE0-461BCCD95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omputer&#10;&#10;AI-generated content may be incorrect.">
            <a:extLst>
              <a:ext uri="{FF2B5EF4-FFF2-40B4-BE49-F238E27FC236}">
                <a16:creationId xmlns:a16="http://schemas.microsoft.com/office/drawing/2014/main" id="{E17DCA41-6CCC-0593-B01B-AAFB51F6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42888"/>
            <a:ext cx="11340141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4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BF924-E288-BBF3-FD44-34CAD8E8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Aharoni"/>
              </a:rPr>
              <a:t>Teaching &amp; Credit Examination Scheme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A5E847BE-E578-9E3E-CE2B-99763F541B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044238"/>
              </p:ext>
            </p:extLst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305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3D4E-BB8E-FAF7-D35A-7B5051F5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task&#10;&#10;AI-generated content may be incorrect.">
            <a:extLst>
              <a:ext uri="{FF2B5EF4-FFF2-40B4-BE49-F238E27FC236}">
                <a16:creationId xmlns:a16="http://schemas.microsoft.com/office/drawing/2014/main" id="{3C47BD6F-2355-CDF1-41B5-0B825546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7" y="633952"/>
            <a:ext cx="11662194" cy="49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6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04A2E-AD49-0041-1BBE-131D39F4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F70F40-113F-8F6F-7B6A-91833B5A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8"/>
            <a:ext cx="12192000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1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81DED-2AE4-B351-6821-CE9A8DFD6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39B3E2-B0A9-AA43-ACC5-63767416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43" y="405981"/>
            <a:ext cx="11700114" cy="60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72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643A3-BC2A-0332-D793-A02D44D78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FBF52D1D-6B38-ABF7-05E2-7E131159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82" y="570063"/>
            <a:ext cx="9748387" cy="60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0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9BD4-4FAD-D372-9921-7DFB85D2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FDD6CD-4580-AA0F-B46F-8B413339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2" y="1323796"/>
            <a:ext cx="11307432" cy="45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8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ABB15-1AD9-109A-DCEA-DBFAD66A5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ECE491F-6968-9578-ADE5-6432E8C3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5" y="374081"/>
            <a:ext cx="11484453" cy="56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38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BE533-0EB1-AC05-C68F-3B87B682E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E47E2684-7F7D-EB66-8723-E4343AB74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52" y="1691498"/>
            <a:ext cx="11311924" cy="37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0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E7C15-9A12-6E1A-83BF-CD9A53798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317B9D-7FEF-95E7-29C9-5A392ACEB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38" y="392323"/>
            <a:ext cx="11169049" cy="62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2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0A0CA-17BB-FCBF-7CF1-E1C36026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4676C679-FE4D-6463-E20A-6409C33B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54" y="794529"/>
            <a:ext cx="10665843" cy="57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59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4B7EF-8553-FCEF-B221-23BBE5011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process&#10;&#10;AI-generated content may be incorrect.">
            <a:extLst>
              <a:ext uri="{FF2B5EF4-FFF2-40B4-BE49-F238E27FC236}">
                <a16:creationId xmlns:a16="http://schemas.microsoft.com/office/drawing/2014/main" id="{22973426-1FBE-07DF-F591-5C519815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09" y="382888"/>
            <a:ext cx="9758450" cy="61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C3061-934A-219E-3612-72F0BCF4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Course Objectives:</a:t>
            </a:r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ABF-DD76-A47E-A583-B7F9E007B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01223" cy="44492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To study basic concepts of Information Retrieval.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To study concepts of Indexing for Information Retrieval.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To analyze the performance of information retrieval using advanced techniques such as classification, clustering, and filtering over multimedia.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To provide comprehensive details about various Evaluation methods.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To understand the changes necessary to transfer a Basic IR system into large scale search service system.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To understand Parallel Information retrieval and Web structures .</a:t>
            </a:r>
            <a:endParaRPr lang="en-US" sz="240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54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ACCF4-5B9B-5B4D-BBDE-EA90AEE3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78AD88C5-EDEB-A824-2C15-8AF6F95B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38" y="470859"/>
            <a:ext cx="11120166" cy="53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26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B28CD-3A05-9A1C-1348-4CCA24E8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C1E2D2-110E-74E8-7337-B8EEFF0F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0" y="630538"/>
            <a:ext cx="10737370" cy="5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28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1E869-1D8A-38E4-B4E8-2E7B1F77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E08EFDC3-D04B-818E-C2E4-3D965ADF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27" y="659293"/>
            <a:ext cx="10737370" cy="5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19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5DABD-5A00-1C64-7FA1-14965B7F5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AI-generated content may be incorrect.">
            <a:extLst>
              <a:ext uri="{FF2B5EF4-FFF2-40B4-BE49-F238E27FC236}">
                <a16:creationId xmlns:a16="http://schemas.microsoft.com/office/drawing/2014/main" id="{25228972-C273-963C-4532-0C7DC4787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61" y="1240407"/>
            <a:ext cx="9840942" cy="39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6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49229-9525-9817-2E81-AFFBCF98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84F0F979-9486-B77E-B098-D9DBA32CE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73" y="1111550"/>
            <a:ext cx="10991131" cy="37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9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21670-FB08-31FC-EBC3-F543C3A15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DD3AF9AE-4E5F-D415-9C81-2EF1AB6B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41" y="1084952"/>
            <a:ext cx="11249922" cy="49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08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739E7-B718-B409-57C4-1F6067BDA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AA456A4C-D3BE-AEE5-C88B-E35A34566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58" y="1126826"/>
            <a:ext cx="11426764" cy="4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0B578-57DE-0776-FD19-ABF3F652E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E49C871C-FCC5-D9FA-E225-F1D32125B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57" y="684094"/>
            <a:ext cx="10569154" cy="54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29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90B5D-78CD-2DD7-6C35-348720071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BCBC473B-A5CA-76A4-AC22-669623EA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50" y="826159"/>
            <a:ext cx="11493797" cy="50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67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1F144F3E-E832-9493-C4DD-68A753C72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28" y="1213360"/>
            <a:ext cx="10920142" cy="43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4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F7DD3-C6D5-24D2-6E3D-0BCF2BEF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780EB-CEF7-F676-E40B-A553643D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Course Outcomes: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08BDE-DB5A-BFC6-40EE-BD3FB1EE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01223" cy="456423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>
                <a:ea typeface="+mn-lt"/>
                <a:cs typeface="+mn-lt"/>
              </a:rPr>
              <a:t>CO1:Implement the concept of Information Retrieval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600">
                <a:ea typeface="+mn-lt"/>
                <a:cs typeface="+mn-lt"/>
              </a:rPr>
              <a:t>CO2:Generate quality information out of retrieved information</a:t>
            </a:r>
          </a:p>
          <a:p>
            <a:pPr>
              <a:lnSpc>
                <a:spcPct val="150000"/>
              </a:lnSpc>
            </a:pPr>
            <a:r>
              <a:rPr lang="en-US" sz="2600">
                <a:ea typeface="+mn-lt"/>
                <a:cs typeface="+mn-lt"/>
              </a:rPr>
              <a:t>CO3:Apply techniques such as classification, clustering, and filtering over multimedia to analyze the information</a:t>
            </a:r>
            <a:endParaRPr lang="en-US" sz="2600"/>
          </a:p>
          <a:p>
            <a:pPr>
              <a:lnSpc>
                <a:spcPct val="150000"/>
              </a:lnSpc>
            </a:pPr>
            <a:r>
              <a:rPr lang="en-US" sz="2600">
                <a:ea typeface="+mn-lt"/>
                <a:cs typeface="+mn-lt"/>
              </a:rPr>
              <a:t>CO4:Evaluate and analyze retrieved information</a:t>
            </a:r>
            <a:endParaRPr lang="en-US" sz="2600"/>
          </a:p>
          <a:p>
            <a:pPr>
              <a:lnSpc>
                <a:spcPct val="150000"/>
              </a:lnSpc>
            </a:pPr>
            <a:r>
              <a:rPr lang="en-US" sz="2600">
                <a:ea typeface="+mn-lt"/>
                <a:cs typeface="+mn-lt"/>
              </a:rPr>
              <a:t>CO5:Understand the data in various Application and Extensions of information retrieval</a:t>
            </a:r>
            <a:endParaRPr lang="en-US" sz="2600"/>
          </a:p>
          <a:p>
            <a:pPr>
              <a:lnSpc>
                <a:spcPct val="150000"/>
              </a:lnSpc>
            </a:pPr>
            <a:r>
              <a:rPr lang="en-US" sz="2600">
                <a:ea typeface="+mn-lt"/>
                <a:cs typeface="+mn-lt"/>
              </a:rPr>
              <a:t>CO6: Understand Parallel information retrieving and web structure.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75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C885EB-94F8-A6E6-451D-48D75A82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96" y="764605"/>
            <a:ext cx="10141608" cy="54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4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E0459-8A91-10E7-F9D3-1821D9DF2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formation retrieval models&#10;&#10;AI-generated content may be incorrect.">
            <a:extLst>
              <a:ext uri="{FF2B5EF4-FFF2-40B4-BE49-F238E27FC236}">
                <a16:creationId xmlns:a16="http://schemas.microsoft.com/office/drawing/2014/main" id="{C87D771A-2AEB-28A0-F379-5525B6C9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929" y="1086929"/>
            <a:ext cx="7627727" cy="54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40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E41BF45-D81A-2232-690B-D91BEDDC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59" y="893644"/>
            <a:ext cx="10795597" cy="50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67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text on it&#10;&#10;AI-generated content may be incorrect.">
            <a:extLst>
              <a:ext uri="{FF2B5EF4-FFF2-40B4-BE49-F238E27FC236}">
                <a16:creationId xmlns:a16="http://schemas.microsoft.com/office/drawing/2014/main" id="{C5EABBA4-3946-BBA0-6DEC-FB1611F1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65" y="584530"/>
            <a:ext cx="8572679" cy="58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61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335A16-2A9C-63E3-976B-D2F14F07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53" y="727495"/>
            <a:ext cx="9879041" cy="5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21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F41855EA-9465-91B8-7C61-C1E4FF085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08" y="1238250"/>
            <a:ext cx="9807154" cy="48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7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keywords&#10;&#10;AI-generated content may be incorrect.">
            <a:extLst>
              <a:ext uri="{FF2B5EF4-FFF2-40B4-BE49-F238E27FC236}">
                <a16:creationId xmlns:a16="http://schemas.microsoft.com/office/drawing/2014/main" id="{9A748546-F9FA-8865-8F5A-B3E4DE761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99" y="1447262"/>
            <a:ext cx="10207205" cy="37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86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A4AE3069-1C39-EA14-6867-B389A439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97" y="1114336"/>
            <a:ext cx="9720531" cy="44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51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black text&#10;&#10;AI-generated content may be incorrect.">
            <a:extLst>
              <a:ext uri="{FF2B5EF4-FFF2-40B4-BE49-F238E27FC236}">
                <a16:creationId xmlns:a16="http://schemas.microsoft.com/office/drawing/2014/main" id="{287CA535-7187-8CE6-1D9A-A9489D00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2" y="2852558"/>
            <a:ext cx="11862758" cy="19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46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ED0CC57D-6C27-4C38-AB96-22F79E89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73" y="1279225"/>
            <a:ext cx="10506254" cy="38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8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9B42C-77AF-D50C-51A5-14E7983FE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3ABA3-766B-739E-ABED-35709D83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UNIT 1 to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13154-F7E3-BB61-6C3A-CF3FE8A1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 b="1">
                <a:ea typeface="+mn-lt"/>
                <a:cs typeface="+mn-lt"/>
              </a:rPr>
              <a:t>UNIT</a:t>
            </a:r>
            <a:r>
              <a:rPr lang="en-US" sz="1500">
                <a:ea typeface="+mn-lt"/>
                <a:cs typeface="+mn-lt"/>
              </a:rPr>
              <a:t>-</a:t>
            </a:r>
            <a:r>
              <a:rPr lang="en-US" sz="1500" b="1">
                <a:ea typeface="+mn-lt"/>
                <a:cs typeface="+mn-lt"/>
              </a:rPr>
              <a:t>I </a:t>
            </a:r>
            <a:r>
              <a:rPr lang="en-US" sz="1500">
                <a:ea typeface="+mn-lt"/>
                <a:cs typeface="+mn-lt"/>
              </a:rPr>
              <a:t>: Introduction , Basic techniques, &amp;Token(07 Hours)</a:t>
            </a:r>
          </a:p>
          <a:p>
            <a:endParaRPr lang="en-US" sz="1500"/>
          </a:p>
          <a:p>
            <a:r>
              <a:rPr lang="en-US" sz="1500" b="1"/>
              <a:t>UNIT-II </a:t>
            </a:r>
            <a:r>
              <a:rPr lang="en-US" sz="1500"/>
              <a:t>: </a:t>
            </a:r>
            <a:r>
              <a:rPr lang="en-US" sz="1500">
                <a:ea typeface="+mn-lt"/>
                <a:cs typeface="+mn-lt"/>
              </a:rPr>
              <a:t>Static Inverted Indices and Query Processing</a:t>
            </a:r>
            <a:r>
              <a:rPr lang="en-US" sz="1500"/>
              <a:t>(07 Hours)</a:t>
            </a:r>
          </a:p>
          <a:p>
            <a:endParaRPr lang="en-US" sz="1500"/>
          </a:p>
          <a:p>
            <a:r>
              <a:rPr lang="en-US" sz="1500" b="1"/>
              <a:t>UNIT</a:t>
            </a:r>
            <a:r>
              <a:rPr lang="en-US" sz="1500"/>
              <a:t>-</a:t>
            </a:r>
            <a:r>
              <a:rPr lang="en-US" sz="1500" b="1"/>
              <a:t>III </a:t>
            </a:r>
            <a:r>
              <a:rPr lang="en-US" sz="1500"/>
              <a:t>: </a:t>
            </a:r>
            <a:r>
              <a:rPr lang="en-US" sz="1500">
                <a:ea typeface="+mn-lt"/>
                <a:cs typeface="+mn-lt"/>
              </a:rPr>
              <a:t>Index Compression and Dynamic Inverted Indices</a:t>
            </a:r>
            <a:r>
              <a:rPr lang="en-US" sz="1500"/>
              <a:t>(07 Hours)</a:t>
            </a:r>
          </a:p>
          <a:p>
            <a:endParaRPr lang="en-US" sz="1500"/>
          </a:p>
          <a:p>
            <a:r>
              <a:rPr lang="en-US" sz="1500" b="1"/>
              <a:t>UNIT-IV </a:t>
            </a:r>
            <a:r>
              <a:rPr lang="en-US" sz="1500"/>
              <a:t>: </a:t>
            </a:r>
            <a:r>
              <a:rPr lang="en-US" sz="1500">
                <a:ea typeface="+mn-lt"/>
                <a:cs typeface="+mn-lt"/>
              </a:rPr>
              <a:t>Probabilistic Retrieval and Language Modeling &amp; Related Methods , Categorization &amp; Filtering</a:t>
            </a:r>
            <a:r>
              <a:rPr lang="en-US" sz="1500"/>
              <a:t>(07 Hours)</a:t>
            </a:r>
          </a:p>
          <a:p>
            <a:endParaRPr lang="en-US" sz="1500"/>
          </a:p>
          <a:p>
            <a:r>
              <a:rPr lang="en-US" sz="1500" b="1"/>
              <a:t>UNIT-V :</a:t>
            </a:r>
            <a:r>
              <a:rPr lang="en-US" sz="1500"/>
              <a:t> </a:t>
            </a:r>
            <a:r>
              <a:rPr lang="en-US" sz="1500">
                <a:ea typeface="+mn-lt"/>
                <a:cs typeface="+mn-lt"/>
              </a:rPr>
              <a:t>Measuring Effectiveness and Measuring Efficiency</a:t>
            </a:r>
            <a:r>
              <a:rPr lang="en-US" sz="1500"/>
              <a:t>(07 Hours)</a:t>
            </a:r>
          </a:p>
          <a:p>
            <a:endParaRPr lang="en-US" sz="1500"/>
          </a:p>
          <a:p>
            <a:r>
              <a:rPr lang="en-US" sz="1500" b="1"/>
              <a:t>UNIT-VI</a:t>
            </a:r>
            <a:r>
              <a:rPr lang="en-US" sz="1500"/>
              <a:t> : </a:t>
            </a:r>
            <a:r>
              <a:rPr lang="en-US" sz="1500">
                <a:ea typeface="+mn-lt"/>
                <a:cs typeface="+mn-lt"/>
              </a:rPr>
              <a:t>Parallel Information retrieval , Web Search</a:t>
            </a:r>
            <a:r>
              <a:rPr lang="en-US" sz="1500"/>
              <a:t>(07 Hours)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82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0934-2420-D2BF-9D3A-5AACE8248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formation retrieval models&#10;&#10;AI-generated content may be incorrect.">
            <a:extLst>
              <a:ext uri="{FF2B5EF4-FFF2-40B4-BE49-F238E27FC236}">
                <a16:creationId xmlns:a16="http://schemas.microsoft.com/office/drawing/2014/main" id="{42846536-F683-13E7-9CFA-A348CB09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137" y="684363"/>
            <a:ext cx="7627727" cy="54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1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5FD0-A85C-574F-7727-478BD04C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W Cen MT"/>
              </a:rPr>
              <a:t>Basic IR Models: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ABFB3-83B6-8A03-0783-615D55C5F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q"/>
            </a:pPr>
            <a:r>
              <a:rPr lang="en-US" dirty="0">
                <a:solidFill>
                  <a:srgbClr val="13193D"/>
                </a:solidFill>
                <a:latin typeface="Times New Roman"/>
                <a:cs typeface="Times New Roman"/>
              </a:rPr>
              <a:t>Boolean Model</a:t>
            </a:r>
            <a:endParaRPr lang="en-US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q"/>
            </a:pPr>
            <a:r>
              <a:rPr lang="en-US" dirty="0">
                <a:solidFill>
                  <a:srgbClr val="13193D"/>
                </a:solidFill>
                <a:latin typeface="Times New Roman"/>
                <a:cs typeface="Times New Roman"/>
              </a:rPr>
              <a:t>TF-IDF (Term Frequency/Inverse Document Frequency) Weighting</a:t>
            </a:r>
            <a:endParaRPr lang="en-US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q"/>
            </a:pPr>
            <a:r>
              <a:rPr lang="en-US" dirty="0">
                <a:solidFill>
                  <a:srgbClr val="13193D"/>
                </a:solidFill>
                <a:latin typeface="Times New Roman"/>
                <a:cs typeface="Times New Roman"/>
              </a:rPr>
              <a:t>Vector Model, Probabilistic Model and </a:t>
            </a:r>
            <a:endParaRPr lang="en-US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q"/>
            </a:pPr>
            <a:r>
              <a:rPr lang="en-US" dirty="0">
                <a:solidFill>
                  <a:srgbClr val="13193D"/>
                </a:solidFill>
                <a:latin typeface="Times New Roman"/>
                <a:cs typeface="Times New Roman"/>
              </a:rPr>
              <a:t>Latent Semantic Indexing Model.</a:t>
            </a:r>
            <a:endParaRPr lang="en-US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42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2B840-79EC-9B05-EF9C-4C5D6F3CF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8680-B048-582D-81D9-16D0E6EA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Boolean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39A14-419A-5EA1-7F1E-8FEB965A4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25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Each document is represented as a </a:t>
            </a:r>
            <a:r>
              <a:rPr lang="en-US" b="1" dirty="0">
                <a:ea typeface="+mn-lt"/>
                <a:cs typeface="+mn-lt"/>
              </a:rPr>
              <a:t>set of keywords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60000"/>
              </a:lnSpc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Queries are Boolean expressions using operators:</a:t>
            </a:r>
          </a:p>
          <a:p>
            <a:pPr lvl="1">
              <a:lnSpc>
                <a:spcPct val="160000"/>
              </a:lnSpc>
              <a:buFont typeface="Courier New,monospace"/>
              <a:buChar char="o"/>
            </a:pPr>
            <a:r>
              <a:rPr lang="en-US" dirty="0">
                <a:latin typeface="Consolas"/>
                <a:ea typeface="+mn-lt"/>
                <a:cs typeface="+mn-lt"/>
              </a:rPr>
              <a:t>AND</a:t>
            </a:r>
            <a:r>
              <a:rPr lang="en-US" dirty="0">
                <a:ea typeface="+mn-lt"/>
                <a:cs typeface="+mn-lt"/>
              </a:rPr>
              <a:t>: both terms must be present</a:t>
            </a:r>
          </a:p>
          <a:p>
            <a:pPr lvl="1">
              <a:lnSpc>
                <a:spcPct val="160000"/>
              </a:lnSpc>
              <a:buFont typeface="Courier New,monospace"/>
              <a:buChar char="o"/>
            </a:pPr>
            <a:r>
              <a:rPr lang="en-US" dirty="0">
                <a:latin typeface="Consolas"/>
                <a:ea typeface="+mn-lt"/>
                <a:cs typeface="+mn-lt"/>
              </a:rPr>
              <a:t>OR</a:t>
            </a:r>
            <a:r>
              <a:rPr lang="en-US" dirty="0">
                <a:ea typeface="+mn-lt"/>
                <a:cs typeface="+mn-lt"/>
              </a:rPr>
              <a:t>: either term can be present</a:t>
            </a:r>
          </a:p>
          <a:p>
            <a:pPr lvl="1">
              <a:lnSpc>
                <a:spcPct val="160000"/>
              </a:lnSpc>
              <a:buFont typeface="Courier New,monospace"/>
              <a:buChar char="o"/>
            </a:pPr>
            <a:r>
              <a:rPr lang="en-US" dirty="0">
                <a:latin typeface="Consolas"/>
                <a:ea typeface="+mn-lt"/>
                <a:cs typeface="+mn-lt"/>
              </a:rPr>
              <a:t>NOT</a:t>
            </a:r>
            <a:r>
              <a:rPr lang="en-US" dirty="0">
                <a:ea typeface="+mn-lt"/>
                <a:cs typeface="+mn-lt"/>
              </a:rPr>
              <a:t>: exclude documents containing the term</a:t>
            </a:r>
          </a:p>
          <a:p>
            <a:pPr lvl="1">
              <a:buFont typeface="Courier New,monospace"/>
              <a:buChar char="o"/>
            </a:pPr>
            <a:endParaRPr lang="en-US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 document either </a:t>
            </a:r>
            <a:r>
              <a:rPr lang="en-US" b="1" dirty="0">
                <a:ea typeface="+mn-lt"/>
                <a:cs typeface="+mn-lt"/>
              </a:rPr>
              <a:t>satisfies</a:t>
            </a:r>
            <a:r>
              <a:rPr lang="en-US" dirty="0">
                <a:ea typeface="+mn-lt"/>
                <a:cs typeface="+mn-lt"/>
              </a:rPr>
              <a:t> the query or it doesn't. No ranking is done.</a:t>
            </a:r>
          </a:p>
        </p:txBody>
      </p:sp>
    </p:spTree>
    <p:extLst>
      <p:ext uri="{BB962C8B-B14F-4D97-AF65-F5344CB8AC3E}">
        <p14:creationId xmlns:p14="http://schemas.microsoft.com/office/powerpoint/2010/main" val="634694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6E2E6-726D-7D88-8FF6-9F96000E9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D8E4-63A3-554F-E38B-1175E62F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Boolean Model Cont...</a:t>
            </a:r>
          </a:p>
        </p:txBody>
      </p:sp>
      <p:pic>
        <p:nvPicPr>
          <p:cNvPr id="4" name="Content Placeholder 3" descr="A math formula with black text&#10;&#10;AI-generated content may be incorrect.">
            <a:extLst>
              <a:ext uri="{FF2B5EF4-FFF2-40B4-BE49-F238E27FC236}">
                <a16:creationId xmlns:a16="http://schemas.microsoft.com/office/drawing/2014/main" id="{14B1F30A-3671-E901-2CEB-58B38BB66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58" y="1905848"/>
            <a:ext cx="8043592" cy="3785557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4CF2C5-A6DB-9CE8-B0A2-89F64A94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296" y="1903023"/>
            <a:ext cx="3221067" cy="37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92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E48767A6-8A18-7E21-2819-42EBFD4F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56" y="712669"/>
            <a:ext cx="10810874" cy="56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5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1E00B-A0E4-29AC-9309-E31878B0D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D0EFA5-FEE2-456B-3B17-C3DCD2936461}"/>
              </a:ext>
            </a:extLst>
          </p:cNvPr>
          <p:cNvSpPr txBox="1">
            <a:spLocks/>
          </p:cNvSpPr>
          <p:nvPr/>
        </p:nvSpPr>
        <p:spPr>
          <a:xfrm>
            <a:off x="838200" y="379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a typeface="+mj-lt"/>
                <a:cs typeface="+mj-lt"/>
              </a:rPr>
              <a:t>Formal characterization Boolean Model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9" name="Picture 8" descr="A table with text and images&#10;&#10;AI-generated content may be incorrect.">
            <a:extLst>
              <a:ext uri="{FF2B5EF4-FFF2-40B4-BE49-F238E27FC236}">
                <a16:creationId xmlns:a16="http://schemas.microsoft.com/office/drawing/2014/main" id="{FF09CB81-5F42-ABA0-520B-AE0B8A0B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72" y="1689879"/>
            <a:ext cx="10518834" cy="50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9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5098-F8D8-7708-0CCB-8BA3591F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>
                <a:ea typeface="+mn-lt"/>
                <a:cs typeface="+mn-lt"/>
              </a:rPr>
              <a:t>If query is in Disjunctive Normal Form(DNF) we can directly find out similarity between document &amp; query.</a:t>
            </a:r>
            <a:endParaRPr lang="en-US" dirty="0"/>
          </a:p>
          <a:p>
            <a:pPr algn="just"/>
            <a:endParaRPr lang="en-US" dirty="0">
              <a:ea typeface="+mn-lt"/>
              <a:cs typeface="+mn-lt"/>
            </a:endParaRPr>
          </a:p>
          <a:p>
            <a:pPr algn="just"/>
            <a:endParaRPr lang="en-US" dirty="0">
              <a:ea typeface="+mn-lt"/>
              <a:cs typeface="+mn-lt"/>
            </a:endParaRPr>
          </a:p>
          <a:p>
            <a:pPr algn="just"/>
            <a:r>
              <a:rPr lang="en-US" dirty="0">
                <a:ea typeface="+mn-lt"/>
                <a:cs typeface="+mn-lt"/>
              </a:rPr>
              <a:t>If query is in CNF first we convert CNF to DNF. converting formulas consist of De morgans Laws &amp; The distributive law.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99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46A65-95C1-9A80-2FF7-8E361567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E52E-775F-C62A-5861-3A17C3FD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9449" cy="133994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ea typeface="+mj-lt"/>
                <a:cs typeface="+mj-lt"/>
              </a:rPr>
              <a:t>Exercise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3C338-D611-6519-E712-22FE01AA2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4872"/>
            <a:ext cx="11105072" cy="54700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sz="1600" dirty="0"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Step 1:Stemming(</a:t>
            </a:r>
            <a:r>
              <a:rPr lang="en-US" sz="1600" dirty="0" err="1">
                <a:ea typeface="+mn-lt"/>
                <a:cs typeface="+mn-lt"/>
              </a:rPr>
              <a:t>repeatitive</a:t>
            </a:r>
            <a:r>
              <a:rPr lang="en-US" sz="1600" dirty="0">
                <a:ea typeface="+mn-lt"/>
                <a:cs typeface="+mn-lt"/>
              </a:rPr>
              <a:t> world) and stop removal(stop world-</a:t>
            </a:r>
            <a:r>
              <a:rPr lang="en-US" sz="1600" dirty="0" err="1">
                <a:ea typeface="+mn-lt"/>
                <a:cs typeface="+mn-lt"/>
              </a:rPr>
              <a:t>are,and,than,of,not</a:t>
            </a:r>
            <a:r>
              <a:rPr lang="en-US" sz="1600" dirty="0">
                <a:ea typeface="+mn-lt"/>
                <a:cs typeface="+mn-lt"/>
              </a:rPr>
              <a:t>)</a:t>
            </a:r>
            <a:endParaRPr lang="en-US" sz="1600"/>
          </a:p>
          <a:p>
            <a:pPr algn="just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Step 2:Formation of term * document Matrix</a:t>
            </a:r>
            <a:endParaRPr lang="en-US" sz="1600" dirty="0"/>
          </a:p>
          <a:p>
            <a:pPr algn="just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Step 3:check user query is in DNF form. If not convert to DNF.</a:t>
            </a:r>
            <a:endParaRPr lang="en-US" sz="1600"/>
          </a:p>
          <a:p>
            <a:pPr algn="just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Step 4:find similarity between query and each document by applying similarity function.</a:t>
            </a:r>
          </a:p>
          <a:p>
            <a:pPr algn="just">
              <a:buFont typeface="Arial"/>
              <a:buChar char="•"/>
            </a:pPr>
            <a:endParaRPr lang="en-US" sz="1600" dirty="0">
              <a:ea typeface="+mn-lt"/>
              <a:cs typeface="+mn-lt"/>
            </a:endParaRPr>
          </a:p>
        </p:txBody>
      </p:sp>
      <p:pic>
        <p:nvPicPr>
          <p:cNvPr id="4" name="Picture 3" descr="A green and white box with text&#10;&#10;AI-generated content may be incorrect.">
            <a:extLst>
              <a:ext uri="{FF2B5EF4-FFF2-40B4-BE49-F238E27FC236}">
                <a16:creationId xmlns:a16="http://schemas.microsoft.com/office/drawing/2014/main" id="{3852538E-CBFE-13BC-8488-72BCCE1F2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19" y="3041800"/>
            <a:ext cx="10407590" cy="29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08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E52C1B5D-9B70-DD99-73F5-9B4E4100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270"/>
            <a:ext cx="12192000" cy="62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468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482961-F03C-8814-3CFC-4C5A7585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38"/>
            <a:ext cx="12192000" cy="65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FD72-E514-D415-CC5C-0FA65380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351" y="1213390"/>
            <a:ext cx="1831676" cy="721714"/>
          </a:xfrm>
        </p:spPr>
        <p:txBody>
          <a:bodyPr/>
          <a:lstStyle/>
          <a:p>
            <a:r>
              <a:rPr lang="en-US">
                <a:cs typeface="Aharoni"/>
              </a:rPr>
              <a:t>UNIT-I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40433-DF74-0125-F75B-BB021C477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644"/>
            <a:ext cx="3671978" cy="4236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algn="ctr">
              <a:buNone/>
            </a:pPr>
            <a:r>
              <a:rPr lang="en-US" sz="3200">
                <a:latin typeface="Times New Roman"/>
                <a:ea typeface="+mn-lt"/>
                <a:cs typeface="Times New Roman"/>
              </a:rPr>
              <a:t>Introduction , Basic techniques, &amp;Token</a:t>
            </a:r>
          </a:p>
          <a:p>
            <a:pPr algn="ctr">
              <a:buNone/>
            </a:pPr>
            <a:endParaRPr lang="en-US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endParaRPr lang="en-US">
              <a:latin typeface="time"/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8F2A7BC5-2473-ED0D-9B19-2775F0F1E1D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535424" y="749808"/>
          <a:ext cx="6818376" cy="542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4653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0F101F-643A-45D7-8858-63A81968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7EA384-A28F-91A7-22E2-19E7520E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27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9A0525-66EA-3299-9AEC-9490047C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2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26E5B6-4C80-EC5A-D547-DF11192D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95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9873CF2-6654-B3B7-860F-AF9D6388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35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3D75ED-B8C2-121D-D5D5-55314A6B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47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970939-9B2A-F271-4A7A-521EC2974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74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ADB8CD-FB52-5487-9DE9-530EBF149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68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6AB2-808D-FF3E-DB9E-7B18552A5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31"/>
            <a:ext cx="10515600" cy="38597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600" dirty="0">
                <a:ea typeface="+mn-lt"/>
                <a:cs typeface="+mn-lt"/>
              </a:rPr>
              <a:t>If query is in Disjunctive Normal Form(DNF) we can directly find out similarity between document &amp; query.</a:t>
            </a:r>
            <a:endParaRPr lang="en-US" sz="3600" dirty="0"/>
          </a:p>
          <a:p>
            <a:pPr algn="just"/>
            <a:endParaRPr lang="en-US" sz="3600" dirty="0">
              <a:ea typeface="+mn-lt"/>
              <a:cs typeface="+mn-lt"/>
            </a:endParaRPr>
          </a:p>
          <a:p>
            <a:pPr algn="just"/>
            <a:r>
              <a:rPr lang="en-US" sz="3600" dirty="0">
                <a:ea typeface="+mn-lt"/>
                <a:cs typeface="+mn-lt"/>
              </a:rPr>
              <a:t>If query is in CNF first we convert CNF to DNF. converting formulas consist of De morgans Laws &amp; The distributive law.</a:t>
            </a:r>
            <a:endParaRPr lang="en-US" sz="3600"/>
          </a:p>
        </p:txBody>
      </p:sp>
      <p:pic>
        <p:nvPicPr>
          <p:cNvPr id="4" name="Picture 3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30B963BD-8347-9D84-B7F3-F823B29E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6"/>
            <a:ext cx="12192000" cy="6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945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2A12F-5E5B-713F-7F23-AEB5186F8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F791-3008-0BBC-0114-5BCC792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1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84FC9-8F3F-1CFB-B05F-58D408F7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116"/>
            <a:ext cx="10515600" cy="13437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Simple and intuitive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Fast for small datasets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812015-9F3E-82E4-3F4F-E070CC8D36F3}"/>
              </a:ext>
            </a:extLst>
          </p:cNvPr>
          <p:cNvSpPr txBox="1">
            <a:spLocks/>
          </p:cNvSpPr>
          <p:nvPr/>
        </p:nvSpPr>
        <p:spPr>
          <a:xfrm>
            <a:off x="832449" y="30479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Disadvantages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8510A99-9EC8-999A-5A05-459D9654AE20}"/>
              </a:ext>
            </a:extLst>
          </p:cNvPr>
          <p:cNvSpPr txBox="1">
            <a:spLocks/>
          </p:cNvSpPr>
          <p:nvPr/>
        </p:nvSpPr>
        <p:spPr>
          <a:xfrm>
            <a:off x="832449" y="4235272"/>
            <a:ext cx="10529977" cy="24938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+mn-lt"/>
                <a:cs typeface="+mn-lt"/>
              </a:rPr>
              <a:t>No ranking of results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All or nothing match (rigid)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Cannot handle term weighting or partial matches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865D63-D27A-B369-AB8E-415088BE6B9E}"/>
              </a:ext>
            </a:extLst>
          </p:cNvPr>
          <p:cNvSpPr txBox="1">
            <a:spLocks/>
          </p:cNvSpPr>
          <p:nvPr/>
        </p:nvSpPr>
        <p:spPr>
          <a:xfrm>
            <a:off x="651294" y="-1093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Times New Roman"/>
                <a:cs typeface="Times New Roman"/>
              </a:rPr>
              <a:t>Boolean Model Cont...</a:t>
            </a:r>
          </a:p>
        </p:txBody>
      </p:sp>
    </p:spTree>
    <p:extLst>
      <p:ext uri="{BB962C8B-B14F-4D97-AF65-F5344CB8AC3E}">
        <p14:creationId xmlns:p14="http://schemas.microsoft.com/office/powerpoint/2010/main" val="182284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C011-2079-920B-DD4D-EF1EE355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88271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INTRODUCTION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19657-451F-359C-87A4-35B9DB602880}"/>
              </a:ext>
            </a:extLst>
          </p:cNvPr>
          <p:cNvSpPr txBox="1"/>
          <p:nvPr/>
        </p:nvSpPr>
        <p:spPr>
          <a:xfrm>
            <a:off x="671242" y="3207648"/>
            <a:ext cx="46975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/>
                <a:cs typeface="Times New Roman"/>
              </a:rPr>
              <a:t>What is Information Retrieval?</a:t>
            </a:r>
          </a:p>
        </p:txBody>
      </p:sp>
      <p:pic>
        <p:nvPicPr>
          <p:cNvPr id="7" name="Picture 6" descr="A cartoon of two people thinking&#10;&#10;Description automatically generated">
            <a:extLst>
              <a:ext uri="{FF2B5EF4-FFF2-40B4-BE49-F238E27FC236}">
                <a16:creationId xmlns:a16="http://schemas.microsoft.com/office/drawing/2014/main" id="{36CE063B-0EE7-0A18-3638-BA77FC0AD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25" y="1552754"/>
            <a:ext cx="4057291" cy="43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331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7D02-D000-2887-7CF1-7703E9222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EE61-6752-DC1B-36C6-99F09DAB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9449" cy="133994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TF-IDF (Term Frequency-Inverse Document Frequency) Model</a:t>
            </a:r>
            <a:endParaRPr lang="en-US" sz="3200">
              <a:latin typeface="Times New Roman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10E1-8A99-7F06-4D5D-EC63D76DF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Weighs terms based on their importance.</a:t>
            </a:r>
            <a:endParaRPr lang="en-US" dirty="0"/>
          </a:p>
          <a:p>
            <a:pPr algn="just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lvl="1" algn="just">
              <a:buFont typeface="Courier New,monospace"/>
              <a:buChar char="o"/>
            </a:pPr>
            <a:r>
              <a:rPr lang="en-US" b="1" dirty="0">
                <a:ea typeface="+mn-lt"/>
                <a:cs typeface="+mn-lt"/>
              </a:rPr>
              <a:t>TF (Term Frequency):</a:t>
            </a:r>
            <a:r>
              <a:rPr lang="en-US" dirty="0">
                <a:ea typeface="+mn-lt"/>
                <a:cs typeface="+mn-lt"/>
              </a:rPr>
              <a:t> Term’s frequency in the document.</a:t>
            </a:r>
            <a:endParaRPr lang="en-US"/>
          </a:p>
          <a:p>
            <a:pPr lvl="1" algn="just">
              <a:buFont typeface="Courier New,monospace"/>
              <a:buChar char="o"/>
            </a:pPr>
            <a:endParaRPr lang="en-US" dirty="0">
              <a:ea typeface="+mn-lt"/>
              <a:cs typeface="+mn-lt"/>
            </a:endParaRPr>
          </a:p>
          <a:p>
            <a:pPr lvl="1" algn="just">
              <a:lnSpc>
                <a:spcPct val="150000"/>
              </a:lnSpc>
              <a:buFont typeface="Courier New,monospace"/>
              <a:buChar char="o"/>
            </a:pPr>
            <a:r>
              <a:rPr lang="en-US" b="1" dirty="0">
                <a:ea typeface="+mn-lt"/>
                <a:cs typeface="+mn-lt"/>
              </a:rPr>
              <a:t>IDF (Inverse Document Frequency):</a:t>
            </a:r>
            <a:r>
              <a:rPr lang="en-US" dirty="0">
                <a:ea typeface="+mn-lt"/>
                <a:cs typeface="+mn-lt"/>
              </a:rPr>
              <a:t> Measures how </a:t>
            </a:r>
            <a:r>
              <a:rPr lang="en-US" b="1" dirty="0">
                <a:ea typeface="+mn-lt"/>
                <a:cs typeface="+mn-lt"/>
              </a:rPr>
              <a:t>rare</a:t>
            </a:r>
            <a:r>
              <a:rPr lang="en-US" dirty="0">
                <a:ea typeface="+mn-lt"/>
                <a:cs typeface="+mn-lt"/>
              </a:rPr>
              <a:t> or </a:t>
            </a:r>
            <a:r>
              <a:rPr lang="en-US" b="1" dirty="0">
                <a:ea typeface="+mn-lt"/>
                <a:cs typeface="+mn-lt"/>
              </a:rPr>
              <a:t>informative</a:t>
            </a:r>
            <a:r>
              <a:rPr lang="en-US" dirty="0">
                <a:ea typeface="+mn-lt"/>
                <a:cs typeface="+mn-lt"/>
              </a:rPr>
              <a:t> the term is across the corpus.</a:t>
            </a:r>
          </a:p>
          <a:p>
            <a:pPr algn="just">
              <a:lnSpc>
                <a:spcPct val="150000"/>
              </a:lnSpc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27993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9FA25-EE2B-DE8E-93D8-CF666045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06E8-9FD4-7669-5933-1E1BF150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9449" cy="133994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TF-IDF (Term Frequency-Inverse Document Frequency) Model Cont...</a:t>
            </a:r>
            <a:endParaRPr lang="en-US" sz="3000">
              <a:latin typeface="Times New Roman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952DE-1EB7-5DAA-0593-36F5F81D8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lvl="1" algn="just">
              <a:lnSpc>
                <a:spcPct val="150000"/>
              </a:lnSpc>
              <a:buFont typeface="Courier New,monospace"/>
              <a:buChar char="o"/>
            </a:pPr>
            <a:endParaRPr lang="en-US" dirty="0">
              <a:ea typeface="+mn-lt"/>
              <a:cs typeface="+mn-lt"/>
            </a:endParaRPr>
          </a:p>
          <a:p>
            <a:pPr algn="just">
              <a:lnSpc>
                <a:spcPct val="150000"/>
              </a:lnSpc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4" name="Picture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094225D5-D9C1-FDDE-2FF0-5E1ED877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65" y="1715758"/>
            <a:ext cx="9949490" cy="43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13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34DBD-835E-FBC7-FE72-FBAD0CB9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BEAE-ED03-CC14-2D95-7E5178A8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9449" cy="10380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TF-IDF (Term Frequency-Inverse Document Frequency) Model Cont...</a:t>
            </a:r>
            <a:endParaRPr lang="en-US" sz="3000">
              <a:latin typeface="Times New Roman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5F2B4-4302-4418-3A40-D5B9345CB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9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lvl="1" algn="just">
              <a:lnSpc>
                <a:spcPct val="150000"/>
              </a:lnSpc>
              <a:buFont typeface="Courier New,monospace"/>
              <a:buChar char="o"/>
            </a:pPr>
            <a:endParaRPr lang="en-US" dirty="0">
              <a:ea typeface="+mn-lt"/>
              <a:cs typeface="+mn-lt"/>
            </a:endParaRPr>
          </a:p>
          <a:p>
            <a:pPr algn="just">
              <a:lnSpc>
                <a:spcPct val="150000"/>
              </a:lnSpc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6" name="Picture 5" descr="A screenshot of a math problem&#10;&#10;AI-generated content may be incorrect.">
            <a:extLst>
              <a:ext uri="{FF2B5EF4-FFF2-40B4-BE49-F238E27FC236}">
                <a16:creationId xmlns:a16="http://schemas.microsoft.com/office/drawing/2014/main" id="{E674A152-8E0D-E706-1EF5-06451761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74" y="1417249"/>
            <a:ext cx="9010110" cy="50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228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160D3B9B-D47B-F075-476D-0620DDC6A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38" y="526031"/>
            <a:ext cx="11022761" cy="6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87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C4E5ECB-6E91-80EF-1533-48A3740F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33"/>
            <a:ext cx="12192000" cy="62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699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th table&#10;&#10;AI-generated content may be incorrect.">
            <a:extLst>
              <a:ext uri="{FF2B5EF4-FFF2-40B4-BE49-F238E27FC236}">
                <a16:creationId xmlns:a16="http://schemas.microsoft.com/office/drawing/2014/main" id="{AA4BFDC9-3045-1507-E1D5-30B81B1D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33"/>
            <a:ext cx="12192000" cy="62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54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931F96EF-6EBB-9AAD-3084-44280A12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33"/>
            <a:ext cx="12192000" cy="62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8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ACD31-AB50-FBE1-C425-F77F9D197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D4397-2681-D580-0F96-FEFA7E50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1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74BDD-B7AD-EDDE-D0D1-64ADFA36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3135"/>
            <a:ext cx="10515600" cy="23644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Captures term importance</a:t>
            </a:r>
            <a:endParaRPr lang="en-US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Simple to implement</a:t>
            </a:r>
            <a:endParaRPr lang="en-US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Useful for ranking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F32AAD-B2C9-C160-0B27-2DC2FE712DDB}"/>
              </a:ext>
            </a:extLst>
          </p:cNvPr>
          <p:cNvSpPr txBox="1">
            <a:spLocks/>
          </p:cNvSpPr>
          <p:nvPr/>
        </p:nvSpPr>
        <p:spPr>
          <a:xfrm>
            <a:off x="846826" y="4011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Disadvantages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0B18AEF-50DF-D5E3-19E3-29456A5E5501}"/>
              </a:ext>
            </a:extLst>
          </p:cNvPr>
          <p:cNvSpPr txBox="1">
            <a:spLocks/>
          </p:cNvSpPr>
          <p:nvPr/>
        </p:nvSpPr>
        <p:spPr>
          <a:xfrm>
            <a:off x="832449" y="4752857"/>
            <a:ext cx="10529977" cy="2493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sz="2600" dirty="0">
                <a:ea typeface="+mn-lt"/>
                <a:cs typeface="+mn-lt"/>
              </a:rPr>
              <a:t>Doesn’t consider semantic meaning</a:t>
            </a:r>
            <a:endParaRPr lang="en-US" sz="2600" dirty="0"/>
          </a:p>
          <a:p>
            <a:endParaRPr lang="en-US" sz="2600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Long documents can dominate</a:t>
            </a:r>
            <a:endParaRPr lang="en-US" sz="2600" dirty="0"/>
          </a:p>
          <a:p>
            <a:endParaRPr lang="en-US" sz="2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958532-2CB8-0C42-73CB-B3D3CC398E91}"/>
              </a:ext>
            </a:extLst>
          </p:cNvPr>
          <p:cNvSpPr txBox="1">
            <a:spLocks/>
          </p:cNvSpPr>
          <p:nvPr/>
        </p:nvSpPr>
        <p:spPr>
          <a:xfrm>
            <a:off x="838200" y="5691"/>
            <a:ext cx="11119449" cy="1038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TF-IDF (Term Frequency-Inverse Document Frequency) Model Cont...</a:t>
            </a:r>
            <a:endParaRPr lang="en-US" sz="3000">
              <a:latin typeface="Times New Roman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62937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CAD5C-CF17-AE4F-B12D-244E6B045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F044-90F0-BA7C-05AF-7CD71CA2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Vector Space Model</a:t>
            </a:r>
            <a:endParaRPr lang="en-US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391ED-B6DD-9499-7829-B58E95D0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550"/>
            <a:ext cx="10515600" cy="51393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Represents documents and queries as </a:t>
            </a:r>
            <a:r>
              <a:rPr lang="en-US" b="1" dirty="0">
                <a:ea typeface="+mn-lt"/>
                <a:cs typeface="+mn-lt"/>
              </a:rPr>
              <a:t>vectors</a:t>
            </a:r>
            <a:r>
              <a:rPr lang="en-US" dirty="0">
                <a:ea typeface="+mn-lt"/>
                <a:cs typeface="+mn-lt"/>
              </a:rPr>
              <a:t> in a high-dimensional space (each dimension = a term).</a:t>
            </a:r>
            <a:endParaRPr lang="en-US" dirty="0"/>
          </a:p>
          <a:p>
            <a:pPr algn="just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Measures </a:t>
            </a:r>
            <a:r>
              <a:rPr lang="en-US" b="1">
                <a:ea typeface="+mn-lt"/>
                <a:cs typeface="+mn-lt"/>
              </a:rPr>
              <a:t>cosine similarity</a:t>
            </a:r>
            <a:r>
              <a:rPr lang="en-US">
                <a:ea typeface="+mn-lt"/>
                <a:cs typeface="+mn-lt"/>
              </a:rPr>
              <a:t> between query and document vectors.</a:t>
            </a:r>
          </a:p>
          <a:p>
            <a:pPr algn="just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4" name="Picture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3B070E6F-6594-9B84-DCB6-B8C0C37B5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374" y="3430888"/>
            <a:ext cx="6383366" cy="30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60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149C3-D235-8C74-30BB-E506F6FE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819B-C807-289C-4495-FCEC549A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10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Vector Space Model Cont...</a:t>
            </a:r>
            <a:endParaRPr lang="en-US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Content Placeholder 4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FC45F9A8-87D3-7B3A-0CBE-53CEBCF94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246" y="1405517"/>
            <a:ext cx="9222714" cy="52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FD826-5B94-9CA1-1EDE-76FF29B7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7959-09AC-86A7-A822-74E1059B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88271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INTRODUCTION Cont...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04028-54EB-22E0-C090-B84FE4BE4C6C}"/>
              </a:ext>
            </a:extLst>
          </p:cNvPr>
          <p:cNvSpPr txBox="1"/>
          <p:nvPr/>
        </p:nvSpPr>
        <p:spPr>
          <a:xfrm>
            <a:off x="556223" y="2215610"/>
            <a:ext cx="1109542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13193D"/>
                </a:solidFill>
                <a:latin typeface="Times New Roman"/>
                <a:cs typeface="Times New Roman"/>
              </a:rPr>
              <a:t>Information Retrieval(IR) is concerned with representing, searching, and manipulating large collections of electronic text and other human language data.</a:t>
            </a:r>
          </a:p>
          <a:p>
            <a:endParaRPr lang="en-US" sz="2800" dirty="0">
              <a:solidFill>
                <a:srgbClr val="13193D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800" dirty="0">
                <a:solidFill>
                  <a:srgbClr val="13193D"/>
                </a:solidFill>
                <a:latin typeface="Times New Roman"/>
                <a:cs typeface="Times New Roman"/>
              </a:rPr>
              <a:t>Information Retrieval (IR) is the process of obtaining relevant information from a large repository (like the web or a document collection) based on user queries.</a:t>
            </a:r>
          </a:p>
          <a:p>
            <a:endParaRPr lang="en-US" sz="2800" dirty="0">
              <a:solidFill>
                <a:srgbClr val="13193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3635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1CB6AA-FDCD-2521-F6DD-0680BB582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320" y="746187"/>
            <a:ext cx="10489360" cy="56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584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FD2FB-FBA6-5E43-9862-7B0752747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37" y="874953"/>
            <a:ext cx="10676266" cy="53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89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A1D15D-645E-E092-2BD1-4217F1E4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622" y="956725"/>
            <a:ext cx="10302454" cy="54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619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7440AEC4-C723-FDCF-7E85-CA4F7DC1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38" y="907751"/>
            <a:ext cx="9622585" cy="51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25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a line&#10;&#10;AI-generated content may be incorrect.">
            <a:extLst>
              <a:ext uri="{FF2B5EF4-FFF2-40B4-BE49-F238E27FC236}">
                <a16:creationId xmlns:a16="http://schemas.microsoft.com/office/drawing/2014/main" id="{276241C5-A41A-F272-402D-107F96492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39" y="668457"/>
            <a:ext cx="10862812" cy="58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812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equations&#10;&#10;AI-generated content may be incorrect.">
            <a:extLst>
              <a:ext uri="{FF2B5EF4-FFF2-40B4-BE49-F238E27FC236}">
                <a16:creationId xmlns:a16="http://schemas.microsoft.com/office/drawing/2014/main" id="{A18B3286-CF29-944C-183B-2D45A034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49" y="289614"/>
            <a:ext cx="10888333" cy="56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0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A36D5-A65B-0855-36BF-C6823FD7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7" y="375788"/>
            <a:ext cx="11071464" cy="53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75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7C487-DFF0-8090-F991-24B0839F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570" y="803516"/>
            <a:ext cx="10582634" cy="52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530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A92FFD3-3A6C-2691-BF28-0821A6EA3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16" y="951063"/>
            <a:ext cx="9948233" cy="54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36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DE175184-DB1B-A2B7-377D-5E7C29D9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86" y="592439"/>
            <a:ext cx="10740964" cy="52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20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0A6E-3B8E-35EF-75D7-22C8AE6B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  <a:latin typeface="Times New Roman"/>
                <a:cs typeface="Times New Roman"/>
              </a:rPr>
              <a:t>The IR System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E428C-EFEB-DD47-03E7-3B1FDD19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31"/>
            <a:ext cx="10515600" cy="52543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en-US">
              <a:ea typeface="+mn-lt"/>
              <a:cs typeface="+mn-lt"/>
            </a:endParaRPr>
          </a:p>
          <a:p>
            <a:pPr algn="just"/>
            <a:r>
              <a:rPr lang="en-US" b="1" dirty="0">
                <a:solidFill>
                  <a:srgbClr val="13193D"/>
                </a:solidFill>
                <a:ea typeface="+mn-lt"/>
                <a:cs typeface="+mn-lt"/>
              </a:rPr>
              <a:t>Definition</a:t>
            </a:r>
            <a:r>
              <a:rPr lang="en-US" dirty="0">
                <a:ea typeface="+mn-lt"/>
                <a:cs typeface="+mn-lt"/>
              </a:rPr>
              <a:t>: An Information retrieval system(IRS) is a software system helps to locate &amp; retrieve relevant information from a large collection of database or a document collection. ex-google, e-mails</a:t>
            </a:r>
          </a:p>
          <a:p>
            <a:pPr marL="0" indent="0" algn="just">
              <a:buNone/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en-US" b="1" dirty="0">
                <a:solidFill>
                  <a:srgbClr val="13193D"/>
                </a:solidFill>
                <a:ea typeface="+mn-lt"/>
                <a:cs typeface="+mn-lt"/>
              </a:rPr>
              <a:t>Goal</a:t>
            </a:r>
            <a:r>
              <a:rPr lang="en-US" dirty="0">
                <a:ea typeface="+mn-lt"/>
                <a:cs typeface="+mn-lt"/>
              </a:rPr>
              <a:t>: Provide the most relevant documents to a user's information need (query).</a:t>
            </a:r>
            <a:endParaRPr lang="en-US" dirty="0"/>
          </a:p>
          <a:p>
            <a:pPr algn="just"/>
            <a:endParaRPr lang="en-US">
              <a:ea typeface="+mn-lt"/>
              <a:cs typeface="+mn-lt"/>
            </a:endParaRPr>
          </a:p>
          <a:p>
            <a:pPr algn="just"/>
            <a:r>
              <a:rPr lang="en-US" b="1" dirty="0">
                <a:solidFill>
                  <a:srgbClr val="13193D"/>
                </a:solidFill>
                <a:ea typeface="+mn-lt"/>
                <a:cs typeface="+mn-lt"/>
              </a:rPr>
              <a:t>Examples</a:t>
            </a:r>
            <a:r>
              <a:rPr lang="en-US" dirty="0">
                <a:ea typeface="+mn-lt"/>
                <a:cs typeface="+mn-lt"/>
              </a:rPr>
              <a:t>: Search engines (Google, Bing), digital libraries, and enterprise search systems.</a:t>
            </a:r>
            <a:endParaRPr lang="en-US" dirty="0"/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637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FF468405-3EA8-7DD8-E66D-8709EEA4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323" y="813758"/>
            <a:ext cx="8876940" cy="52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86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AD7E1AA2-DA30-5B76-9E3E-43EEC5047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809750"/>
            <a:ext cx="6553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114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545F4E5-F091-7A9A-C3FE-56A23E82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3" y="1800225"/>
            <a:ext cx="66960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69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formulas&#10;&#10;AI-generated content may be incorrect.">
            <a:extLst>
              <a:ext uri="{FF2B5EF4-FFF2-40B4-BE49-F238E27FC236}">
                <a16:creationId xmlns:a16="http://schemas.microsoft.com/office/drawing/2014/main" id="{D1870EF9-66EA-8CFC-398E-5166BDD3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3" y="1914525"/>
            <a:ext cx="66960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80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F940B3-8F23-BAFD-C009-58551CFD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8" y="1771650"/>
            <a:ext cx="68294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76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9D3FC-0044-8011-BEC3-0CA54A8D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8" y="1595438"/>
            <a:ext cx="6829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044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4A785C-AA12-40EB-BDFA-EB9568E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785938"/>
            <a:ext cx="58293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58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B6BEE-F27D-03A7-73BA-293BB0B45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9137-854C-87DE-AFE4-75017D53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1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217B3-3FF3-6C96-28DB-B438AC6BD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116"/>
            <a:ext cx="10515600" cy="13437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Supports partial matching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Ranks documents based on relevance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9A4636-C89D-1D7E-C0D1-758A058DABA0}"/>
              </a:ext>
            </a:extLst>
          </p:cNvPr>
          <p:cNvSpPr txBox="1">
            <a:spLocks/>
          </p:cNvSpPr>
          <p:nvPr/>
        </p:nvSpPr>
        <p:spPr>
          <a:xfrm>
            <a:off x="832449" y="3436129"/>
            <a:ext cx="10242431" cy="937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3193D"/>
                </a:solidFill>
                <a:latin typeface="Times New Roman"/>
                <a:cs typeface="Times New Roman"/>
              </a:rPr>
              <a:t>Disadvantages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605BC28-66D6-A826-C3C2-94C3DDAE7C33}"/>
              </a:ext>
            </a:extLst>
          </p:cNvPr>
          <p:cNvSpPr txBox="1">
            <a:spLocks/>
          </p:cNvSpPr>
          <p:nvPr/>
        </p:nvSpPr>
        <p:spPr>
          <a:xfrm>
            <a:off x="832449" y="4177763"/>
            <a:ext cx="10055525" cy="2551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+mn-lt"/>
                <a:cs typeface="+mn-lt"/>
              </a:rPr>
              <a:t>High dimensional space (sparse)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No semantic understanding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A2C45E-7CC9-3291-75B7-9C6E0DE2D56A}"/>
              </a:ext>
            </a:extLst>
          </p:cNvPr>
          <p:cNvSpPr txBox="1">
            <a:spLocks/>
          </p:cNvSpPr>
          <p:nvPr/>
        </p:nvSpPr>
        <p:spPr>
          <a:xfrm>
            <a:off x="651294" y="-1093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Times New Roman"/>
                <a:cs typeface="Times New Roman"/>
              </a:rPr>
              <a:t>Vector Space Model Cont...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52841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86FA9-29AD-ACD8-F01F-6B5DAFD0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A2B3-A0EF-9327-9FF9-481983C58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Probabilistic Model (Binary Independence Model - BIM)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867D-907A-3786-4711-BAEDDA2C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380"/>
            <a:ext cx="10515600" cy="46504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Assumes:</a:t>
            </a:r>
          </a:p>
          <a:p>
            <a:pPr algn="just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lvl="1" algn="just">
              <a:buFont typeface="Courier New"/>
              <a:buChar char="o"/>
            </a:pPr>
            <a:r>
              <a:rPr lang="en-US" dirty="0">
                <a:ea typeface="+mn-lt"/>
                <a:cs typeface="+mn-lt"/>
              </a:rPr>
              <a:t>Documents are either </a:t>
            </a:r>
            <a:r>
              <a:rPr lang="en-US" b="1" dirty="0">
                <a:ea typeface="+mn-lt"/>
                <a:cs typeface="+mn-lt"/>
              </a:rPr>
              <a:t>relevant or not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lvl="1" algn="just">
              <a:buFont typeface="Courier New"/>
              <a:buChar char="o"/>
            </a:pPr>
            <a:endParaRPr lang="en-US" dirty="0">
              <a:ea typeface="+mn-lt"/>
              <a:cs typeface="+mn-lt"/>
            </a:endParaRPr>
          </a:p>
          <a:p>
            <a:pPr lvl="1" algn="just">
              <a:buFont typeface="Courier New"/>
              <a:buChar char="o"/>
            </a:pPr>
            <a:r>
              <a:rPr lang="en-US" dirty="0">
                <a:ea typeface="+mn-lt"/>
                <a:cs typeface="+mn-lt"/>
              </a:rPr>
              <a:t>Terms occur independently in documents.</a:t>
            </a:r>
          </a:p>
          <a:p>
            <a:pPr lvl="1" algn="just">
              <a:buFont typeface="Courier New"/>
              <a:buChar char="o"/>
            </a:pPr>
            <a:endParaRPr lang="en-US" dirty="0"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Calculates probability that a document is relevant to a query.</a:t>
            </a:r>
          </a:p>
          <a:p>
            <a:pPr algn="just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6670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96F20-DACA-F8A1-E1B6-6B55F87A0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D7B0-9B8A-F8AD-37D5-776A1B3C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Times New Roman"/>
                <a:ea typeface="+mj-lt"/>
                <a:cs typeface="+mj-lt"/>
              </a:rPr>
              <a:t>Probabilistic Model (Binary Independence Model - BIM) Cont...</a:t>
            </a:r>
            <a:endParaRPr lang="en-US" sz="3000" dirty="0">
              <a:latin typeface="Times New Roman"/>
              <a:cs typeface="Times New Roman"/>
            </a:endParaRPr>
          </a:p>
        </p:txBody>
      </p:sp>
      <p:pic>
        <p:nvPicPr>
          <p:cNvPr id="5" name="Content Placeholder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CF36B079-AADC-C807-DA39-2252F8209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303" y="1603165"/>
            <a:ext cx="10527281" cy="4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8766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105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ShapesVTI</vt:lpstr>
      <vt:lpstr>Information Retrieval</vt:lpstr>
      <vt:lpstr>Teaching &amp; Credit Examination Scheme</vt:lpstr>
      <vt:lpstr>Course Objectives:</vt:lpstr>
      <vt:lpstr>Course Outcomes:</vt:lpstr>
      <vt:lpstr>UNIT 1 to 6</vt:lpstr>
      <vt:lpstr>UNIT-I</vt:lpstr>
      <vt:lpstr>INTRODUCTION</vt:lpstr>
      <vt:lpstr>INTRODUCTION Cont...</vt:lpstr>
      <vt:lpstr>The IR System :</vt:lpstr>
      <vt:lpstr>The IR System :</vt:lpstr>
      <vt:lpstr>The IR System Cont...:</vt:lpstr>
      <vt:lpstr>The IR System Cont...:</vt:lpstr>
      <vt:lpstr>The IR System Cont...:</vt:lpstr>
      <vt:lpstr>The IR System Cont...:</vt:lpstr>
      <vt:lpstr>The IR System Cont...:</vt:lpstr>
      <vt:lpstr>The IR System Cont...: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IR Models:</vt:lpstr>
      <vt:lpstr>Boolean Model</vt:lpstr>
      <vt:lpstr>Boolean Model Cont...</vt:lpstr>
      <vt:lpstr>PowerPoint Presentation</vt:lpstr>
      <vt:lpstr>PowerPoint Presentation</vt:lpstr>
      <vt:lpstr>PowerPoint Presentation</vt:lpstr>
      <vt:lpstr>Exercise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</vt:lpstr>
      <vt:lpstr>TF-IDF (Term Frequency-Inverse Document Frequency) Model</vt:lpstr>
      <vt:lpstr>TF-IDF (Term Frequency-Inverse Document Frequency) Model Cont...</vt:lpstr>
      <vt:lpstr>TF-IDF (Term Frequency-Inverse Document Frequency) Model Cont...</vt:lpstr>
      <vt:lpstr>PowerPoint Presentation</vt:lpstr>
      <vt:lpstr>PowerPoint Presentation</vt:lpstr>
      <vt:lpstr>PowerPoint Presentation</vt:lpstr>
      <vt:lpstr>PowerPoint Presentation</vt:lpstr>
      <vt:lpstr>Advantages</vt:lpstr>
      <vt:lpstr>Vector Space Model</vt:lpstr>
      <vt:lpstr>Vector Space Model Cont...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</vt:lpstr>
      <vt:lpstr>Probabilistic Model (Binary Independence Model - BIM)</vt:lpstr>
      <vt:lpstr>Probabilistic Model (Binary Independence Model - BIM) Cont...</vt:lpstr>
      <vt:lpstr>Probabilistic Model (Binary Independence Model - BIM) Cont...</vt:lpstr>
      <vt:lpstr>Advantages</vt:lpstr>
      <vt:lpstr>PowerPoint Presentation</vt:lpstr>
      <vt:lpstr>PowerPoint Presentation</vt:lpstr>
      <vt:lpstr>Advantages</vt:lpstr>
      <vt:lpstr>Summary Comparison 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656</cp:revision>
  <dcterms:created xsi:type="dcterms:W3CDTF">2025-07-11T08:20:43Z</dcterms:created>
  <dcterms:modified xsi:type="dcterms:W3CDTF">2025-07-23T05:39:25Z</dcterms:modified>
</cp:coreProperties>
</file>