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74" r:id="rId1"/>
    <p:sldMasterId id="2147483675" r:id="rId2"/>
  </p:sldMasterIdLst>
  <p:notesMasterIdLst>
    <p:notesMasterId r:id="rId3"/>
  </p:notesMasterIdLst>
  <p:sldIdLst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376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395" r:id="rId51"/>
    <p:sldId id="396" r:id="rId52"/>
    <p:sldId id="397" r:id="rId53"/>
    <p:sldId id="398" r:id="rId54"/>
    <p:sldId id="399" r:id="rId55"/>
    <p:sldId id="400" r:id="rId56"/>
    <p:sldId id="401" r:id="rId57"/>
    <p:sldId id="402" r:id="rId58"/>
    <p:sldId id="403" r:id="rId59"/>
    <p:sldId id="404" r:id="rId60"/>
    <p:sldId id="405" r:id="rId61"/>
    <p:sldId id="406" r:id="rId62"/>
    <p:sldId id="407" r:id="rId63"/>
    <p:sldId id="408" r:id="rId64"/>
    <p:sldId id="409" r:id="rId65"/>
    <p:sldId id="410" r:id="rId66"/>
    <p:sldId id="411" r:id="rId67"/>
    <p:sldId id="412" r:id="rId68"/>
    <p:sldId id="413" r:id="rId69"/>
    <p:sldId id="414" r:id="rId70"/>
    <p:sldId id="415" r:id="rId71"/>
    <p:sldId id="416" r:id="rId72"/>
    <p:sldId id="417" r:id="rId73"/>
    <p:sldId id="418" r:id="rId74"/>
    <p:sldId id="419" r:id="rId75"/>
    <p:sldId id="420" r:id="rId76"/>
    <p:sldId id="421" r:id="rId77"/>
    <p:sldId id="422" r:id="rId78"/>
    <p:sldId id="423" r:id="rId79"/>
    <p:sldId id="424" r:id="rId80"/>
    <p:sldId id="425" r:id="rId81"/>
    <p:sldId id="426" r:id="rId82"/>
    <p:sldId id="427" r:id="rId83"/>
    <p:sldId id="428" r:id="rId84"/>
    <p:sldId id="429" r:id="rId85"/>
    <p:sldId id="430" r:id="rId86"/>
    <p:sldId id="431" r:id="rId87"/>
    <p:sldId id="432" r:id="rId88"/>
    <p:sldId id="433" r:id="rId89"/>
    <p:sldId id="434" r:id="rId90"/>
    <p:sldId id="435" r:id="rId91"/>
    <p:sldId id="436" r:id="rId92"/>
    <p:sldId id="437" r:id="rId93"/>
    <p:sldId id="438" r:id="rId94"/>
  </p:sldIdLst>
  <p:sldSz cy="7559675" cx="10080625"/>
  <p:notesSz cx="7559675" cy="10691812"/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slide" Target="slides/slide69.xml"/><Relationship Id="rId73" Type="http://schemas.openxmlformats.org/officeDocument/2006/relationships/slide" Target="slides/slide70.xml"/><Relationship Id="rId74" Type="http://schemas.openxmlformats.org/officeDocument/2006/relationships/slide" Target="slides/slide71.xml"/><Relationship Id="rId75" Type="http://schemas.openxmlformats.org/officeDocument/2006/relationships/slide" Target="slides/slide72.xml"/><Relationship Id="rId76" Type="http://schemas.openxmlformats.org/officeDocument/2006/relationships/slide" Target="slides/slide73.xml"/><Relationship Id="rId77" Type="http://schemas.openxmlformats.org/officeDocument/2006/relationships/slide" Target="slides/slide74.xml"/><Relationship Id="rId78" Type="http://schemas.openxmlformats.org/officeDocument/2006/relationships/slide" Target="slides/slide75.xml"/><Relationship Id="rId79" Type="http://schemas.openxmlformats.org/officeDocument/2006/relationships/slide" Target="slides/slide76.xml"/><Relationship Id="rId80" Type="http://schemas.openxmlformats.org/officeDocument/2006/relationships/slide" Target="slides/slide77.xml"/><Relationship Id="rId81" Type="http://schemas.openxmlformats.org/officeDocument/2006/relationships/slide" Target="slides/slide78.xml"/><Relationship Id="rId82" Type="http://schemas.openxmlformats.org/officeDocument/2006/relationships/slide" Target="slides/slide79.xml"/><Relationship Id="rId83" Type="http://schemas.openxmlformats.org/officeDocument/2006/relationships/slide" Target="slides/slide80.xml"/><Relationship Id="rId84" Type="http://schemas.openxmlformats.org/officeDocument/2006/relationships/slide" Target="slides/slide81.xml"/><Relationship Id="rId85" Type="http://schemas.openxmlformats.org/officeDocument/2006/relationships/slide" Target="slides/slide82.xml"/><Relationship Id="rId86" Type="http://schemas.openxmlformats.org/officeDocument/2006/relationships/slide" Target="slides/slide83.xml"/><Relationship Id="rId87" Type="http://schemas.openxmlformats.org/officeDocument/2006/relationships/slide" Target="slides/slide84.xml"/><Relationship Id="rId88" Type="http://schemas.openxmlformats.org/officeDocument/2006/relationships/slide" Target="slides/slide85.xml"/><Relationship Id="rId89" Type="http://schemas.openxmlformats.org/officeDocument/2006/relationships/slide" Target="slides/slide86.xml"/><Relationship Id="rId90" Type="http://schemas.openxmlformats.org/officeDocument/2006/relationships/slide" Target="slides/slide87.xml"/><Relationship Id="rId91" Type="http://schemas.openxmlformats.org/officeDocument/2006/relationships/slide" Target="slides/slide88.xml"/><Relationship Id="rId92" Type="http://schemas.openxmlformats.org/officeDocument/2006/relationships/slide" Target="slides/slide89.xml"/><Relationship Id="rId93" Type="http://schemas.openxmlformats.org/officeDocument/2006/relationships/slide" Target="slides/slide90.xml"/><Relationship Id="rId94" Type="http://schemas.openxmlformats.org/officeDocument/2006/relationships/slide" Target="slides/slide91.xml"/><Relationship Id="rId95" Type="http://schemas.openxmlformats.org/officeDocument/2006/relationships/tableStyles" Target="tableStyles.xml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40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5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5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5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6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4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4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4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4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4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29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0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2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33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1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2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2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2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2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2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2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0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0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1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6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2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5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602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4400" lang="en-IN" spc="-1" strike="noStrike">
              <a:latin typeface="Arial"/>
            </a:endParaRPr>
          </a:p>
        </p:txBody>
      </p:sp>
      <p:sp>
        <p:nvSpPr>
          <p:cNvPr id="10485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59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59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59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59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  <p:sp>
        <p:nvSpPr>
          <p:cNvPr id="104859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/>
        </p:spPr>
        <p:txBody>
          <a:bodyPr bIns="0" lIns="0" rIns="0" tIns="0">
            <a:normAutofit/>
          </a:bodyPr>
          <a:p>
            <a:endParaRPr b="0" sz="3200" lang="en-IN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1.jpeg"/><Relationship Id="rId14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 descr=""/>
          <p:cNvPicPr>
            <a:picLocks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5806440"/>
            <a:ext cx="10076400" cy="1751040"/>
          </a:xfrm>
          <a:prstGeom prst="rect"/>
          <a:ln>
            <a:noFill/>
          </a:ln>
        </p:spPr>
      </p:pic>
      <p:sp>
        <p:nvSpPr>
          <p:cNvPr id="10485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/>
        </p:spPr>
        <p:txBody>
          <a:bodyPr anchor="ctr" bIns="0" lIns="0" rIns="0" tIns="0">
            <a:noAutofit/>
          </a:bodyPr>
          <a:p>
            <a:r>
              <a:rPr b="0" sz="1800" lang="en-IN" spc="-1" strike="noStrike">
                <a:latin typeface="Arial"/>
              </a:rPr>
              <a:t>Click to edit the title text format</a:t>
            </a:r>
            <a:endParaRPr b="0" sz="1800" lang="en-IN" spc="-1" strike="noStrike">
              <a:latin typeface="Arial"/>
            </a:endParaRPr>
          </a:p>
        </p:txBody>
      </p:sp>
      <p:sp>
        <p:nvSpPr>
          <p:cNvPr id="104858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en-IN" spc="-1" strike="noStrike">
                <a:latin typeface="Arial"/>
              </a:rPr>
              <a:t>Click to edit the outline text format</a:t>
            </a:r>
            <a:endParaRPr b="0" sz="3200" lang="en-IN" spc="-1" strike="noStrike">
              <a:latin typeface="Arial"/>
            </a:endParaRP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en-IN" spc="-1" strike="noStrike">
                <a:latin typeface="Arial"/>
              </a:rPr>
              <a:t>Second Outline Level</a:t>
            </a:r>
            <a:endParaRPr b="0" sz="2800" lang="en-IN" spc="-1" strike="noStrike">
              <a:latin typeface="Arial"/>
            </a:endParaRP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en-IN" spc="-1" strike="noStrike">
                <a:latin typeface="Arial"/>
              </a:rPr>
              <a:t>Third Outline Level</a:t>
            </a:r>
            <a:endParaRPr b="0" sz="2400" lang="en-IN" spc="-1" strike="noStrike">
              <a:latin typeface="Arial"/>
            </a:endParaRP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en-IN" spc="-1" strike="noStrike">
                <a:latin typeface="Arial"/>
              </a:rPr>
              <a:t>Fourth Outline Level</a:t>
            </a:r>
            <a:endParaRPr b="0" sz="2000" lang="en-IN" spc="-1" strike="noStrike">
              <a:latin typeface="Arial"/>
            </a:endParaRP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Fifth Outline Level</a:t>
            </a:r>
            <a:endParaRPr b="0" sz="2000" lang="en-IN" spc="-1" strike="noStrike">
              <a:latin typeface="Arial"/>
            </a:endParaRP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Sixth Outline Level</a:t>
            </a:r>
            <a:endParaRPr b="0" sz="2000" lang="en-IN" spc="-1" strike="noStrike">
              <a:latin typeface="Arial"/>
            </a:endParaRP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Seventh Outline Level</a:t>
            </a:r>
            <a:endParaRPr b="0" sz="2000" lang="en-IN" spc="-1" strike="noStrike">
              <a:latin typeface="Arial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CustomShape 1"/>
          <p:cNvSpPr/>
          <p:nvPr/>
        </p:nvSpPr>
        <p:spPr>
          <a:xfrm>
            <a:off x="0" y="0"/>
            <a:ext cx="10073520" cy="938520"/>
          </a:xfrm>
          <a:prstGeom prst="rect"/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577" name="CustomShape 2"/>
          <p:cNvSpPr/>
          <p:nvPr/>
        </p:nvSpPr>
        <p:spPr>
          <a:xfrm>
            <a:off x="0" y="6620400"/>
            <a:ext cx="10073520" cy="938520"/>
          </a:xfrm>
          <a:prstGeom prst="rect"/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578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r>
              <a:rPr b="0" sz="4400" lang="en-IN" spc="-1" strike="noStrike">
                <a:latin typeface="Arial"/>
              </a:rPr>
              <a:t>Click to edit the title text format</a:t>
            </a:r>
            <a:endParaRPr b="0" sz="4400" lang="en-IN" spc="-1" strike="noStrike">
              <a:latin typeface="Arial"/>
            </a:endParaRPr>
          </a:p>
        </p:txBody>
      </p:sp>
      <p:sp>
        <p:nvSpPr>
          <p:cNvPr id="1048579" name="PlaceHolder 4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/>
        </p:spPr>
        <p:txBody>
          <a:bodyPr bIns="0" lIns="0" rIns="0" tIns="0">
            <a:normAutofit/>
          </a:bodyPr>
          <a:p>
            <a:pPr indent="-324000" marL="432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3200" lang="en-IN" spc="-1" strike="noStrike">
                <a:latin typeface="Arial"/>
              </a:rPr>
              <a:t>Click to edit the outline text format</a:t>
            </a:r>
            <a:endParaRPr b="0" sz="3200" lang="en-IN" spc="-1" strike="noStrike">
              <a:latin typeface="Arial"/>
            </a:endParaRPr>
          </a:p>
          <a:p>
            <a:pPr indent="-324000" lvl="1" marL="86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800" lang="en-IN" spc="-1" strike="noStrike">
                <a:latin typeface="Arial"/>
              </a:rPr>
              <a:t>Second Outline Level</a:t>
            </a:r>
            <a:endParaRPr b="0" sz="2800" lang="en-IN" spc="-1" strike="noStrike">
              <a:latin typeface="Arial"/>
            </a:endParaRPr>
          </a:p>
          <a:p>
            <a:pPr indent="-288000" lvl="2" marL="129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400" lang="en-IN" spc="-1" strike="noStrike">
                <a:latin typeface="Arial"/>
              </a:rPr>
              <a:t>Third Outline Level</a:t>
            </a:r>
            <a:endParaRPr b="0" sz="2400" lang="en-IN" spc="-1" strike="noStrike">
              <a:latin typeface="Arial"/>
            </a:endParaRPr>
          </a:p>
          <a:p>
            <a:pPr indent="-216000" lvl="3" marL="1728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sz="2000" lang="en-IN" spc="-1" strike="noStrike">
                <a:latin typeface="Arial"/>
              </a:rPr>
              <a:t>Fourth Outline Level</a:t>
            </a:r>
            <a:endParaRPr b="0" sz="2000" lang="en-IN" spc="-1" strike="noStrike">
              <a:latin typeface="Arial"/>
            </a:endParaRPr>
          </a:p>
          <a:p>
            <a:pPr indent="-216000" lvl="4" marL="2160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Fifth Outline Level</a:t>
            </a:r>
            <a:endParaRPr b="0" sz="2000" lang="en-IN" spc="-1" strike="noStrike">
              <a:latin typeface="Arial"/>
            </a:endParaRPr>
          </a:p>
          <a:p>
            <a:pPr indent="-216000" lvl="5" marL="259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Sixth Outline Level</a:t>
            </a:r>
            <a:endParaRPr b="0" sz="2000" lang="en-IN" spc="-1" strike="noStrike">
              <a:latin typeface="Arial"/>
            </a:endParaRPr>
          </a:p>
          <a:p>
            <a:pPr indent="-216000" lvl="6" marL="3024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2000" lang="en-IN" spc="-1" strike="noStrike">
                <a:latin typeface="Arial"/>
              </a:rPr>
              <a:t>Seventh Outline Level</a:t>
            </a:r>
            <a:endParaRPr b="0" sz="2000" lang="en-IN" spc="-1" strike="noStrike">
              <a:latin typeface="Arial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3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3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3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3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3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3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3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3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3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3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3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3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13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3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3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3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3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13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13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3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13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3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13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13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13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3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13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13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3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3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3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13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13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slideLayout" Target="../slideLayouts/slideLayout13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13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slideLayout" Target="../slideLayouts/slideLayout13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13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13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13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3.xml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13.xml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slideLayout" Target="../slideLayouts/slideLayout13.xml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slideLayout" Target="../slideLayouts/slideLayout13.xml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13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slideLayout" Target="../slideLayouts/slideLayout13.xml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13.xml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13.xml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slideLayout" Target="../slideLayouts/slideLayout13.xml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slideLayout" Target="../slideLayouts/slideLayout13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image" Target="../media/image87.png"/><Relationship Id="rId2" Type="http://schemas.openxmlformats.org/officeDocument/2006/relationships/slideLayout" Target="../slideLayouts/slideLayout13.xml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slideLayout" Target="../slideLayouts/slideLayout13.xml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slideLayout" Target="../slideLayouts/slideLayout13.xml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slideLayout" Target="../slideLayouts/slideLayout13.xml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slideLayout" Target="../slideLayouts/slideLayout13.xml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CustomShape 1"/>
          <p:cNvSpPr/>
          <p:nvPr/>
        </p:nvSpPr>
        <p:spPr>
          <a:xfrm>
            <a:off x="504360" y="249840"/>
            <a:ext cx="9068400" cy="1258920"/>
          </a:xfrm>
          <a:prstGeom prst="rect"/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16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16000" y="0"/>
            <a:ext cx="9644760" cy="67215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CustomShape 1"/>
          <p:cNvSpPr/>
          <p:nvPr/>
        </p:nvSpPr>
        <p:spPr>
          <a:xfrm>
            <a:off x="504000" y="301320"/>
            <a:ext cx="9068400" cy="634320"/>
          </a:xfrm>
          <a:prstGeom prst="rect"/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sp>
        <p:nvSpPr>
          <p:cNvPr id="1048585" name="CustomShape 2"/>
          <p:cNvSpPr/>
          <p:nvPr/>
        </p:nvSpPr>
        <p:spPr>
          <a:xfrm>
            <a:off x="504000" y="1769040"/>
            <a:ext cx="9068400" cy="4381200"/>
          </a:xfrm>
          <a:prstGeom prst="rect"/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</p:sp>
      <p:pic>
        <p:nvPicPr>
          <p:cNvPr id="209716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04000" y="0"/>
            <a:ext cx="9068400" cy="64767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60000" y="910080"/>
            <a:ext cx="9501120" cy="5769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60000" y="576000"/>
            <a:ext cx="9212400" cy="5769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48000" y="905400"/>
            <a:ext cx="8997120" cy="56437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2000" y="924120"/>
            <a:ext cx="9357120" cy="5769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04000" y="1152000"/>
            <a:ext cx="9141120" cy="5253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2000" y="910080"/>
            <a:ext cx="9357120" cy="5769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60000" y="432360"/>
            <a:ext cx="9429120" cy="63327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60000" y="1008000"/>
            <a:ext cx="9006480" cy="53974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6000" y="1080000"/>
            <a:ext cx="8565480" cy="56455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04000" y="936000"/>
            <a:ext cx="8709480" cy="55533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32120" y="792000"/>
            <a:ext cx="8160120" cy="56854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48000" y="864000"/>
            <a:ext cx="8853480" cy="51256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48000" y="954720"/>
            <a:ext cx="8421480" cy="55947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7360" y="1152000"/>
            <a:ext cx="8160120" cy="53974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08000" y="1068120"/>
            <a:ext cx="8160120" cy="55533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64000" y="1095480"/>
            <a:ext cx="8281800" cy="5310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37040" y="1143720"/>
            <a:ext cx="7484040" cy="53028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775160" y="1462680"/>
            <a:ext cx="6607800" cy="46648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CustomShape 1"/>
          <p:cNvSpPr/>
          <p:nvPr/>
        </p:nvSpPr>
        <p:spPr>
          <a:xfrm>
            <a:off x="1008000" y="1008000"/>
            <a:ext cx="7827120" cy="5541840"/>
          </a:xfrm>
          <a:prstGeom prst="rect"/>
          <a:blipFill rotWithShape="0">
            <a:blip xmlns:r="http://schemas.openxmlformats.org/officeDocument/2006/relationships" r:embed="rId1"/>
            <a:stretch>
              <a:fillRect/>
            </a:stretch>
          </a:blip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anchorCtr="1" bIns="45000" lIns="90000" rIns="90000" tIns="45000">
            <a:noAutofit/>
          </a:bodyPr>
          <a:p>
            <a:pPr algn="ctr">
              <a:lnSpc>
                <a:spcPct val="100000"/>
              </a:lnSpc>
            </a:pPr>
            <a:endParaRPr b="0" sz="1800" lang="en-IN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sz="1800" lang="en-IN" spc="-1" strike="noStrike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93520" y="1339200"/>
            <a:ext cx="7960320" cy="16358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41760" y="1296000"/>
            <a:ext cx="8274600" cy="50346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5920" y="1224360"/>
            <a:ext cx="9278280" cy="51415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46560" y="1514880"/>
            <a:ext cx="8865720" cy="45604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89480" y="1186560"/>
            <a:ext cx="8579880" cy="52174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6120" y="1110240"/>
            <a:ext cx="7446240" cy="5370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656640"/>
            <a:ext cx="10078560" cy="62773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1611720"/>
            <a:ext cx="10078920" cy="43671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929160"/>
            <a:ext cx="10078920" cy="57326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1043280"/>
            <a:ext cx="10078920" cy="5504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930960"/>
            <a:ext cx="10078920" cy="57286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1102680"/>
            <a:ext cx="10078920" cy="53852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960" y="962640"/>
            <a:ext cx="10078920" cy="56656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CustomShape 1"/>
          <p:cNvSpPr/>
          <p:nvPr/>
        </p:nvSpPr>
        <p:spPr>
          <a:xfrm>
            <a:off x="-72360" y="1172880"/>
            <a:ext cx="10078920" cy="5665680"/>
          </a:xfrm>
          <a:prstGeom prst="rect"/>
          <a:blipFill rotWithShape="0">
            <a:blip xmlns:r="http://schemas.openxmlformats.org/officeDocument/2006/relationships" r:embed="rId1"/>
            <a:stretch>
              <a:fillRect/>
            </a:stretch>
          </a:blip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 anchor="ctr" anchorCtr="1" bIns="45000" lIns="90000" rIns="90000" tIns="45000">
            <a:noAutofit/>
          </a:bodyPr>
          <a:p>
            <a:pPr algn="ctr">
              <a:lnSpc>
                <a:spcPct val="100000"/>
              </a:lnSpc>
            </a:pPr>
            <a:endParaRPr b="0" sz="1800" lang="en-IN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sz="1800" lang="en-IN" spc="-1" strike="noStrike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8920" cy="56656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2750400"/>
            <a:ext cx="10079280" cy="21178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44000" y="95724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280" cy="56660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640" cy="56664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47560" y="1238040"/>
            <a:ext cx="9142920" cy="51426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704880"/>
            <a:ext cx="9133560" cy="62092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505080"/>
            <a:ext cx="9133560" cy="61902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976320"/>
            <a:ext cx="10079640" cy="56664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81080" y="1028520"/>
            <a:ext cx="9876240" cy="55616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14200" y="776160"/>
            <a:ext cx="9810000" cy="60667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85720" y="387360"/>
            <a:ext cx="9134280" cy="58766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1446480"/>
            <a:ext cx="9134280" cy="48175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41720" y="1008000"/>
            <a:ext cx="9134280" cy="56289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1560" y="1109880"/>
            <a:ext cx="8848440" cy="4362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60000" y="855360"/>
            <a:ext cx="9143640" cy="55526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2000" y="1080000"/>
            <a:ext cx="9134280" cy="56005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52000" y="1047240"/>
            <a:ext cx="8030520" cy="55767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864000"/>
            <a:ext cx="9134280" cy="56160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0" y="1035360"/>
            <a:ext cx="7992000" cy="55332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85720" y="936000"/>
            <a:ext cx="9134280" cy="55717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extShape 1"/>
          <p:cNvSpPr txBox="1"/>
          <p:nvPr/>
        </p:nvSpPr>
        <p:spPr>
          <a:xfrm>
            <a:off x="403200" y="936000"/>
            <a:ext cx="9134280" cy="5679000"/>
          </a:xfrm>
          <a:prstGeom prst="rect"/>
          <a:blipFill rotWithShape="0">
            <a:blip xmlns:r="http://schemas.openxmlformats.org/officeDocument/2006/relationships" r:embed="rId1"/>
            <a:stretch>
              <a:fillRect/>
            </a:stretch>
          </a:blipFill>
          <a:ln>
            <a:noFill/>
          </a:ln>
        </p:spPr>
        <p:txBody>
          <a:bodyPr anchor="ctr" anchorCtr="1" bIns="45000" lIns="90000" rIns="90000" tIns="45000">
            <a:noAutofit/>
          </a:bodyPr>
          <a:p>
            <a:pPr algn="ctr"/>
            <a:endParaRPr b="0" sz="1800" lang="en-IN" spc="-1" strike="noStrike">
              <a:latin typeface="Arial"/>
            </a:endParaRPr>
          </a:p>
          <a:p>
            <a:pPr algn="ctr"/>
            <a:endParaRPr b="0" sz="1800" lang="en-IN" spc="-1" strike="noStrike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1298880"/>
            <a:ext cx="9134280" cy="5109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2240" y="1270440"/>
            <a:ext cx="9134280" cy="528156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extShape 1"/>
          <p:cNvSpPr txBox="1"/>
          <p:nvPr/>
        </p:nvSpPr>
        <p:spPr>
          <a:xfrm>
            <a:off x="552240" y="1365480"/>
            <a:ext cx="9134280" cy="5258520"/>
          </a:xfrm>
          <a:prstGeom prst="rect"/>
          <a:blipFill rotWithShape="0">
            <a:blip xmlns:r="http://schemas.openxmlformats.org/officeDocument/2006/relationships" r:embed="rId1"/>
            <a:stretch>
              <a:fillRect/>
            </a:stretch>
          </a:blipFill>
          <a:ln>
            <a:noFill/>
          </a:ln>
        </p:spPr>
        <p:txBody>
          <a:bodyPr anchor="ctr" anchorCtr="1" bIns="45000" lIns="90000" rIns="90000" tIns="45000">
            <a:noAutofit/>
          </a:bodyPr>
          <a:p>
            <a:pPr algn="ctr"/>
            <a:endParaRPr b="0" sz="1800" lang="en-IN" spc="-1" strike="noStrike">
              <a:latin typeface="Arial"/>
            </a:endParaRPr>
          </a:p>
          <a:p>
            <a:pPr algn="ctr"/>
            <a:endParaRPr b="0" sz="1800" lang="en-IN" spc="-1" strike="noStrike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6000" y="1257120"/>
            <a:ext cx="8515080" cy="479088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144000" y="936000"/>
            <a:ext cx="9924840" cy="559080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2000" y="1067760"/>
            <a:ext cx="9124560" cy="512424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0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1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86400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2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226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3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4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6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7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8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200" y="1541880"/>
            <a:ext cx="10080360" cy="5667120"/>
          </a:xfrm>
          <a:prstGeom prst="rect"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LibreOffice/6.4.7.2$Linux_X86_64 LibreOffice_project/40$Build-2</Application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Blue Curve</dc:title>
  <dc:creator>CE86FB-CS3182A-B</dc:creator>
  <dcterms:created xsi:type="dcterms:W3CDTF">2023-09-27T00:20:48Z</dcterms:created>
  <dcterms:modified xsi:type="dcterms:W3CDTF">2023-11-01T04:46:49Z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840dd60f13e548709da67486cf622753</vt:lpwstr>
  </property>
</Properties>
</file>