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_rels/slideMaster9.xml.rels" ContentType="application/vnd.openxmlformats-package.relationships+xml"/>
  <Override PartName="/ppt/slideMasters/_rels/slideMaster8.xml.rels" ContentType="application/vnd.openxmlformats-package.relationships+xml"/>
  <Override PartName="/ppt/slideMasters/_rels/slideMaster7.xml.rels" ContentType="application/vnd.openxmlformats-package.relationships+xml"/>
  <Override PartName="/ppt/slideMasters/_rels/slideMaster6.xml.rels" ContentType="application/vnd.openxmlformats-package.relationships+xml"/>
  <Override PartName="/ppt/slideMasters/_rels/slideMaster5.xml.rels" ContentType="application/vnd.openxmlformats-package.relationships+xml"/>
  <Override PartName="/ppt/slideMasters/_rels/slideMaster2.xml.rels" ContentType="application/vnd.openxmlformats-package.relationships+xml"/>
  <Override PartName="/ppt/slideMasters/_rels/slideMaster4.xml.rels" ContentType="application/vnd.openxmlformats-package.relationships+xml"/>
  <Override PartName="/ppt/slideMasters/_rels/slideMaster1.xml.rels" ContentType="application/vnd.openxmlformats-package.relationships+xml"/>
  <Override PartName="/ppt/slideMasters/_rels/slideMaster10.xml.rels" ContentType="application/vnd.openxmlformats-package.relationships+xml"/>
  <Override PartName="/ppt/slideMasters/_rels/slideMaster3.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10.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10.xml" ContentType="application/vnd.openxmlformats-officedocument.theme+xml"/>
  <Override PartName="/ppt/theme/theme5.xml" ContentType="application/vnd.openxmlformats-officedocument.theme+xml"/>
  <Override PartName="/ppt/theme/theme11.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_rels/notesSlide68.xml.rels" ContentType="application/vnd.openxmlformats-package.relationships+xml"/>
  <Override PartName="/ppt/notesSlides/_rels/notesSlide57.xml.rels" ContentType="application/vnd.openxmlformats-package.relationships+xml"/>
  <Override PartName="/ppt/notesSlides/_rels/notesSlide6.xml.rels" ContentType="application/vnd.openxmlformats-package.relationships+xml"/>
  <Override PartName="/ppt/notesSlides/_rels/notesSlide5.xml.rels" ContentType="application/vnd.openxmlformats-package.relationships+xml"/>
  <Override PartName="/ppt/notesSlides/_rels/notesSlide4.xml.rels" ContentType="application/vnd.openxmlformats-package.relationship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57.xml" ContentType="application/vnd.openxmlformats-officedocument.presentationml.notesSlide+xml"/>
  <Override PartName="/ppt/notesSlides/notesSlide68.xml" ContentType="application/vnd.openxmlformats-officedocument.presentationml.notesSlide+xml"/>
  <Override PartName="/ppt/_rels/presentation.xml.rels" ContentType="application/vnd.openxmlformats-package.relationships+xml"/>
  <Override PartName="/ppt/slideLayouts/_rels/slideLayout1.xml.rels" ContentType="application/vnd.openxmlformats-package.relationships+xml"/>
  <Override PartName="/ppt/slideLayouts/_rels/slideLayout17.xml.rels" ContentType="application/vnd.openxmlformats-package.relationships+xml"/>
  <Override PartName="/ppt/slideLayouts/_rels/slideLayout21.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20.xml.rels" ContentType="application/vnd.openxmlformats-package.relationships+xml"/>
  <Override PartName="/ppt/slideLayouts/_rels/slideLayout28.xml.rels" ContentType="application/vnd.openxmlformats-package.relationships+xml"/>
  <Override PartName="/ppt/slideLayouts/_rels/slideLayout14.xml.rels" ContentType="application/vnd.openxmlformats-package.relationships+xml"/>
  <Override PartName="/ppt/slideLayouts/_rels/slideLayout89.xml.rels" ContentType="application/vnd.openxmlformats-package.relationships+xml"/>
  <Override PartName="/ppt/slideLayouts/_rels/slideLayout29.xml.rels" ContentType="application/vnd.openxmlformats-package.relationships+xml"/>
  <Override PartName="/ppt/slideLayouts/_rels/slideLayout33.xml.rels" ContentType="application/vnd.openxmlformats-package.relationships+xml"/>
  <Override PartName="/ppt/slideLayouts/_rels/slideLayout62.xml.rels" ContentType="application/vnd.openxmlformats-package.relationships+xml"/>
  <Override PartName="/ppt/slideLayouts/_rels/slideLayout68.xml.rels" ContentType="application/vnd.openxmlformats-package.relationships+xml"/>
  <Override PartName="/ppt/slideLayouts/_rels/slideLayout72.xml.rels" ContentType="application/vnd.openxmlformats-package.relationships+xml"/>
  <Override PartName="/ppt/slideLayouts/_rels/slideLayout63.xml.rels" ContentType="application/vnd.openxmlformats-package.relationships+xml"/>
  <Override PartName="/ppt/slideLayouts/_rels/slideLayout69.xml.rels" ContentType="application/vnd.openxmlformats-package.relationships+xml"/>
  <Override PartName="/ppt/slideLayouts/_rels/slideLayout73.xml.rels" ContentType="application/vnd.openxmlformats-package.relationships+xml"/>
  <Override PartName="/ppt/slideLayouts/_rels/slideLayout82.xml.rels" ContentType="application/vnd.openxmlformats-package.relationships+xml"/>
  <Override PartName="/ppt/slideLayouts/_rels/slideLayout112.xml.rels" ContentType="application/vnd.openxmlformats-package.relationships+xml"/>
  <Override PartName="/ppt/slideLayouts/_rels/slideLayout108.xml.rels" ContentType="application/vnd.openxmlformats-package.relationships+xml"/>
  <Override PartName="/ppt/slideLayouts/_rels/slideLayout60.xml.rels" ContentType="application/vnd.openxmlformats-package.relationships+xml"/>
  <Override PartName="/ppt/slideLayouts/_rels/slideLayout56.xml.rels" ContentType="application/vnd.openxmlformats-package.relationships+xml"/>
  <Override PartName="/ppt/slideLayouts/_rels/slideLayout66.xml.rels" ContentType="application/vnd.openxmlformats-package.relationships+xml"/>
  <Override PartName="/ppt/slideLayouts/_rels/slideLayout70.xml.rels" ContentType="application/vnd.openxmlformats-package.relationships+xml"/>
  <Override PartName="/ppt/slideLayouts/_rels/slideLayout118.xml.rels" ContentType="application/vnd.openxmlformats-package.relationships+xml"/>
  <Override PartName="/ppt/slideLayouts/_rels/slideLayout75.xml.rels" ContentType="application/vnd.openxmlformats-package.relationships+xml"/>
  <Override PartName="/ppt/slideLayouts/_rels/slideLayout61.xml.rels" ContentType="application/vnd.openxmlformats-package.relationships+xml"/>
  <Override PartName="/ppt/slideLayouts/_rels/slideLayout57.xml.rels" ContentType="application/vnd.openxmlformats-package.relationships+xml"/>
  <Override PartName="/ppt/slideLayouts/_rels/slideLayout67.xml.rels" ContentType="application/vnd.openxmlformats-package.relationships+xml"/>
  <Override PartName="/ppt/slideLayouts/_rels/slideLayout71.xml.rels" ContentType="application/vnd.openxmlformats-package.relationships+xml"/>
  <Override PartName="/ppt/slideLayouts/_rels/slideLayout76.xml.rels" ContentType="application/vnd.openxmlformats-package.relationships+xml"/>
  <Override PartName="/ppt/slideLayouts/_rels/slideLayout105.xml.rels" ContentType="application/vnd.openxmlformats-package.relationships+xml"/>
  <Override PartName="/ppt/slideLayouts/_rels/slideLayout53.xml.rels" ContentType="application/vnd.openxmlformats-package.relationships+xml"/>
  <Override PartName="/ppt/slideLayouts/_rels/slideLayout81.xml.rels" ContentType="application/vnd.openxmlformats-package.relationships+xml"/>
  <Override PartName="/ppt/slideLayouts/_rels/slideLayout107.xml.rels" ContentType="application/vnd.openxmlformats-package.relationships+xml"/>
  <Override PartName="/ppt/slideLayouts/_rels/slideLayout65.xml.rels" ContentType="application/vnd.openxmlformats-package.relationships+xml"/>
  <Override PartName="/ppt/slideLayouts/_rels/slideLayout117.xml.rels" ContentType="application/vnd.openxmlformats-package.relationships+xml"/>
  <Override PartName="/ppt/slideLayouts/_rels/slideLayout74.xml.rels" ContentType="application/vnd.openxmlformats-package.relationships+xml"/>
  <Override PartName="/ppt/slideLayouts/_rels/slideLayout109.xml.rels" ContentType="application/vnd.openxmlformats-package.relationships+xml"/>
  <Override PartName="/ppt/slideLayouts/_rels/slideLayout113.xml.rels" ContentType="application/vnd.openxmlformats-package.relationships+xml"/>
  <Override PartName="/ppt/slideLayouts/_rels/slideLayout110.xml.rels" ContentType="application/vnd.openxmlformats-package.relationships+xml"/>
  <Override PartName="/ppt/slideLayouts/_rels/slideLayout103.xml.rels" ContentType="application/vnd.openxmlformats-package.relationships+xml"/>
  <Override PartName="/ppt/slideLayouts/_rels/slideLayout94.xml.rels" ContentType="application/vnd.openxmlformats-package.relationships+xml"/>
  <Override PartName="/ppt/slideLayouts/_rels/slideLayout78.xml.rels" ContentType="application/vnd.openxmlformats-package.relationships+xml"/>
  <Override PartName="/ppt/slideLayouts/_rels/slideLayout87.xml.rels" ContentType="application/vnd.openxmlformats-package.relationships+xml"/>
  <Override PartName="/ppt/slideLayouts/_rels/slideLayout104.xml.rels" ContentType="application/vnd.openxmlformats-package.relationships+xml"/>
  <Override PartName="/ppt/slideLayouts/_rels/slideLayout52.xml.rels" ContentType="application/vnd.openxmlformats-package.relationships+xml"/>
  <Override PartName="/ppt/slideLayouts/_rels/slideLayout111.xml.rels" ContentType="application/vnd.openxmlformats-package.relationships+xml"/>
  <Override PartName="/ppt/slideLayouts/_rels/slideLayout6.xml.rels" ContentType="application/vnd.openxmlformats-package.relationships+xml"/>
  <Override PartName="/ppt/slideLayouts/_rels/slideLayout80.xml.rels" ContentType="application/vnd.openxmlformats-package.relationships+xml"/>
  <Override PartName="/ppt/slideLayouts/_rels/slideLayout106.xml.rels" ContentType="application/vnd.openxmlformats-package.relationships+xml"/>
  <Override PartName="/ppt/slideLayouts/_rels/slideLayout64.xml.rels" ContentType="application/vnd.openxmlformats-package.relationships+xml"/>
  <Override PartName="/ppt/slideLayouts/_rels/slideLayout116.xml.rels" ContentType="application/vnd.openxmlformats-package.relationships+xml"/>
  <Override PartName="/ppt/slideLayouts/_rels/slideLayout88.xml.rels" ContentType="application/vnd.openxmlformats-package.relationships+xml"/>
  <Override PartName="/ppt/slideLayouts/_rels/slideLayout95.xml.rels" ContentType="application/vnd.openxmlformats-package.relationships+xml"/>
  <Override PartName="/ppt/slideLayouts/_rels/slideLayout79.xml.rels" ContentType="application/vnd.openxmlformats-package.relationships+xml"/>
  <Override PartName="/ppt/slideLayouts/_rels/slideLayout83.xml.rels" ContentType="application/vnd.openxmlformats-package.relationships+xml"/>
  <Override PartName="/ppt/slideLayouts/_rels/slideLayout30.xml.rels" ContentType="application/vnd.openxmlformats-package.relationships+xml"/>
  <Override PartName="/ppt/slideLayouts/_rels/slideLayout96.xml.rels" ContentType="application/vnd.openxmlformats-package.relationships+xml"/>
  <Override PartName="/ppt/slideLayouts/_rels/slideLayout43.xml.rels" ContentType="application/vnd.openxmlformats-package.relationships+xml"/>
  <Override PartName="/ppt/slideLayouts/_rels/slideLayout114.xml.rels" ContentType="application/vnd.openxmlformats-package.relationships+xml"/>
  <Override PartName="/ppt/slideLayouts/_rels/slideLayout27.xml.rels" ContentType="application/vnd.openxmlformats-package.relationships+xml"/>
  <Override PartName="/ppt/slideLayouts/_rels/slideLayout36.xml.rels" ContentType="application/vnd.openxmlformats-package.relationships+xml"/>
  <Override PartName="/ppt/slideLayouts/_rels/slideLayout115.xml.rels" ContentType="application/vnd.openxmlformats-package.relationships+xml"/>
  <Override PartName="/ppt/slideLayouts/_rels/slideLayout100.xml.rels" ContentType="application/vnd.openxmlformats-package.relationships+xml"/>
  <Override PartName="/ppt/slideLayouts/_rels/slideLayout9.xml.rels" ContentType="application/vnd.openxmlformats-package.relationships+xml"/>
  <Override PartName="/ppt/slideLayouts/_rels/slideLayout3.xml.rels" ContentType="application/vnd.openxmlformats-package.relationships+xml"/>
  <Override PartName="/ppt/slideLayouts/_rels/slideLayout47.xml.rels" ContentType="application/vnd.openxmlformats-package.relationships+xml"/>
  <Override PartName="/ppt/slideLayouts/_rels/slideLayout54.xml.rels" ContentType="application/vnd.openxmlformats-package.relationships+xml"/>
  <Override PartName="/ppt/slideLayouts/_rels/slideLayout11.xml.rels" ContentType="application/vnd.openxmlformats-package.relationships+xml"/>
  <Override PartName="/ppt/slideLayouts/_rels/slideLayout26.xml.rels" ContentType="application/vnd.openxmlformats-package.relationships+xml"/>
  <Override PartName="/ppt/slideLayouts/_rels/slideLayout48.xml.rels" ContentType="application/vnd.openxmlformats-package.relationships+xml"/>
  <Override PartName="/ppt/slideLayouts/_rels/slideLayout39.xml.rels" ContentType="application/vnd.openxmlformats-package.relationships+xml"/>
  <Override PartName="/ppt/slideLayouts/_rels/slideLayout55.xml.rels" ContentType="application/vnd.openxmlformats-package.relationships+xml"/>
  <Override PartName="/ppt/slideLayouts/_rels/slideLayout40.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49.xml.rels" ContentType="application/vnd.openxmlformats-package.relationships+xml"/>
  <Override PartName="/ppt/slideLayouts/_rels/slideLayout34.xml.rels" ContentType="application/vnd.openxmlformats-package.relationships+xml"/>
  <Override PartName="/ppt/slideLayouts/_rels/slideLayout41.xml.rels" ContentType="application/vnd.openxmlformats-package.relationships+xml"/>
  <Override PartName="/ppt/slideLayouts/_rels/slideLayout42.xml.rels" ContentType="application/vnd.openxmlformats-package.relationships+xml"/>
  <Override PartName="/ppt/slideLayouts/_rels/slideLayout35.xml.rels" ContentType="application/vnd.openxmlformats-package.relationships+xml"/>
  <Override PartName="/ppt/slideLayouts/_rels/slideLayout51.xml.rels" ContentType="application/vnd.openxmlformats-package.relationships+xml"/>
  <Override PartName="/ppt/slideLayouts/_rels/slideLayout46.xml.rels" ContentType="application/vnd.openxmlformats-package.relationships+xml"/>
  <Override PartName="/ppt/slideLayouts/_rels/slideLayout92.xml.rels" ContentType="application/vnd.openxmlformats-package.relationships+xml"/>
  <Override PartName="/ppt/slideLayouts/_rels/slideLayout38.xml.rels" ContentType="application/vnd.openxmlformats-package.relationships+xml"/>
  <Override PartName="/ppt/slideLayouts/_rels/slideLayout19.xml.rels" ContentType="application/vnd.openxmlformats-package.relationships+xml"/>
  <Override PartName="/ppt/slideLayouts/_rels/slideLayout23.xml.rels" ContentType="application/vnd.openxmlformats-package.relationships+xml"/>
  <Override PartName="/ppt/slideLayouts/_rels/slideLayout8.xml.rels" ContentType="application/vnd.openxmlformats-package.relationships+xml"/>
  <Override PartName="/ppt/slideLayouts/_rels/slideLayout2.xml.rels" ContentType="application/vnd.openxmlformats-package.relationships+xml"/>
  <Override PartName="/ppt/slideLayouts/_rels/slideLayout5.xml.rels" ContentType="application/vnd.openxmlformats-package.relationships+xml"/>
  <Override PartName="/ppt/slideLayouts/_rels/slideLayout37.xml.rels" ContentType="application/vnd.openxmlformats-package.relationships+xml"/>
  <Override PartName="/ppt/slideLayouts/_rels/slideLayout18.xml.rels" ContentType="application/vnd.openxmlformats-package.relationships+xml"/>
  <Override PartName="/ppt/slideLayouts/_rels/slideLayout22.xml.rels" ContentType="application/vnd.openxmlformats-package.relationships+xml"/>
  <Override PartName="/ppt/slideLayouts/_rels/slideLayout7.xml.rels" ContentType="application/vnd.openxmlformats-package.relationships+xml"/>
  <Override PartName="/ppt/slideLayouts/_rels/slideLayout4.xml.rels" ContentType="application/vnd.openxmlformats-package.relationships+xml"/>
  <Override PartName="/ppt/slideLayouts/_rels/slideLayout91.xml.rels" ContentType="application/vnd.openxmlformats-package.relationships+xml"/>
  <Override PartName="/ppt/slideLayouts/_rels/slideLayout50.xml.rels" ContentType="application/vnd.openxmlformats-package.relationships+xml"/>
  <Override PartName="/ppt/slideLayouts/_rels/slideLayout99.xml.rels" ContentType="application/vnd.openxmlformats-package.relationships+xml"/>
  <Override PartName="/ppt/slideLayouts/_rels/slideLayout25.xml.rels" ContentType="application/vnd.openxmlformats-package.relationships+xml"/>
  <Override PartName="/ppt/slideLayouts/_rels/slideLayout85.xml.rels" ContentType="application/vnd.openxmlformats-package.relationships+xml"/>
  <Override PartName="/ppt/slideLayouts/_rels/slideLayout32.xml.rels" ContentType="application/vnd.openxmlformats-package.relationships+xml"/>
  <Override PartName="/ppt/slideLayouts/_rels/slideLayout90.xml.rels" ContentType="application/vnd.openxmlformats-package.relationships+xml"/>
  <Override PartName="/ppt/slideLayouts/_rels/slideLayout45.xml.rels" ContentType="application/vnd.openxmlformats-package.relationships+xml"/>
  <Override PartName="/ppt/slideLayouts/_rels/slideLayout98.xml.rels" ContentType="application/vnd.openxmlformats-package.relationships+xml"/>
  <Override PartName="/ppt/slideLayouts/_rels/slideLayout24.xml.rels" ContentType="application/vnd.openxmlformats-package.relationships+xml"/>
  <Override PartName="/ppt/slideLayouts/_rels/slideLayout84.xml.rels" ContentType="application/vnd.openxmlformats-package.relationships+xml"/>
  <Override PartName="/ppt/slideLayouts/_rels/slideLayout31.xml.rels" ContentType="application/vnd.openxmlformats-package.relationships+xml"/>
  <Override PartName="/ppt/slideLayouts/_rels/slideLayout10.xml.rels" ContentType="application/vnd.openxmlformats-package.relationships+xml"/>
  <Override PartName="/ppt/slideLayouts/_rels/slideLayout59.xml.rels" ContentType="application/vnd.openxmlformats-package.relationships+xml"/>
  <Override PartName="/ppt/slideLayouts/_rels/slideLayout58.xml.rels" ContentType="application/vnd.openxmlformats-package.relationships+xml"/>
  <Override PartName="/ppt/slideLayouts/_rels/slideLayout101.xml.rels" ContentType="application/vnd.openxmlformats-package.relationships+xml"/>
  <Override PartName="/ppt/slideLayouts/_rels/slideLayout86.xml.rels" ContentType="application/vnd.openxmlformats-package.relationships+xml"/>
  <Override PartName="/ppt/slideLayouts/_rels/slideLayout77.xml.rels" ContentType="application/vnd.openxmlformats-package.relationships+xml"/>
  <Override PartName="/ppt/slideLayouts/_rels/slideLayout102.xml.rels" ContentType="application/vnd.openxmlformats-package.relationships+xml"/>
  <Override PartName="/ppt/slideLayouts/_rels/slideLayout120.xml.rels" ContentType="application/vnd.openxmlformats-package.relationships+xml"/>
  <Override PartName="/ppt/slideLayouts/_rels/slideLayout93.xml.rels" ContentType="application/vnd.openxmlformats-package.relationships+xml"/>
  <Override PartName="/ppt/slideLayouts/_rels/slideLayout119.xml.rels" ContentType="application/vnd.openxmlformats-package.relationships+xml"/>
  <Override PartName="/ppt/slideLayouts/_rels/slideLayout44.xml.rels" ContentType="application/vnd.openxmlformats-package.relationships+xml"/>
  <Override PartName="/ppt/slideLayouts/_rels/slideLayout97.xml.rels" ContentType="application/vnd.openxmlformats-package.relationships+xml"/>
  <Override PartName="/ppt/slideLayouts/slideLayout56.xml" ContentType="application/vnd.openxmlformats-officedocument.presentationml.slideLayout+xml"/>
  <Override PartName="/ppt/slideLayouts/slideLayout55.xml" ContentType="application/vnd.openxmlformats-officedocument.presentationml.slideLayout+xml"/>
  <Override PartName="/ppt/slideLayouts/slideLayout54.xml" ContentType="application/vnd.openxmlformats-officedocument.presentationml.slideLayout+xml"/>
  <Override PartName="/ppt/slideLayouts/slideLayout53.xml" ContentType="application/vnd.openxmlformats-officedocument.presentationml.slideLayout+xml"/>
  <Override PartName="/ppt/slideLayouts/slideLayout52.xml" ContentType="application/vnd.openxmlformats-officedocument.presentationml.slideLayout+xml"/>
  <Override PartName="/ppt/slideLayouts/slideLayout51.xml" ContentType="application/vnd.openxmlformats-officedocument.presentationml.slideLayout+xml"/>
  <Override PartName="/ppt/slideLayouts/slideLayout50.xml" ContentType="application/vnd.openxmlformats-officedocument.presentationml.slideLayout+xml"/>
  <Override PartName="/ppt/slideLayouts/slideLayout46.xml" ContentType="application/vnd.openxmlformats-officedocument.presentationml.slideLayout+xml"/>
  <Override PartName="/ppt/slideLayouts/slideLayout8.xml" ContentType="application/vnd.openxmlformats-officedocument.presentationml.slideLayout+xml"/>
  <Override PartName="/ppt/slideLayouts/slideLayout45.xml" ContentType="application/vnd.openxmlformats-officedocument.presentationml.slideLayout+xml"/>
  <Override PartName="/ppt/slideLayouts/slideLayout7.xml" ContentType="application/vnd.openxmlformats-officedocument.presentationml.slideLayout+xml"/>
  <Override PartName="/ppt/slideLayouts/slideLayout44.xml" ContentType="application/vnd.openxmlformats-officedocument.presentationml.slideLayout+xml"/>
  <Override PartName="/ppt/slideLayouts/slideLayout6.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42.xml" ContentType="application/vnd.openxmlformats-officedocument.presentationml.slideLayout+xml"/>
  <Override PartName="/ppt/slideLayouts/slideLayout4.xml" ContentType="application/vnd.openxmlformats-officedocument.presentationml.slideLayout+xml"/>
  <Override PartName="/ppt/slideLayouts/slideLayout41.xml" ContentType="application/vnd.openxmlformats-officedocument.presentationml.slideLayout+xml"/>
  <Override PartName="/ppt/slideLayouts/slideLayout3.xml" ContentType="application/vnd.openxmlformats-officedocument.presentationml.slideLayout+xml"/>
  <Override PartName="/ppt/slideLayouts/slideLayout40.xml" ContentType="application/vnd.openxmlformats-officedocument.presentationml.slideLayout+xml"/>
  <Override PartName="/ppt/slideLayouts/slideLayout2.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13.xml" ContentType="application/vnd.openxmlformats-officedocument.presentationml.slideLayout+xml"/>
  <Override PartName="/ppt/slideLayouts/slideLayout118.xml" ContentType="application/vnd.openxmlformats-officedocument.presentationml.slideLayout+xml"/>
  <Override PartName="/ppt/slideLayouts/slideLayout49.xml" ContentType="application/vnd.openxmlformats-officedocument.presentationml.slideLayout+xml"/>
  <Override PartName="/ppt/slideLayouts/slideLayout12.xml" ContentType="application/vnd.openxmlformats-officedocument.presentationml.slideLayout+xml"/>
  <Override PartName="/ppt/slideLayouts/slideLayout117.xml" ContentType="application/vnd.openxmlformats-officedocument.presentationml.slideLayout+xml"/>
  <Override PartName="/ppt/slideLayouts/slideLayout48.xml" ContentType="application/vnd.openxmlformats-officedocument.presentationml.slideLayout+xml"/>
  <Override PartName="/ppt/slideLayouts/slideLayout11.xml" ContentType="application/vnd.openxmlformats-officedocument.presentationml.slideLayout+xml"/>
  <Override PartName="/ppt/slideLayouts/slideLayout116.xml" ContentType="application/vnd.openxmlformats-officedocument.presentationml.slideLayout+xml"/>
  <Override PartName="/ppt/slideLayouts/slideLayout47.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5.xml" ContentType="application/vnd.openxmlformats-officedocument.presentationml.slideLayout+xml"/>
  <Override PartName="/ppt/slideLayouts/slideLayout27.xml" ContentType="application/vnd.openxmlformats-officedocument.presentationml.slideLayout+xml"/>
  <Override PartName="/ppt/slideLayouts/slideLayout92.xml" ContentType="application/vnd.openxmlformats-officedocument.presentationml.slideLayout+xml"/>
  <Override PartName="/ppt/slideLayouts/slideLayout26.xml" ContentType="application/vnd.openxmlformats-officedocument.presentationml.slideLayout+xml"/>
  <Override PartName="/ppt/slideLayouts/slideLayout91.xml" ContentType="application/vnd.openxmlformats-officedocument.presentationml.slideLayout+xml"/>
  <Override PartName="/ppt/slideLayouts/slideLayout25.xml" ContentType="application/vnd.openxmlformats-officedocument.presentationml.slideLayout+xml"/>
  <Override PartName="/ppt/slideLayouts/slideLayout90.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19.xml" ContentType="application/vnd.openxmlformats-officedocument.presentationml.slideLayout+xml"/>
  <Override PartName="/ppt/slideLayouts/slideLayout84.xml" ContentType="application/vnd.openxmlformats-officedocument.presentationml.slideLayout+xml"/>
  <Override PartName="/ppt/slideLayouts/slideLayout59.xml" ContentType="application/vnd.openxmlformats-officedocument.presentationml.slideLayout+xml"/>
  <Override PartName="/ppt/slideLayouts/slideLayout22.xml" ContentType="application/vnd.openxmlformats-officedocument.presentationml.slideLayout+xml"/>
  <Override PartName="/ppt/slideLayouts/slideLayout18.xml" ContentType="application/vnd.openxmlformats-officedocument.presentationml.slideLayout+xml"/>
  <Override PartName="/ppt/slideLayouts/slideLayout83.xml" ContentType="application/vnd.openxmlformats-officedocument.presentationml.slideLayout+xml"/>
  <Override PartName="/ppt/slideLayouts/slideLayout57.xml" ContentType="application/vnd.openxmlformats-officedocument.presentationml.slideLayout+xml"/>
  <Override PartName="/ppt/slideLayouts/slideLayout20.xml" ContentType="application/vnd.openxmlformats-officedocument.presentationml.slideLayout+xml"/>
  <Override PartName="/ppt/slideLayouts/slideLayout58.xml" ContentType="application/vnd.openxmlformats-officedocument.presentationml.slideLayout+xml"/>
  <Override PartName="/ppt/slideLayouts/slideLayout21.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100.xml" ContentType="application/vnd.openxmlformats-officedocument.presentationml.slideLayout+xml"/>
  <Override PartName="/ppt/slideLayouts/slideLayout95.xml" ContentType="application/vnd.openxmlformats-officedocument.presentationml.slideLayout+xml"/>
  <Override PartName="/ppt/slideLayouts/slideLayout108.xml" ContentType="application/vnd.openxmlformats-officedocument.presentationml.slideLayout+xml"/>
  <Override PartName="/ppt/slideLayouts/slideLayout101.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02.xml" ContentType="application/vnd.openxmlformats-officedocument.presentationml.slideLayout+xml"/>
  <Override PartName="/ppt/slideLayouts/slideLayout77.xml" ContentType="application/vnd.openxmlformats-officedocument.presentationml.slideLayout+xml"/>
  <Override PartName="/ppt/slideLayouts/slideLayout120.xml" ContentType="application/vnd.openxmlformats-officedocument.presentationml.slideLayout+xml"/>
  <Override PartName="/ppt/slideLayouts/slideLayout65.xml" ContentType="application/vnd.openxmlformats-officedocument.presentationml.slideLayout+xml"/>
  <Override PartName="/ppt/slideLayouts/slideLayout114.xml" ContentType="application/vnd.openxmlformats-officedocument.presentationml.slideLayout+xml"/>
  <Override PartName="/ppt/slideLayouts/slideLayout113.xml" ContentType="application/vnd.openxmlformats-officedocument.presentationml.slideLayout+xml"/>
  <Override PartName="/ppt/slideLayouts/slideLayout1.xml" ContentType="application/vnd.openxmlformats-officedocument.presentationml.slideLayout+xml"/>
  <Override PartName="/ppt/slideLayouts/slideLayout112.xml" ContentType="application/vnd.openxmlformats-officedocument.presentationml.slideLayout+xml"/>
  <Override PartName="/ppt/slideLayouts/slideLayout111.xml" ContentType="application/vnd.openxmlformats-officedocument.presentationml.slideLayout+xml"/>
  <Override PartName="/ppt/slideLayouts/slideLayout110.xml" ContentType="application/vnd.openxmlformats-officedocument.presentationml.slideLayout+xml"/>
  <Override PartName="/ppt/slideLayouts/slideLayout107.xml" ContentType="application/vnd.openxmlformats-officedocument.presentationml.slideLayout+xml"/>
  <Override PartName="/ppt/slideLayouts/slideLayout106.xml" ContentType="application/vnd.openxmlformats-officedocument.presentationml.slideLayout+xml"/>
  <Override PartName="/ppt/slideLayouts/slideLayout99.xml" ContentType="application/vnd.openxmlformats-officedocument.presentationml.slideLayout+xml"/>
  <Override PartName="/ppt/slideLayouts/slideLayout62.xml" ContentType="application/vnd.openxmlformats-officedocument.presentationml.slideLayout+xml"/>
  <Override PartName="/ppt/slideLayouts/slideLayout105.xml" ContentType="application/vnd.openxmlformats-officedocument.presentationml.slideLayout+xml"/>
  <Override PartName="/ppt/slideLayouts/slideLayout98.xml" ContentType="application/vnd.openxmlformats-officedocument.presentationml.slideLayout+xml"/>
  <Override PartName="/ppt/slideLayouts/slideLayout61.xml" ContentType="application/vnd.openxmlformats-officedocument.presentationml.slideLayout+xml"/>
  <Override PartName="/ppt/slideLayouts/slideLayout104.xml" ContentType="application/vnd.openxmlformats-officedocument.presentationml.slideLayout+xml"/>
  <Override PartName="/ppt/slideLayouts/slideLayout97.xml" ContentType="application/vnd.openxmlformats-officedocument.presentationml.slideLayout+xml"/>
  <Override PartName="/ppt/slideLayouts/slideLayout60.xml" ContentType="application/vnd.openxmlformats-officedocument.presentationml.slideLayout+xml"/>
  <Override PartName="/ppt/slideLayouts/slideLayout103.xml" ContentType="application/vnd.openxmlformats-officedocument.presentationml.slideLayout+xml"/>
  <Override PartName="/ppt/slideLayouts/slideLayout76.xml" ContentType="application/vnd.openxmlformats-officedocument.presentationml.slideLayout+xml"/>
  <Override PartName="/ppt/slideLayouts/slideLayout75.xml" ContentType="application/vnd.openxmlformats-officedocument.presentationml.slideLayout+xml"/>
  <Override PartName="/ppt/slideLayouts/slideLayout74.xml" ContentType="application/vnd.openxmlformats-officedocument.presentationml.slideLayout+xml"/>
  <Override PartName="/ppt/slideLayouts/slideLayout73.xml" ContentType="application/vnd.openxmlformats-officedocument.presentationml.slideLayout+xml"/>
  <Override PartName="/ppt/slideLayouts/slideLayout72.xml" ContentType="application/vnd.openxmlformats-officedocument.presentationml.slideLayout+xml"/>
  <Override PartName="/ppt/slideLayouts/slideLayout71.xml" ContentType="application/vnd.openxmlformats-officedocument.presentationml.slideLayout+xml"/>
  <Override PartName="/ppt/slideLayouts/slideLayout94.xml" ContentType="application/vnd.openxmlformats-officedocument.presentationml.slideLayout+xml"/>
  <Override PartName="/ppt/slideLayouts/slideLayout29.xml" ContentType="application/vnd.openxmlformats-officedocument.presentationml.slideLayout+xml"/>
  <Override PartName="/ppt/slideLayouts/slideLayout70.xml" ContentType="application/vnd.openxmlformats-officedocument.presentationml.slideLayout+xml"/>
  <Override PartName="/ppt/slideLayouts/slideLayout93.xml" ContentType="application/vnd.openxmlformats-officedocument.presentationml.slideLayout+xml"/>
  <Override PartName="/ppt/slideLayouts/slideLayout28.xml" ContentType="application/vnd.openxmlformats-officedocument.presentationml.slideLayout+xml"/>
  <Override PartName="/ppt/slideLayouts/slideLayout69.xml" ContentType="application/vnd.openxmlformats-officedocument.presentationml.slideLayout+xml"/>
  <Override PartName="/ppt/slideLayouts/slideLayout68.xml" ContentType="application/vnd.openxmlformats-officedocument.presentationml.slideLayout+xml"/>
  <Override PartName="/ppt/slideLayouts/slideLayout67.xml" ContentType="application/vnd.openxmlformats-officedocument.presentationml.slideLayout+xml"/>
  <Override PartName="/ppt/slideLayouts/slideLayout66.xml" ContentType="application/vnd.openxmlformats-officedocument.presentationml.slideLayout+xml"/>
  <Override PartName="/ppt/slideLayouts/slideLayout64.xml" ContentType="application/vnd.openxmlformats-officedocument.presentationml.slideLayout+xml"/>
  <Override PartName="/ppt/slideLayouts/slideLayout63.xml" ContentType="application/vnd.openxmlformats-officedocument.presentationml.slideLayout+xml"/>
  <Override PartName="/ppt/slideLayouts/slideLayout16.xml" ContentType="application/vnd.openxmlformats-officedocument.presentationml.slideLayout+xml"/>
  <Override PartName="/ppt/slideLayouts/slideLayout81.xml" ContentType="application/vnd.openxmlformats-officedocument.presentationml.slideLayout+xml"/>
  <Override PartName="/ppt/slideLayouts/slideLayout15.xml" ContentType="application/vnd.openxmlformats-officedocument.presentationml.slideLayout+xml"/>
  <Override PartName="/ppt/slideLayouts/slideLayout80.xml" ContentType="application/vnd.openxmlformats-officedocument.presentationml.slideLayout+xml"/>
  <Override PartName="/ppt/slideLayouts/slideLayout14.xml" ContentType="application/vnd.openxmlformats-officedocument.presentationml.slideLayout+xml"/>
  <Override PartName="/ppt/slideLayouts/slideLayout119.xml" ContentType="application/vnd.openxmlformats-officedocument.presentationml.slideLayout+xml"/>
  <Override PartName="/ppt/slideLayouts/slideLayout17.xml" ContentType="application/vnd.openxmlformats-officedocument.presentationml.slideLayout+xml"/>
  <Override PartName="/ppt/slideLayouts/slideLayout82.xml" ContentType="application/vnd.openxmlformats-officedocument.presentationml.slideLayout+xml"/>
  <Override PartName="/ppt/media/image56.png" ContentType="image/png"/>
  <Override PartName="/ppt/media/image55.png" ContentType="image/png"/>
  <Override PartName="/ppt/media/image54.png" ContentType="image/png"/>
  <Override PartName="/ppt/media/image53.png" ContentType="image/png"/>
  <Override PartName="/ppt/media/image52.png" ContentType="image/png"/>
  <Override PartName="/ppt/media/image51.png" ContentType="image/png"/>
  <Override PartName="/ppt/media/image50.png" ContentType="image/png"/>
  <Override PartName="/ppt/media/image46.png" ContentType="image/png"/>
  <Override PartName="/ppt/media/image45.png" ContentType="image/png"/>
  <Override PartName="/ppt/media/image44.png" ContentType="image/png"/>
  <Override PartName="/ppt/media/image43.png" ContentType="image/png"/>
  <Override PartName="/ppt/media/image42.png" ContentType="image/png"/>
  <Override PartName="/ppt/media/image41.png" ContentType="image/png"/>
  <Override PartName="/ppt/media/image40.png" ContentType="image/png"/>
  <Override PartName="/ppt/media/image30.png" ContentType="image/png"/>
  <Override PartName="/ppt/media/image39.png" ContentType="image/png"/>
  <Override PartName="/ppt/media/image9.png" ContentType="image/png"/>
  <Override PartName="/ppt/media/image13.png" ContentType="image/png"/>
  <Override PartName="/ppt/media/image1.png" ContentType="image/png"/>
  <Override PartName="/ppt/media/image20.png" ContentType="image/png"/>
  <Override PartName="/ppt/media/image57.png" ContentType="image/png"/>
  <Override PartName="/ppt/media/image21.png" ContentType="image/png"/>
  <Override PartName="/ppt/media/image58.png" ContentType="image/png"/>
  <Override PartName="/ppt/media/image22.png" ContentType="image/png"/>
  <Override PartName="/ppt/media/image59.png" ContentType="image/png"/>
  <Override PartName="/ppt/media/image23.png" ContentType="image/png"/>
  <Override PartName="/ppt/media/image60.png" ContentType="image/png"/>
  <Override PartName="/ppt/media/image24.png" ContentType="image/png"/>
  <Override PartName="/ppt/media/image61.png" ContentType="image/png"/>
  <Override PartName="/ppt/media/image25.png" ContentType="image/png"/>
  <Override PartName="/ppt/media/image62.png" ContentType="image/png"/>
  <Override PartName="/ppt/media/image63.png" ContentType="image/png"/>
  <Override PartName="/ppt/media/image64.png" ContentType="image/png"/>
  <Override PartName="/ppt/media/image65.png" ContentType="image/png"/>
  <Override PartName="/ppt/media/image78.png" ContentType="image/png"/>
  <Override PartName="/ppt/media/image31.png" ContentType="image/png"/>
  <Override PartName="/ppt/media/image68.png" ContentType="image/png"/>
  <Override PartName="/ppt/media/image66.png" ContentType="image/png"/>
  <Override PartName="/ppt/media/image77.png" ContentType="image/png"/>
  <Override PartName="/ppt/media/image76.png" ContentType="image/png"/>
  <Override PartName="/ppt/media/image75.png" ContentType="image/png"/>
  <Override PartName="/ppt/media/image74.png" ContentType="image/png"/>
  <Override PartName="/ppt/media/image73.png" ContentType="image/png"/>
  <Override PartName="/ppt/media/image72.png" ContentType="image/png"/>
  <Override PartName="/ppt/media/image71.png" ContentType="image/png"/>
  <Override PartName="/ppt/media/image29.png" ContentType="image/png"/>
  <Override PartName="/ppt/media/image69.png" ContentType="image/png"/>
  <Override PartName="/ppt/media/image32.png" ContentType="image/png"/>
  <Override PartName="/ppt/media/image70.png" ContentType="image/png"/>
  <Override PartName="/ppt/media/image28.png" ContentType="image/png"/>
  <Override PartName="/ppt/media/image67.png" ContentType="image/png"/>
  <Override PartName="/ppt/media/image2.png" ContentType="image/png"/>
  <Override PartName="/ppt/media/image14.png" ContentType="image/png"/>
  <Override PartName="/ppt/media/image26.png" ContentType="image/png"/>
  <Override PartName="/ppt/media/image15.png" ContentType="image/png"/>
  <Override PartName="/ppt/media/image3.png" ContentType="image/png"/>
  <Override PartName="/ppt/media/image33.png" ContentType="image/png"/>
  <Override PartName="/ppt/media/image27.png" ContentType="image/png"/>
  <Override PartName="/ppt/media/image16.png" ContentType="image/png"/>
  <Override PartName="/ppt/media/image4.png" ContentType="image/png"/>
  <Override PartName="/ppt/media/image34.png" ContentType="image/png"/>
  <Override PartName="/ppt/media/image17.png" ContentType="image/png"/>
  <Override PartName="/ppt/media/image5.png" ContentType="image/png"/>
  <Override PartName="/ppt/media/image35.png" ContentType="image/png"/>
  <Override PartName="/ppt/media/image10.png" ContentType="image/png"/>
  <Override PartName="/ppt/media/image47.png" ContentType="image/png"/>
  <Override PartName="/ppt/media/image18.png" ContentType="image/png"/>
  <Override PartName="/ppt/media/image6.png" ContentType="image/png"/>
  <Override PartName="/ppt/media/image36.png" ContentType="image/png"/>
  <Override PartName="/ppt/media/image11.png" ContentType="image/png"/>
  <Override PartName="/ppt/media/image48.png" ContentType="image/png"/>
  <Override PartName="/ppt/media/image19.png" ContentType="image/png"/>
  <Override PartName="/ppt/media/image7.png" ContentType="image/png"/>
  <Override PartName="/ppt/media/image37.png" ContentType="image/png"/>
  <Override PartName="/ppt/media/image12.png" ContentType="image/png"/>
  <Override PartName="/ppt/media/image49.png" ContentType="image/png"/>
  <Override PartName="/ppt/media/image8.png" ContentType="image/png"/>
  <Override PartName="/ppt/media/image38.png" ContentType="image/png"/>
  <Override PartName="/ppt/notesMasters/_rels/notesMaster1.xml.rels" ContentType="application/vnd.openxmlformats-package.relationships+xml"/>
  <Override PartName="/ppt/notesMasters/notesMaster1.xml" ContentType="application/vnd.openxmlformats-officedocument.presentationml.notesMaster+xml"/>
  <Override PartName="/ppt/slides/slide56.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_rels/slide18.xml.rels" ContentType="application/vnd.openxmlformats-package.relationships+xml"/>
  <Override PartName="/ppt/slides/_rels/slide22.xml.rels" ContentType="application/vnd.openxmlformats-package.relationships+xml"/>
  <Override PartName="/ppt/slides/_rels/slide1.xml.rels" ContentType="application/vnd.openxmlformats-package.relationships+xml"/>
  <Override PartName="/ppt/slides/_rels/slide85.xml.rels" ContentType="application/vnd.openxmlformats-package.relationships+xml"/>
  <Override PartName="/ppt/slides/_rels/slide32.xml.rels" ContentType="application/vnd.openxmlformats-package.relationships+xml"/>
  <Override PartName="/ppt/slides/_rels/slide57.xml.rels" ContentType="application/vnd.openxmlformats-package.relationships+xml"/>
  <Override PartName="/ppt/slides/_rels/slide61.xml.rels" ContentType="application/vnd.openxmlformats-package.relationships+xml"/>
  <Override PartName="/ppt/slides/_rels/slide20.xml.rels" ContentType="application/vnd.openxmlformats-package.relationships+xml"/>
  <Override PartName="/ppt/slides/_rels/slide16.xml.rels" ContentType="application/vnd.openxmlformats-package.relationships+xml"/>
  <Override PartName="/ppt/slides/_rels/slide19.xml.rels" ContentType="application/vnd.openxmlformats-package.relationships+xml"/>
  <Override PartName="/ppt/slides/_rels/slide23.xml.rels" ContentType="application/vnd.openxmlformats-package.relationships+xml"/>
  <Override PartName="/ppt/slides/_rels/slide24.xml.rels" ContentType="application/vnd.openxmlformats-package.relationships+xml"/>
  <Override PartName="/ppt/slides/_rels/slide25.xml.rels" ContentType="application/vnd.openxmlformats-package.relationships+xml"/>
  <Override PartName="/ppt/slides/_rels/slide17.xml.rels" ContentType="application/vnd.openxmlformats-package.relationships+xml"/>
  <Override PartName="/ppt/slides/_rels/slide21.xml.rels" ContentType="application/vnd.openxmlformats-package.relationships+xml"/>
  <Override PartName="/ppt/slides/_rels/slide26.xml.rels" ContentType="application/vnd.openxmlformats-package.relationships+xml"/>
  <Override PartName="/ppt/slides/_rels/slide27.xml.rels" ContentType="application/vnd.openxmlformats-package.relationships+xml"/>
  <Override PartName="/ppt/slides/_rels/slide28.xml.rels" ContentType="application/vnd.openxmlformats-package.relationships+xml"/>
  <Override PartName="/ppt/slides/_rels/slide29.xml.rels" ContentType="application/vnd.openxmlformats-package.relationships+xml"/>
  <Override PartName="/ppt/slides/_rels/slide33.xml.rels" ContentType="application/vnd.openxmlformats-package.relationships+xml"/>
  <Override PartName="/ppt/slides/_rels/slide64.xml.rels" ContentType="application/vnd.openxmlformats-package.relationships+xml"/>
  <Override PartName="/ppt/slides/_rels/slide88.xml.rels" ContentType="application/vnd.openxmlformats-package.relationships+xml"/>
  <Override PartName="/ppt/slides/_rels/slide73.xml.rels" ContentType="application/vnd.openxmlformats-package.relationships+xml"/>
  <Override PartName="/ppt/slides/_rels/slide69.xml.rels" ContentType="application/vnd.openxmlformats-package.relationships+xml"/>
  <Override PartName="/ppt/slides/_rels/slide95.xml.rels" ContentType="application/vnd.openxmlformats-package.relationships+xml"/>
  <Override PartName="/ppt/slides/_rels/slide79.xml.rels" ContentType="application/vnd.openxmlformats-package.relationships+xml"/>
  <Override PartName="/ppt/slides/_rels/slide83.xml.rels" ContentType="application/vnd.openxmlformats-package.relationships+xml"/>
  <Override PartName="/ppt/slides/_rels/slide30.xml.rels" ContentType="application/vnd.openxmlformats-package.relationships+xml"/>
  <Override PartName="/ppt/slides/_rels/slide96.xml.rels" ContentType="application/vnd.openxmlformats-package.relationships+xml"/>
  <Override PartName="/ppt/slides/_rels/slide8.xml.rels" ContentType="application/vnd.openxmlformats-package.relationships+xml"/>
  <Override PartName="/ppt/slides/_rels/slide43.xml.rels" ContentType="application/vnd.openxmlformats-package.relationships+xml"/>
  <Override PartName="/ppt/slides/_rels/slide97.xml.rels" ContentType="application/vnd.openxmlformats-package.relationships+xml"/>
  <Override PartName="/ppt/slides/_rels/slide9.xml.rels" ContentType="application/vnd.openxmlformats-package.relationships+xml"/>
  <Override PartName="/ppt/slides/_rels/slide44.xml.rels" ContentType="application/vnd.openxmlformats-package.relationships+xml"/>
  <Override PartName="/ppt/slides/_rels/slide104.xml.rels" ContentType="application/vnd.openxmlformats-package.relationships+xml"/>
  <Override PartName="/ppt/slides/_rels/slide74.xml.rels" ContentType="application/vnd.openxmlformats-package.relationships+xml"/>
  <Override PartName="/ppt/slides/_rels/slide90.xml.rels" ContentType="application/vnd.openxmlformats-package.relationships+xml"/>
  <Override PartName="/ppt/slides/_rels/slide98.xml.rels" ContentType="application/vnd.openxmlformats-package.relationships+xml"/>
  <Override PartName="/ppt/slides/_rels/slide45.xml.rels" ContentType="application/vnd.openxmlformats-package.relationships+xml"/>
  <Override PartName="/ppt/slides/_rels/slide105.xml.rels" ContentType="application/vnd.openxmlformats-package.relationships+xml"/>
  <Override PartName="/ppt/slides/_rels/slide75.xml.rels" ContentType="application/vnd.openxmlformats-package.relationships+xml"/>
  <Override PartName="/ppt/slides/_rels/slide84.xml.rels" ContentType="application/vnd.openxmlformats-package.relationships+xml"/>
  <Override PartName="/ppt/slides/_rels/slide31.xml.rels" ContentType="application/vnd.openxmlformats-package.relationships+xml"/>
  <Override PartName="/ppt/slides/_rels/slide91.xml.rels" ContentType="application/vnd.openxmlformats-package.relationships+xml"/>
  <Override PartName="/ppt/slides/_rels/slide99.xml.rels" ContentType="application/vnd.openxmlformats-package.relationships+xml"/>
  <Override PartName="/ppt/slides/_rels/slide50.xml.rels" ContentType="application/vnd.openxmlformats-package.relationships+xml"/>
  <Override PartName="/ppt/slides/_rels/slide41.xml.rels" ContentType="application/vnd.openxmlformats-package.relationships+xml"/>
  <Override PartName="/ppt/slides/_rels/slide6.xml.rels" ContentType="application/vnd.openxmlformats-package.relationships+xml"/>
  <Override PartName="/ppt/slides/_rels/slide49.xml.rels" ContentType="application/vnd.openxmlformats-package.relationships+xml"/>
  <Override PartName="/ppt/slides/_rels/slide34.xml.rels" ContentType="application/vnd.openxmlformats-package.relationships+xml"/>
  <Override PartName="/ppt/slides/_rels/slide7.xml.rels" ContentType="application/vnd.openxmlformats-package.relationships+xml"/>
  <Override PartName="/ppt/slides/_rels/slide42.xml.rels" ContentType="application/vnd.openxmlformats-package.relationships+xml"/>
  <Override PartName="/ppt/slides/_rels/slide35.xml.rels" ContentType="application/vnd.openxmlformats-package.relationships+xml"/>
  <Override PartName="/ppt/slides/_rels/slide51.xml.rels" ContentType="application/vnd.openxmlformats-package.relationships+xml"/>
  <Override PartName="/ppt/slides/_rels/slide47.xml.rels" ContentType="application/vnd.openxmlformats-package.relationships+xml"/>
  <Override PartName="/ppt/slides/_rels/slide54.xml.rels" ContentType="application/vnd.openxmlformats-package.relationships+xml"/>
  <Override PartName="/ppt/slides/_rels/slide4.xml.rels" ContentType="application/vnd.openxmlformats-package.relationships+xml"/>
  <Override PartName="/ppt/slides/_rels/slide63.xml.rels" ContentType="application/vnd.openxmlformats-package.relationships+xml"/>
  <Override PartName="/ppt/slides/_rels/slide15.xml.rels" ContentType="application/vnd.openxmlformats-package.relationships+xml"/>
  <Override PartName="/ppt/slides/_rels/slide39.xml.rels" ContentType="application/vnd.openxmlformats-package.relationships+xml"/>
  <Override PartName="/ppt/slides/_rels/slide80.xml.rels" ContentType="application/vnd.openxmlformats-package.relationships+xml"/>
  <Override PartName="/ppt/slides/_rels/slide102.xml.rels" ContentType="application/vnd.openxmlformats-package.relationships+xml"/>
  <Override PartName="/ppt/slides/_rels/slide11.xml.rels" ContentType="application/vnd.openxmlformats-package.relationships+xml"/>
  <Override PartName="/ppt/slides/_rels/slide101.xml.rels" ContentType="application/vnd.openxmlformats-package.relationships+xml"/>
  <Override PartName="/ppt/slides/_rels/slide78.xml.rels" ContentType="application/vnd.openxmlformats-package.relationships+xml"/>
  <Override PartName="/ppt/slides/_rels/slide94.xml.rels" ContentType="application/vnd.openxmlformats-package.relationships+xml"/>
  <Override PartName="/ppt/slides/_rels/slide48.xml.rels" ContentType="application/vnd.openxmlformats-package.relationships+xml"/>
  <Override PartName="/ppt/slides/_rels/slide55.xml.rels" ContentType="application/vnd.openxmlformats-package.relationships+xml"/>
  <Override PartName="/ppt/slides/_rels/slide5.xml.rels" ContentType="application/vnd.openxmlformats-package.relationships+xml"/>
  <Override PartName="/ppt/slides/_rels/slide40.xml.rels" ContentType="application/vnd.openxmlformats-package.relationships+xml"/>
  <Override PartName="/ppt/slides/_rels/slide81.xml.rels" ContentType="application/vnd.openxmlformats-package.relationships+xml"/>
  <Override PartName="/ppt/slides/_rels/slide65.xml.rels" ContentType="application/vnd.openxmlformats-package.relationships+xml"/>
  <Override PartName="/ppt/slides/_rels/slide103.xml.rels" ContentType="application/vnd.openxmlformats-package.relationships+xml"/>
  <Override PartName="/ppt/slides/_rels/slide58.xml.rels" ContentType="application/vnd.openxmlformats-package.relationships+xml"/>
  <Override PartName="/ppt/slides/_rels/slide12.xml.rels" ContentType="application/vnd.openxmlformats-package.relationships+xml"/>
  <Override PartName="/ppt/slides/_rels/slide53.xml.rels" ContentType="application/vnd.openxmlformats-package.relationships+xml"/>
  <Override PartName="/ppt/slides/_rels/slide46.xml.rels" ContentType="application/vnd.openxmlformats-package.relationships+xml"/>
  <Override PartName="/ppt/slides/_rels/slide62.xml.rels" ContentType="application/vnd.openxmlformats-package.relationships+xml"/>
  <Override PartName="/ppt/slides/_rels/slide72.xml.rels" ContentType="application/vnd.openxmlformats-package.relationships+xml"/>
  <Override PartName="/ppt/slides/_rels/slide68.xml.rels" ContentType="application/vnd.openxmlformats-package.relationships+xml"/>
  <Override PartName="/ppt/slides/_rels/slide52.xml.rels" ContentType="application/vnd.openxmlformats-package.relationships+xml"/>
  <Override PartName="/ppt/slides/_rels/slide106.xml.rels" ContentType="application/vnd.openxmlformats-package.relationships+xml"/>
  <Override PartName="/ppt/slides/_rels/slide76.xml.rels" ContentType="application/vnd.openxmlformats-package.relationships+xml"/>
  <Override PartName="/ppt/slides/_rels/slide13.xml.rels" ContentType="application/vnd.openxmlformats-package.relationships+xml"/>
  <Override PartName="/ppt/slides/_rels/slide38.xml.rels" ContentType="application/vnd.openxmlformats-package.relationships+xml"/>
  <Override PartName="/ppt/slides/_rels/slide89.xml.rels" ContentType="application/vnd.openxmlformats-package.relationships+xml"/>
  <Override PartName="/ppt/slides/_rels/slide14.xml.rels" ContentType="application/vnd.openxmlformats-package.relationships+xml"/>
  <Override PartName="/ppt/slides/_rels/slide37.xml.rels" ContentType="application/vnd.openxmlformats-package.relationships+xml"/>
  <Override PartName="/ppt/slides/_rels/slide87.xml.rels" ContentType="application/vnd.openxmlformats-package.relationships+xml"/>
  <Override PartName="/ppt/slides/_rels/slide3.xml.rels" ContentType="application/vnd.openxmlformats-package.relationships+xml"/>
  <Override PartName="/ppt/slides/_rels/slide36.xml.rels" ContentType="application/vnd.openxmlformats-package.relationships+xml"/>
  <Override PartName="/ppt/slides/_rels/slide66.xml.rels" ContentType="application/vnd.openxmlformats-package.relationships+xml"/>
  <Override PartName="/ppt/slides/_rels/slide56.xml.rels" ContentType="application/vnd.openxmlformats-package.relationships+xml"/>
  <Override PartName="/ppt/slides/_rels/slide60.xml.rels" ContentType="application/vnd.openxmlformats-package.relationships+xml"/>
  <Override PartName="/ppt/slides/_rels/slide82.xml.rels" ContentType="application/vnd.openxmlformats-package.relationships+xml"/>
  <Override PartName="/ppt/slides/_rels/slide59.xml.rels" ContentType="application/vnd.openxmlformats-package.relationships+xml"/>
  <Override PartName="/ppt/slides/_rels/slide10.xml.rels" ContentType="application/vnd.openxmlformats-package.relationships+xml"/>
  <Override PartName="/ppt/slides/_rels/slide70.xml.rels" ContentType="application/vnd.openxmlformats-package.relationships+xml"/>
  <Override PartName="/ppt/slides/_rels/slide100.xml.rels" ContentType="application/vnd.openxmlformats-package.relationships+xml"/>
  <Override PartName="/ppt/slides/_rels/slide77.xml.rels" ContentType="application/vnd.openxmlformats-package.relationships+xml"/>
  <Override PartName="/ppt/slides/_rels/slide67.xml.rels" ContentType="application/vnd.openxmlformats-package.relationships+xml"/>
  <Override PartName="/ppt/slides/_rels/slide71.xml.rels" ContentType="application/vnd.openxmlformats-package.relationships+xml"/>
  <Override PartName="/ppt/slides/_rels/slide2.xml.rels" ContentType="application/vnd.openxmlformats-package.relationships+xml"/>
  <Override PartName="/ppt/slides/_rels/slide86.xml.rels" ContentType="application/vnd.openxmlformats-package.relationships+xml"/>
  <Override PartName="/ppt/slides/_rels/slide93.xml.rels" ContentType="application/vnd.openxmlformats-package.relationships+xml"/>
  <Override PartName="/ppt/slides/_rels/slide92.xml.rels" ContentType="application/vnd.openxmlformats-package.relationships+xml"/>
  <Override PartName="/ppt/slides/slide13.xml" ContentType="application/vnd.openxmlformats-officedocument.presentationml.slide+xml"/>
  <Override PartName="/ppt/slides/slide6.xml" ContentType="application/vnd.openxmlformats-officedocument.presentationml.slide+xml"/>
  <Override PartName="/ppt/slides/slide49.xml" ContentType="application/vnd.openxmlformats-officedocument.presentationml.slide+xml"/>
  <Override PartName="/ppt/slides/slide102.xml" ContentType="application/vnd.openxmlformats-officedocument.presentationml.slide+xml"/>
  <Override PartName="/ppt/slides/slide12.xml" ContentType="application/vnd.openxmlformats-officedocument.presentationml.slide+xml"/>
  <Override PartName="/ppt/slides/slide5.xml" ContentType="application/vnd.openxmlformats-officedocument.presentationml.slide+xml"/>
  <Override PartName="/ppt/slides/slide44.xml" ContentType="application/vnd.openxmlformats-officedocument.presentationml.slide+xml"/>
  <Override PartName="/ppt/slides/slide9.xml" ContentType="application/vnd.openxmlformats-officedocument.presentationml.slide+xml"/>
  <Override PartName="/ppt/slides/slide16.xml" ContentType="application/vnd.openxmlformats-officedocument.presentationml.slide+xml"/>
  <Override PartName="/ppt/slides/slide81.xml" ContentType="application/vnd.openxmlformats-officedocument.presentationml.slide+xml"/>
  <Override PartName="/ppt/slides/slide48.xml" ContentType="application/vnd.openxmlformats-officedocument.presentationml.slide+xml"/>
  <Override PartName="/ppt/slides/slide101.xml" ContentType="application/vnd.openxmlformats-officedocument.presentationml.slide+xml"/>
  <Override PartName="/ppt/slides/slide11.xml" ContentType="application/vnd.openxmlformats-officedocument.presentationml.slide+xml"/>
  <Override PartName="/ppt/slides/slide4.xml" ContentType="application/vnd.openxmlformats-officedocument.presentationml.slide+xml"/>
  <Override PartName="/ppt/slides/slide43.xml" ContentType="application/vnd.openxmlformats-officedocument.presentationml.slide+xml"/>
  <Override PartName="/ppt/slides/slide8.xml" ContentType="application/vnd.openxmlformats-officedocument.presentationml.slide+xml"/>
  <Override PartName="/ppt/slides/slide15.xml" ContentType="application/vnd.openxmlformats-officedocument.presentationml.slide+xml"/>
  <Override PartName="/ppt/slides/slide80.xml" ContentType="application/vnd.openxmlformats-officedocument.presentationml.slide+xml"/>
  <Override PartName="/ppt/slides/slide47.xml" ContentType="application/vnd.openxmlformats-officedocument.presentationml.slide+xml"/>
  <Override PartName="/ppt/slides/slide100.xml" ContentType="application/vnd.openxmlformats-officedocument.presentationml.slide+xml"/>
  <Override PartName="/ppt/slides/slide10.xml" ContentType="application/vnd.openxmlformats-officedocument.presentationml.slide+xml"/>
  <Override PartName="/ppt/slides/slide3.xml" ContentType="application/vnd.openxmlformats-officedocument.presentationml.slide+xml"/>
  <Override PartName="/ppt/slides/slide42.xml" ContentType="application/vnd.openxmlformats-officedocument.presentationml.slide+xml"/>
  <Override PartName="/ppt/slides/slide7.xml" ContentType="application/vnd.openxmlformats-officedocument.presentationml.slide+xml"/>
  <Override PartName="/ppt/slides/slide14.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2.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0.xml" ContentType="application/vnd.openxmlformats-officedocument.presentationml.slide+xml"/>
  <Override PartName="/ppt/slides/slide69.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1.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85.xml" ContentType="application/vnd.openxmlformats-officedocument.presentationml.slide+xml"/>
  <Override PartName="/ppt/slides/slide106.xml" ContentType="application/vnd.openxmlformats-officedocument.presentationml.slide+xml"/>
  <Override PartName="/ppt/slides/slide98.xml" ContentType="application/vnd.openxmlformats-officedocument.presentationml.slide+xml"/>
  <Override PartName="/ppt/slides/slide61.xml" ContentType="application/vnd.openxmlformats-officedocument.presentationml.slide+xml"/>
  <Override PartName="/ppt/slides/slide89.xml" ContentType="application/vnd.openxmlformats-officedocument.presentationml.slide+xml"/>
  <Override PartName="/ppt/slides/slide105.xml" ContentType="application/vnd.openxmlformats-officedocument.presentationml.slide+xml"/>
  <Override PartName="/ppt/slides/slide97.xml" ContentType="application/vnd.openxmlformats-officedocument.presentationml.slide+xml"/>
  <Override PartName="/ppt/slides/slide60.xml" ContentType="application/vnd.openxmlformats-officedocument.presentationml.slide+xml"/>
  <Override PartName="/ppt/slides/slide88.xml" ContentType="application/vnd.openxmlformats-officedocument.presentationml.slide+xml"/>
  <Override PartName="/ppt/slides/slide79.xml" ContentType="application/vnd.openxmlformats-officedocument.presentationml.slide+xml"/>
  <Override PartName="/ppt/slides/slide104.xml" ContentType="application/vnd.openxmlformats-officedocument.presentationml.slide+xml"/>
  <Override PartName="/ppt/slides/slide96.xml" ContentType="application/vnd.openxmlformats-officedocument.presentationml.slide+xml"/>
  <Override PartName="/ppt/slides/slide99.xml" ContentType="application/vnd.openxmlformats-officedocument.presentationml.slide+xml"/>
  <Override PartName="/ppt/slides/slide62.xml" ContentType="application/vnd.openxmlformats-officedocument.presentationml.slide+xml"/>
  <Override PartName="/ppt/slides/slide87.xml" ContentType="application/vnd.openxmlformats-officedocument.presentationml.slide+xml"/>
  <Override PartName="/ppt/slides/slide78.xml" ContentType="application/vnd.openxmlformats-officedocument.presentationml.slide+xml"/>
  <Override PartName="/ppt/slides/slide103.xml" ContentType="application/vnd.openxmlformats-officedocument.presentationml.slide+xml"/>
  <Override PartName="/ppt/slides/slide95.xml" ContentType="application/vnd.openxmlformats-officedocument.presentationml.slide+xml"/>
  <Override PartName="/ppt/slides/slide86.xml" ContentType="application/vnd.openxmlformats-officedocument.presentationml.slide+xml"/>
  <Override PartName="/ppt/slides/slide64.xml" ContentType="application/vnd.openxmlformats-officedocument.presentationml.slide+xml"/>
  <Override PartName="/ppt/slides/slide63.xml" ContentType="application/vnd.openxmlformats-officedocument.presentationml.slide+xml"/>
  <Override PartName="/ppt/slides/slide29.xml" ContentType="application/vnd.openxmlformats-officedocument.presentationml.slide+xml"/>
  <Override PartName="/ppt/slides/slide94.xml" ContentType="application/vnd.openxmlformats-officedocument.presentationml.slide+xml"/>
  <Override PartName="/ppt/slides/slide28.xml" ContentType="application/vnd.openxmlformats-officedocument.presentationml.slide+xml"/>
  <Override PartName="/ppt/slides/slide93.xml" ContentType="application/vnd.openxmlformats-officedocument.presentationml.slide+xml"/>
  <Override PartName="/ppt/slides/slide92.xml" ContentType="application/vnd.openxmlformats-officedocument.presentationml.slide+xml"/>
  <Override PartName="/ppt/slides/slide27.xml" ContentType="application/vnd.openxmlformats-officedocument.presentationml.slide+xml"/>
  <Override PartName="/ppt/slides/slide91.xml" ContentType="application/vnd.openxmlformats-officedocument.presentationml.slide+xml"/>
  <Override PartName="/ppt/slides/slide26.xml" ContentType="application/vnd.openxmlformats-officedocument.presentationml.slide+xml"/>
  <Override PartName="/ppt/slides/slide90.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59.xml" ContentType="application/vnd.openxmlformats-officedocument.presentationml.slide+xml"/>
  <Override PartName="/ppt/slides/slide21.xml" ContentType="application/vnd.openxmlformats-officedocument.presentationml.slide+xml"/>
  <Override PartName="/ppt/slides/slide58.xml" ContentType="application/vnd.openxmlformats-officedocument.presentationml.slide+xml"/>
  <Override PartName="/ppt/slides/slide19.xml" ContentType="application/vnd.openxmlformats-officedocument.presentationml.slide+xml"/>
  <Override PartName="/ppt/slides/slide84.xml" ContentType="application/vnd.openxmlformats-officedocument.presentationml.slide+xml"/>
  <Override PartName="/ppt/slides/slide20.xml" ContentType="application/vnd.openxmlformats-officedocument.presentationml.slide+xml"/>
  <Override PartName="/ppt/slides/slide57.xml" ContentType="application/vnd.openxmlformats-officedocument.presentationml.slide+xml"/>
  <Override PartName="/ppt/slides/slide18.xml" ContentType="application/vnd.openxmlformats-officedocument.presentationml.slide+xml"/>
  <Override PartName="/ppt/slides/slide83.xml" ContentType="application/vnd.openxmlformats-officedocument.presentationml.slide+xml"/>
  <Override PartName="/ppt/slides/slide17.xml" ContentType="application/vnd.openxmlformats-officedocument.presentationml.slide+xml"/>
  <Override PartName="/ppt/slides/slide82.xml" ContentType="application/vnd.openxmlformats-officedocument.presentationml.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 id="2147483687" r:id="rId5"/>
    <p:sldMasterId id="2147483700" r:id="rId6"/>
    <p:sldMasterId id="2147483713" r:id="rId7"/>
    <p:sldMasterId id="2147483726" r:id="rId8"/>
    <p:sldMasterId id="2147483739" r:id="rId9"/>
    <p:sldMasterId id="2147483752" r:id="rId10"/>
    <p:sldMasterId id="2147483765" r:id="rId11"/>
  </p:sldMasterIdLst>
  <p:notesMasterIdLst>
    <p:notesMasterId r:id="rId12"/>
  </p:notesMasterIdLst>
  <p:sldIdLst>
    <p:sldId id="256" r:id="rId13"/>
    <p:sldId id="257" r:id="rId14"/>
    <p:sldId id="258" r:id="rId15"/>
    <p:sldId id="259" r:id="rId16"/>
    <p:sldId id="260" r:id="rId17"/>
    <p:sldId id="261" r:id="rId18"/>
    <p:sldId id="262" r:id="rId19"/>
    <p:sldId id="263" r:id="rId20"/>
    <p:sldId id="264" r:id="rId21"/>
    <p:sldId id="265" r:id="rId22"/>
    <p:sldId id="266" r:id="rId23"/>
    <p:sldId id="267" r:id="rId24"/>
    <p:sldId id="268" r:id="rId25"/>
    <p:sldId id="269" r:id="rId26"/>
    <p:sldId id="270" r:id="rId27"/>
    <p:sldId id="271" r:id="rId28"/>
    <p:sldId id="272" r:id="rId29"/>
    <p:sldId id="273" r:id="rId30"/>
    <p:sldId id="274" r:id="rId31"/>
    <p:sldId id="275" r:id="rId32"/>
    <p:sldId id="276" r:id="rId33"/>
    <p:sldId id="277" r:id="rId34"/>
    <p:sldId id="278" r:id="rId35"/>
    <p:sldId id="279" r:id="rId36"/>
    <p:sldId id="280" r:id="rId37"/>
    <p:sldId id="281" r:id="rId38"/>
    <p:sldId id="282" r:id="rId39"/>
    <p:sldId id="283" r:id="rId40"/>
    <p:sldId id="284" r:id="rId41"/>
    <p:sldId id="285" r:id="rId42"/>
    <p:sldId id="286" r:id="rId43"/>
    <p:sldId id="287" r:id="rId44"/>
    <p:sldId id="288" r:id="rId45"/>
    <p:sldId id="289" r:id="rId46"/>
    <p:sldId id="290" r:id="rId47"/>
    <p:sldId id="291" r:id="rId48"/>
    <p:sldId id="292" r:id="rId49"/>
    <p:sldId id="293" r:id="rId50"/>
    <p:sldId id="294" r:id="rId51"/>
    <p:sldId id="295" r:id="rId52"/>
    <p:sldId id="296" r:id="rId53"/>
    <p:sldId id="297" r:id="rId54"/>
    <p:sldId id="298" r:id="rId55"/>
    <p:sldId id="299" r:id="rId56"/>
    <p:sldId id="300" r:id="rId57"/>
    <p:sldId id="301" r:id="rId58"/>
    <p:sldId id="302" r:id="rId59"/>
    <p:sldId id="303" r:id="rId60"/>
    <p:sldId id="304" r:id="rId61"/>
    <p:sldId id="305" r:id="rId62"/>
    <p:sldId id="306" r:id="rId63"/>
    <p:sldId id="307" r:id="rId64"/>
    <p:sldId id="308" r:id="rId65"/>
    <p:sldId id="309" r:id="rId66"/>
    <p:sldId id="310" r:id="rId67"/>
    <p:sldId id="311" r:id="rId68"/>
    <p:sldId id="312" r:id="rId69"/>
    <p:sldId id="313" r:id="rId70"/>
    <p:sldId id="314" r:id="rId71"/>
    <p:sldId id="315" r:id="rId72"/>
    <p:sldId id="316" r:id="rId73"/>
    <p:sldId id="317" r:id="rId74"/>
    <p:sldId id="318" r:id="rId75"/>
    <p:sldId id="319" r:id="rId76"/>
    <p:sldId id="320" r:id="rId77"/>
    <p:sldId id="321" r:id="rId78"/>
    <p:sldId id="322" r:id="rId79"/>
    <p:sldId id="323" r:id="rId80"/>
    <p:sldId id="324" r:id="rId81"/>
    <p:sldId id="325" r:id="rId82"/>
    <p:sldId id="326" r:id="rId83"/>
    <p:sldId id="327" r:id="rId84"/>
    <p:sldId id="328" r:id="rId85"/>
    <p:sldId id="329" r:id="rId86"/>
    <p:sldId id="330" r:id="rId87"/>
    <p:sldId id="331" r:id="rId88"/>
    <p:sldId id="332" r:id="rId89"/>
    <p:sldId id="333" r:id="rId90"/>
    <p:sldId id="334" r:id="rId91"/>
    <p:sldId id="335" r:id="rId92"/>
    <p:sldId id="336" r:id="rId93"/>
    <p:sldId id="337" r:id="rId94"/>
    <p:sldId id="338" r:id="rId95"/>
    <p:sldId id="339" r:id="rId96"/>
    <p:sldId id="340" r:id="rId97"/>
    <p:sldId id="341" r:id="rId98"/>
    <p:sldId id="342" r:id="rId99"/>
    <p:sldId id="343" r:id="rId100"/>
    <p:sldId id="344" r:id="rId101"/>
    <p:sldId id="345" r:id="rId102"/>
    <p:sldId id="346" r:id="rId103"/>
    <p:sldId id="347" r:id="rId104"/>
    <p:sldId id="348" r:id="rId105"/>
    <p:sldId id="349" r:id="rId106"/>
    <p:sldId id="350" r:id="rId107"/>
    <p:sldId id="351" r:id="rId108"/>
    <p:sldId id="352" r:id="rId109"/>
    <p:sldId id="353" r:id="rId110"/>
    <p:sldId id="354" r:id="rId111"/>
    <p:sldId id="355" r:id="rId112"/>
    <p:sldId id="356" r:id="rId113"/>
    <p:sldId id="357" r:id="rId114"/>
    <p:sldId id="358" r:id="rId115"/>
    <p:sldId id="359" r:id="rId116"/>
    <p:sldId id="360" r:id="rId117"/>
    <p:sldId id="361" r:id="rId118"/>
  </p:sldIdLst>
  <p:sldSz cx="9144000" cy="6858000"/>
  <p:notesSz cx="6858000" cy="91440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Master" Target="slideMasters/slideMaster5.xml"/><Relationship Id="rId7" Type="http://schemas.openxmlformats.org/officeDocument/2006/relationships/slideMaster" Target="slideMasters/slideMaster6.xml"/><Relationship Id="rId8" Type="http://schemas.openxmlformats.org/officeDocument/2006/relationships/slideMaster" Target="slideMasters/slideMaster7.xml"/><Relationship Id="rId9" Type="http://schemas.openxmlformats.org/officeDocument/2006/relationships/slideMaster" Target="slideMasters/slideMaster8.xml"/><Relationship Id="rId10" Type="http://schemas.openxmlformats.org/officeDocument/2006/relationships/slideMaster" Target="slideMasters/slideMaster9.xml"/><Relationship Id="rId11" Type="http://schemas.openxmlformats.org/officeDocument/2006/relationships/slideMaster" Target="slideMasters/slideMaster10.xml"/><Relationship Id="rId12" Type="http://schemas.openxmlformats.org/officeDocument/2006/relationships/notesMaster" Target="notesMasters/notesMaster1.xml"/><Relationship Id="rId13" Type="http://schemas.openxmlformats.org/officeDocument/2006/relationships/slide" Target="slides/slide1.xml"/><Relationship Id="rId14" Type="http://schemas.openxmlformats.org/officeDocument/2006/relationships/slide" Target="slides/slide2.xml"/><Relationship Id="rId15" Type="http://schemas.openxmlformats.org/officeDocument/2006/relationships/slide" Target="slides/slide3.xml"/><Relationship Id="rId16" Type="http://schemas.openxmlformats.org/officeDocument/2006/relationships/slide" Target="slides/slide4.xml"/><Relationship Id="rId17" Type="http://schemas.openxmlformats.org/officeDocument/2006/relationships/slide" Target="slides/slide5.xml"/><Relationship Id="rId18" Type="http://schemas.openxmlformats.org/officeDocument/2006/relationships/slide" Target="slides/slide6.xml"/><Relationship Id="rId19" Type="http://schemas.openxmlformats.org/officeDocument/2006/relationships/slide" Target="slides/slide7.xml"/><Relationship Id="rId20" Type="http://schemas.openxmlformats.org/officeDocument/2006/relationships/slide" Target="slides/slide8.xml"/><Relationship Id="rId21" Type="http://schemas.openxmlformats.org/officeDocument/2006/relationships/slide" Target="slides/slide9.xml"/><Relationship Id="rId22" Type="http://schemas.openxmlformats.org/officeDocument/2006/relationships/slide" Target="slides/slide10.xml"/><Relationship Id="rId23" Type="http://schemas.openxmlformats.org/officeDocument/2006/relationships/slide" Target="slides/slide11.xml"/><Relationship Id="rId24" Type="http://schemas.openxmlformats.org/officeDocument/2006/relationships/slide" Target="slides/slide12.xml"/><Relationship Id="rId25" Type="http://schemas.openxmlformats.org/officeDocument/2006/relationships/slide" Target="slides/slide13.xml"/><Relationship Id="rId26" Type="http://schemas.openxmlformats.org/officeDocument/2006/relationships/slide" Target="slides/slide14.xml"/><Relationship Id="rId27" Type="http://schemas.openxmlformats.org/officeDocument/2006/relationships/slide" Target="slides/slide15.xml"/><Relationship Id="rId28" Type="http://schemas.openxmlformats.org/officeDocument/2006/relationships/slide" Target="slides/slide16.xml"/><Relationship Id="rId29" Type="http://schemas.openxmlformats.org/officeDocument/2006/relationships/slide" Target="slides/slide17.xml"/><Relationship Id="rId30" Type="http://schemas.openxmlformats.org/officeDocument/2006/relationships/slide" Target="slides/slide18.xml"/><Relationship Id="rId31" Type="http://schemas.openxmlformats.org/officeDocument/2006/relationships/slide" Target="slides/slide19.xml"/><Relationship Id="rId32" Type="http://schemas.openxmlformats.org/officeDocument/2006/relationships/slide" Target="slides/slide20.xml"/><Relationship Id="rId33" Type="http://schemas.openxmlformats.org/officeDocument/2006/relationships/slide" Target="slides/slide21.xml"/><Relationship Id="rId34" Type="http://schemas.openxmlformats.org/officeDocument/2006/relationships/slide" Target="slides/slide22.xml"/><Relationship Id="rId35" Type="http://schemas.openxmlformats.org/officeDocument/2006/relationships/slide" Target="slides/slide23.xml"/><Relationship Id="rId36" Type="http://schemas.openxmlformats.org/officeDocument/2006/relationships/slide" Target="slides/slide24.xml"/><Relationship Id="rId37" Type="http://schemas.openxmlformats.org/officeDocument/2006/relationships/slide" Target="slides/slide25.xml"/><Relationship Id="rId38" Type="http://schemas.openxmlformats.org/officeDocument/2006/relationships/slide" Target="slides/slide26.xml"/><Relationship Id="rId39" Type="http://schemas.openxmlformats.org/officeDocument/2006/relationships/slide" Target="slides/slide27.xml"/><Relationship Id="rId40" Type="http://schemas.openxmlformats.org/officeDocument/2006/relationships/slide" Target="slides/slide28.xml"/><Relationship Id="rId41" Type="http://schemas.openxmlformats.org/officeDocument/2006/relationships/slide" Target="slides/slide29.xml"/><Relationship Id="rId42" Type="http://schemas.openxmlformats.org/officeDocument/2006/relationships/slide" Target="slides/slide30.xml"/><Relationship Id="rId43" Type="http://schemas.openxmlformats.org/officeDocument/2006/relationships/slide" Target="slides/slide31.xml"/><Relationship Id="rId44" Type="http://schemas.openxmlformats.org/officeDocument/2006/relationships/slide" Target="slides/slide32.xml"/><Relationship Id="rId45" Type="http://schemas.openxmlformats.org/officeDocument/2006/relationships/slide" Target="slides/slide33.xml"/><Relationship Id="rId46" Type="http://schemas.openxmlformats.org/officeDocument/2006/relationships/slide" Target="slides/slide34.xml"/><Relationship Id="rId47" Type="http://schemas.openxmlformats.org/officeDocument/2006/relationships/slide" Target="slides/slide35.xml"/><Relationship Id="rId48" Type="http://schemas.openxmlformats.org/officeDocument/2006/relationships/slide" Target="slides/slide36.xml"/><Relationship Id="rId49" Type="http://schemas.openxmlformats.org/officeDocument/2006/relationships/slide" Target="slides/slide37.xml"/><Relationship Id="rId50" Type="http://schemas.openxmlformats.org/officeDocument/2006/relationships/slide" Target="slides/slide38.xml"/><Relationship Id="rId51" Type="http://schemas.openxmlformats.org/officeDocument/2006/relationships/slide" Target="slides/slide39.xml"/><Relationship Id="rId52" Type="http://schemas.openxmlformats.org/officeDocument/2006/relationships/slide" Target="slides/slide40.xml"/><Relationship Id="rId53" Type="http://schemas.openxmlformats.org/officeDocument/2006/relationships/slide" Target="slides/slide41.xml"/><Relationship Id="rId54" Type="http://schemas.openxmlformats.org/officeDocument/2006/relationships/slide" Target="slides/slide42.xml"/><Relationship Id="rId55" Type="http://schemas.openxmlformats.org/officeDocument/2006/relationships/slide" Target="slides/slide43.xml"/><Relationship Id="rId56" Type="http://schemas.openxmlformats.org/officeDocument/2006/relationships/slide" Target="slides/slide44.xml"/><Relationship Id="rId57" Type="http://schemas.openxmlformats.org/officeDocument/2006/relationships/slide" Target="slides/slide45.xml"/><Relationship Id="rId58" Type="http://schemas.openxmlformats.org/officeDocument/2006/relationships/slide" Target="slides/slide46.xml"/><Relationship Id="rId59" Type="http://schemas.openxmlformats.org/officeDocument/2006/relationships/slide" Target="slides/slide47.xml"/><Relationship Id="rId60" Type="http://schemas.openxmlformats.org/officeDocument/2006/relationships/slide" Target="slides/slide48.xml"/><Relationship Id="rId61" Type="http://schemas.openxmlformats.org/officeDocument/2006/relationships/slide" Target="slides/slide49.xml"/><Relationship Id="rId62" Type="http://schemas.openxmlformats.org/officeDocument/2006/relationships/slide" Target="slides/slide50.xml"/><Relationship Id="rId63" Type="http://schemas.openxmlformats.org/officeDocument/2006/relationships/slide" Target="slides/slide51.xml"/><Relationship Id="rId64" Type="http://schemas.openxmlformats.org/officeDocument/2006/relationships/slide" Target="slides/slide52.xml"/><Relationship Id="rId65" Type="http://schemas.openxmlformats.org/officeDocument/2006/relationships/slide" Target="slides/slide53.xml"/><Relationship Id="rId66" Type="http://schemas.openxmlformats.org/officeDocument/2006/relationships/slide" Target="slides/slide54.xml"/><Relationship Id="rId67" Type="http://schemas.openxmlformats.org/officeDocument/2006/relationships/slide" Target="slides/slide55.xml"/><Relationship Id="rId68" Type="http://schemas.openxmlformats.org/officeDocument/2006/relationships/slide" Target="slides/slide56.xml"/><Relationship Id="rId69" Type="http://schemas.openxmlformats.org/officeDocument/2006/relationships/slide" Target="slides/slide57.xml"/><Relationship Id="rId70" Type="http://schemas.openxmlformats.org/officeDocument/2006/relationships/slide" Target="slides/slide58.xml"/><Relationship Id="rId71" Type="http://schemas.openxmlformats.org/officeDocument/2006/relationships/slide" Target="slides/slide59.xml"/><Relationship Id="rId72" Type="http://schemas.openxmlformats.org/officeDocument/2006/relationships/slide" Target="slides/slide60.xml"/><Relationship Id="rId73" Type="http://schemas.openxmlformats.org/officeDocument/2006/relationships/slide" Target="slides/slide61.xml"/><Relationship Id="rId74" Type="http://schemas.openxmlformats.org/officeDocument/2006/relationships/slide" Target="slides/slide62.xml"/><Relationship Id="rId75" Type="http://schemas.openxmlformats.org/officeDocument/2006/relationships/slide" Target="slides/slide63.xml"/><Relationship Id="rId76" Type="http://schemas.openxmlformats.org/officeDocument/2006/relationships/slide" Target="slides/slide64.xml"/><Relationship Id="rId77" Type="http://schemas.openxmlformats.org/officeDocument/2006/relationships/slide" Target="slides/slide65.xml"/><Relationship Id="rId78" Type="http://schemas.openxmlformats.org/officeDocument/2006/relationships/slide" Target="slides/slide66.xml"/><Relationship Id="rId79" Type="http://schemas.openxmlformats.org/officeDocument/2006/relationships/slide" Target="slides/slide67.xml"/><Relationship Id="rId80" Type="http://schemas.openxmlformats.org/officeDocument/2006/relationships/slide" Target="slides/slide68.xml"/><Relationship Id="rId81" Type="http://schemas.openxmlformats.org/officeDocument/2006/relationships/slide" Target="slides/slide69.xml"/><Relationship Id="rId82" Type="http://schemas.openxmlformats.org/officeDocument/2006/relationships/slide" Target="slides/slide70.xml"/><Relationship Id="rId83" Type="http://schemas.openxmlformats.org/officeDocument/2006/relationships/slide" Target="slides/slide71.xml"/><Relationship Id="rId84" Type="http://schemas.openxmlformats.org/officeDocument/2006/relationships/slide" Target="slides/slide72.xml"/><Relationship Id="rId85" Type="http://schemas.openxmlformats.org/officeDocument/2006/relationships/slide" Target="slides/slide73.xml"/><Relationship Id="rId86" Type="http://schemas.openxmlformats.org/officeDocument/2006/relationships/slide" Target="slides/slide74.xml"/><Relationship Id="rId87" Type="http://schemas.openxmlformats.org/officeDocument/2006/relationships/slide" Target="slides/slide75.xml"/><Relationship Id="rId88" Type="http://schemas.openxmlformats.org/officeDocument/2006/relationships/slide" Target="slides/slide76.xml"/><Relationship Id="rId89" Type="http://schemas.openxmlformats.org/officeDocument/2006/relationships/slide" Target="slides/slide77.xml"/><Relationship Id="rId90" Type="http://schemas.openxmlformats.org/officeDocument/2006/relationships/slide" Target="slides/slide78.xml"/><Relationship Id="rId91" Type="http://schemas.openxmlformats.org/officeDocument/2006/relationships/slide" Target="slides/slide79.xml"/><Relationship Id="rId92" Type="http://schemas.openxmlformats.org/officeDocument/2006/relationships/slide" Target="slides/slide80.xml"/><Relationship Id="rId93" Type="http://schemas.openxmlformats.org/officeDocument/2006/relationships/slide" Target="slides/slide81.xml"/><Relationship Id="rId94" Type="http://schemas.openxmlformats.org/officeDocument/2006/relationships/slide" Target="slides/slide82.xml"/><Relationship Id="rId95" Type="http://schemas.openxmlformats.org/officeDocument/2006/relationships/slide" Target="slides/slide83.xml"/><Relationship Id="rId96" Type="http://schemas.openxmlformats.org/officeDocument/2006/relationships/slide" Target="slides/slide84.xml"/><Relationship Id="rId97" Type="http://schemas.openxmlformats.org/officeDocument/2006/relationships/slide" Target="slides/slide85.xml"/><Relationship Id="rId98" Type="http://schemas.openxmlformats.org/officeDocument/2006/relationships/slide" Target="slides/slide86.xml"/><Relationship Id="rId99" Type="http://schemas.openxmlformats.org/officeDocument/2006/relationships/slide" Target="slides/slide87.xml"/><Relationship Id="rId100" Type="http://schemas.openxmlformats.org/officeDocument/2006/relationships/slide" Target="slides/slide88.xml"/><Relationship Id="rId101" Type="http://schemas.openxmlformats.org/officeDocument/2006/relationships/slide" Target="slides/slide89.xml"/><Relationship Id="rId102" Type="http://schemas.openxmlformats.org/officeDocument/2006/relationships/slide" Target="slides/slide90.xml"/><Relationship Id="rId103" Type="http://schemas.openxmlformats.org/officeDocument/2006/relationships/slide" Target="slides/slide91.xml"/><Relationship Id="rId104" Type="http://schemas.openxmlformats.org/officeDocument/2006/relationships/slide" Target="slides/slide92.xml"/><Relationship Id="rId105" Type="http://schemas.openxmlformats.org/officeDocument/2006/relationships/slide" Target="slides/slide93.xml"/><Relationship Id="rId106" Type="http://schemas.openxmlformats.org/officeDocument/2006/relationships/slide" Target="slides/slide94.xml"/><Relationship Id="rId107" Type="http://schemas.openxmlformats.org/officeDocument/2006/relationships/slide" Target="slides/slide95.xml"/><Relationship Id="rId108" Type="http://schemas.openxmlformats.org/officeDocument/2006/relationships/slide" Target="slides/slide96.xml"/><Relationship Id="rId109" Type="http://schemas.openxmlformats.org/officeDocument/2006/relationships/slide" Target="slides/slide97.xml"/><Relationship Id="rId110" Type="http://schemas.openxmlformats.org/officeDocument/2006/relationships/slide" Target="slides/slide98.xml"/><Relationship Id="rId111" Type="http://schemas.openxmlformats.org/officeDocument/2006/relationships/slide" Target="slides/slide99.xml"/><Relationship Id="rId112" Type="http://schemas.openxmlformats.org/officeDocument/2006/relationships/slide" Target="slides/slide100.xml"/><Relationship Id="rId113" Type="http://schemas.openxmlformats.org/officeDocument/2006/relationships/slide" Target="slides/slide101.xml"/><Relationship Id="rId114" Type="http://schemas.openxmlformats.org/officeDocument/2006/relationships/slide" Target="slides/slide102.xml"/><Relationship Id="rId115" Type="http://schemas.openxmlformats.org/officeDocument/2006/relationships/slide" Target="slides/slide103.xml"/><Relationship Id="rId116" Type="http://schemas.openxmlformats.org/officeDocument/2006/relationships/slide" Target="slides/slide104.xml"/><Relationship Id="rId117" Type="http://schemas.openxmlformats.org/officeDocument/2006/relationships/slide" Target="slides/slide105.xml"/><Relationship Id="rId118" Type="http://schemas.openxmlformats.org/officeDocument/2006/relationships/slide" Target="slides/slide106.xml"/>
</Relationships>
</file>

<file path=ppt/notesMasters/_rels/notesMaster1.xml.rels><?xml version="1.0" encoding="UTF-8"?>
<Relationships xmlns="http://schemas.openxmlformats.org/package/2006/relationships"><Relationship Id="rId1" Type="http://schemas.openxmlformats.org/officeDocument/2006/relationships/theme" Target="../theme/theme11.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22" name="PlaceHolder 1"/>
          <p:cNvSpPr>
            <a:spLocks noGrp="1"/>
          </p:cNvSpPr>
          <p:nvPr>
            <p:ph type="sldImg"/>
          </p:nvPr>
        </p:nvSpPr>
        <p:spPr>
          <a:xfrm>
            <a:off x="216000" y="812520"/>
            <a:ext cx="7127280" cy="4008960"/>
          </a:xfrm>
          <a:prstGeom prst="rect">
            <a:avLst/>
          </a:prstGeom>
        </p:spPr>
        <p:txBody>
          <a:bodyPr lIns="0" rIns="0" tIns="0" bIns="0" anchor="ctr">
            <a:noAutofit/>
          </a:bodyPr>
          <a:p>
            <a:pPr algn="ctr"/>
            <a:r>
              <a:rPr b="0" lang="en-IN" sz="4400" spc="-1" strike="noStrike">
                <a:latin typeface="Arial"/>
              </a:rPr>
              <a:t>Click to move the slide</a:t>
            </a:r>
            <a:endParaRPr b="0" lang="en-IN" sz="4400" spc="-1" strike="noStrike">
              <a:latin typeface="Arial"/>
            </a:endParaRPr>
          </a:p>
        </p:txBody>
      </p:sp>
      <p:sp>
        <p:nvSpPr>
          <p:cNvPr id="523" name="PlaceHolder 2"/>
          <p:cNvSpPr>
            <a:spLocks noGrp="1"/>
          </p:cNvSpPr>
          <p:nvPr>
            <p:ph type="body"/>
          </p:nvPr>
        </p:nvSpPr>
        <p:spPr>
          <a:xfrm>
            <a:off x="756000" y="5078520"/>
            <a:ext cx="6047640" cy="4811040"/>
          </a:xfrm>
          <a:prstGeom prst="rect">
            <a:avLst/>
          </a:prstGeom>
        </p:spPr>
        <p:txBody>
          <a:bodyPr lIns="0" rIns="0" tIns="0" bIns="0">
            <a:noAutofit/>
          </a:bodyPr>
          <a:p>
            <a:r>
              <a:rPr b="0" lang="en-IN" sz="2000" spc="-1" strike="noStrike">
                <a:latin typeface="Arial"/>
              </a:rPr>
              <a:t>Click to edit the notes format</a:t>
            </a:r>
            <a:endParaRPr b="0" lang="en-IN" sz="2000" spc="-1" strike="noStrike">
              <a:latin typeface="Arial"/>
            </a:endParaRPr>
          </a:p>
        </p:txBody>
      </p:sp>
      <p:sp>
        <p:nvSpPr>
          <p:cNvPr id="524" name="PlaceHolder 3"/>
          <p:cNvSpPr>
            <a:spLocks noGrp="1"/>
          </p:cNvSpPr>
          <p:nvPr>
            <p:ph type="hdr"/>
          </p:nvPr>
        </p:nvSpPr>
        <p:spPr>
          <a:xfrm>
            <a:off x="0" y="0"/>
            <a:ext cx="3280680" cy="534240"/>
          </a:xfrm>
          <a:prstGeom prst="rect">
            <a:avLst/>
          </a:prstGeom>
        </p:spPr>
        <p:txBody>
          <a:bodyPr lIns="0" rIns="0" tIns="0" bIns="0">
            <a:noAutofit/>
          </a:bodyPr>
          <a:p>
            <a:r>
              <a:rPr b="0" lang="en-IN" sz="1400" spc="-1" strike="noStrike">
                <a:latin typeface="Times New Roman"/>
              </a:rPr>
              <a:t>&lt;header&gt;</a:t>
            </a:r>
            <a:endParaRPr b="0" lang="en-IN" sz="1400" spc="-1" strike="noStrike">
              <a:latin typeface="Times New Roman"/>
            </a:endParaRPr>
          </a:p>
        </p:txBody>
      </p:sp>
      <p:sp>
        <p:nvSpPr>
          <p:cNvPr id="525" name="PlaceHolder 4"/>
          <p:cNvSpPr>
            <a:spLocks noGrp="1"/>
          </p:cNvSpPr>
          <p:nvPr>
            <p:ph type="dt"/>
          </p:nvPr>
        </p:nvSpPr>
        <p:spPr>
          <a:xfrm>
            <a:off x="4278960" y="0"/>
            <a:ext cx="3280680" cy="534240"/>
          </a:xfrm>
          <a:prstGeom prst="rect">
            <a:avLst/>
          </a:prstGeom>
        </p:spPr>
        <p:txBody>
          <a:bodyPr lIns="0" rIns="0" tIns="0" bIns="0">
            <a:noAutofit/>
          </a:bodyPr>
          <a:p>
            <a:pPr algn="r"/>
            <a:r>
              <a:rPr b="0" lang="en-IN" sz="1400" spc="-1" strike="noStrike">
                <a:latin typeface="Times New Roman"/>
              </a:rPr>
              <a:t>&lt;date/time&gt;</a:t>
            </a:r>
            <a:endParaRPr b="0" lang="en-IN" sz="1400" spc="-1" strike="noStrike">
              <a:latin typeface="Times New Roman"/>
            </a:endParaRPr>
          </a:p>
        </p:txBody>
      </p:sp>
      <p:sp>
        <p:nvSpPr>
          <p:cNvPr id="526" name="PlaceHolder 5"/>
          <p:cNvSpPr>
            <a:spLocks noGrp="1"/>
          </p:cNvSpPr>
          <p:nvPr>
            <p:ph type="ftr"/>
          </p:nvPr>
        </p:nvSpPr>
        <p:spPr>
          <a:xfrm>
            <a:off x="0" y="10157400"/>
            <a:ext cx="3280680" cy="534240"/>
          </a:xfrm>
          <a:prstGeom prst="rect">
            <a:avLst/>
          </a:prstGeom>
        </p:spPr>
        <p:txBody>
          <a:bodyPr lIns="0" rIns="0" tIns="0" bIns="0" anchor="b">
            <a:noAutofit/>
          </a:bodyPr>
          <a:p>
            <a:r>
              <a:rPr b="0" lang="en-IN" sz="1400" spc="-1" strike="noStrike">
                <a:latin typeface="Times New Roman"/>
              </a:rPr>
              <a:t>&lt;footer&gt;</a:t>
            </a:r>
            <a:endParaRPr b="0" lang="en-IN" sz="1400" spc="-1" strike="noStrike">
              <a:latin typeface="Times New Roman"/>
            </a:endParaRPr>
          </a:p>
        </p:txBody>
      </p:sp>
      <p:sp>
        <p:nvSpPr>
          <p:cNvPr id="527" name="PlaceHolder 6"/>
          <p:cNvSpPr>
            <a:spLocks noGrp="1"/>
          </p:cNvSpPr>
          <p:nvPr>
            <p:ph type="sldNum"/>
          </p:nvPr>
        </p:nvSpPr>
        <p:spPr>
          <a:xfrm>
            <a:off x="4278960" y="10157400"/>
            <a:ext cx="3280680" cy="534240"/>
          </a:xfrm>
          <a:prstGeom prst="rect">
            <a:avLst/>
          </a:prstGeom>
        </p:spPr>
        <p:txBody>
          <a:bodyPr lIns="0" rIns="0" tIns="0" bIns="0" anchor="b">
            <a:noAutofit/>
          </a:bodyPr>
          <a:p>
            <a:pPr algn="r"/>
            <a:fld id="{18A345F7-60B9-48BC-A1E8-681D16A9A4E2}" type="slidenum">
              <a:rPr b="0" lang="en-IN" sz="1400" spc="-1" strike="noStrike">
                <a:latin typeface="Times New Roman"/>
              </a:rPr>
              <a:t>&lt;number&gt;</a:t>
            </a:fld>
            <a:endParaRPr b="0" lang="en-IN" sz="1400" spc="-1" strike="noStrike">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
</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
</Relationships>
</file>

<file path=ppt/notesSlides/_rels/notesSlide57.xml.rels><?xml version="1.0" encoding="UTF-8"?>
<Relationships xmlns="http://schemas.openxmlformats.org/package/2006/relationships"><Relationship Id="rId1" Type="http://schemas.openxmlformats.org/officeDocument/2006/relationships/slide" Target="../slides/slide57.xml"/><Relationship Id="rId2" Type="http://schemas.openxmlformats.org/officeDocument/2006/relationships/notesMaster" Target="../notesMasters/notesMaster1.xml"/>
</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
</Relationships>
</file>

<file path=ppt/notesSlides/_rels/notesSlide68.xml.rels><?xml version="1.0" encoding="UTF-8"?>
<Relationships xmlns="http://schemas.openxmlformats.org/package/2006/relationships"><Relationship Id="rId1" Type="http://schemas.openxmlformats.org/officeDocument/2006/relationships/slide" Target="../slides/slide68.xml"/><Relationship Id="rId2" Type="http://schemas.openxmlformats.org/officeDocument/2006/relationships/notesMaster" Target="../notesMasters/notesMaster1.xml"/>
</Relationships>
</file>

<file path=ppt/notesSlides/notesSlide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01" name="CustomShape 1"/>
          <p:cNvSpPr/>
          <p:nvPr/>
        </p:nvSpPr>
        <p:spPr>
          <a:xfrm>
            <a:off x="3884760" y="8685360"/>
            <a:ext cx="2969280" cy="454680"/>
          </a:xfrm>
          <a:prstGeom prst="rect">
            <a:avLst/>
          </a:prstGeom>
          <a:noFill/>
          <a:ln>
            <a:noFill/>
          </a:ln>
        </p:spPr>
        <p:style>
          <a:lnRef idx="0"/>
          <a:fillRef idx="0"/>
          <a:effectRef idx="0"/>
          <a:fontRef idx="minor"/>
        </p:style>
        <p:txBody>
          <a:bodyPr lIns="90000" rIns="90000" tIns="45000" bIns="45000" anchor="b">
            <a:noAutofit/>
          </a:bodyPr>
          <a:p>
            <a:pPr algn="r">
              <a:lnSpc>
                <a:spcPct val="100000"/>
              </a:lnSpc>
              <a:tabLst>
                <a:tab algn="l" pos="449280"/>
                <a:tab algn="l" pos="898560"/>
                <a:tab algn="l" pos="1347840"/>
                <a:tab algn="l" pos="1797120"/>
                <a:tab algn="l" pos="2246400"/>
                <a:tab algn="l" pos="2695680"/>
              </a:tabLst>
            </a:pPr>
            <a:fld id="{0706EE07-3C59-4242-BE75-25940C7C6B4C}" type="slidenum">
              <a:rPr b="0" lang="en-IN" sz="1200" spc="-1" strike="noStrike">
                <a:solidFill>
                  <a:srgbClr val="000000"/>
                </a:solidFill>
                <a:latin typeface="Calibri"/>
                <a:ea typeface="Majalla UI"/>
              </a:rPr>
              <a:t>&lt;number&gt;</a:t>
            </a:fld>
            <a:endParaRPr b="0" lang="en-IN" sz="1200" spc="-1" strike="noStrike">
              <a:latin typeface="Arial"/>
            </a:endParaRPr>
          </a:p>
        </p:txBody>
      </p:sp>
      <p:sp>
        <p:nvSpPr>
          <p:cNvPr id="1102" name="PlaceHolder 2"/>
          <p:cNvSpPr>
            <a:spLocks noGrp="1"/>
          </p:cNvSpPr>
          <p:nvPr>
            <p:ph type="sldImg"/>
          </p:nvPr>
        </p:nvSpPr>
        <p:spPr>
          <a:xfrm>
            <a:off x="1143000" y="685800"/>
            <a:ext cx="4569480" cy="3426480"/>
          </a:xfrm>
          <a:prstGeom prst="rect">
            <a:avLst/>
          </a:prstGeom>
        </p:spPr>
      </p:sp>
      <p:sp>
        <p:nvSpPr>
          <p:cNvPr id="1103" name="CustomShape 3"/>
          <p:cNvSpPr/>
          <p:nvPr/>
        </p:nvSpPr>
        <p:spPr>
          <a:xfrm>
            <a:off x="685800" y="4343400"/>
            <a:ext cx="5483880" cy="4112280"/>
          </a:xfrm>
          <a:prstGeom prst="rect">
            <a:avLst/>
          </a:prstGeom>
          <a:noFill/>
          <a:ln>
            <a:noFill/>
          </a:ln>
        </p:spPr>
        <p:style>
          <a:lnRef idx="0"/>
          <a:fillRef idx="0"/>
          <a:effectRef idx="0"/>
          <a:fontRef idx="minor"/>
        </p:style>
      </p:sp>
    </p:spTree>
  </p:cSld>
</p:notes>
</file>

<file path=ppt/notesSlides/notesSlide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04" name="CustomShape 1"/>
          <p:cNvSpPr/>
          <p:nvPr/>
        </p:nvSpPr>
        <p:spPr>
          <a:xfrm>
            <a:off x="3884760" y="8685360"/>
            <a:ext cx="2969280" cy="454680"/>
          </a:xfrm>
          <a:prstGeom prst="rect">
            <a:avLst/>
          </a:prstGeom>
          <a:noFill/>
          <a:ln>
            <a:noFill/>
          </a:ln>
        </p:spPr>
        <p:style>
          <a:lnRef idx="0"/>
          <a:fillRef idx="0"/>
          <a:effectRef idx="0"/>
          <a:fontRef idx="minor"/>
        </p:style>
        <p:txBody>
          <a:bodyPr lIns="90000" rIns="90000" tIns="45000" bIns="45000" anchor="b">
            <a:noAutofit/>
          </a:bodyPr>
          <a:p>
            <a:pPr algn="r">
              <a:lnSpc>
                <a:spcPct val="100000"/>
              </a:lnSpc>
              <a:tabLst>
                <a:tab algn="l" pos="449280"/>
                <a:tab algn="l" pos="898560"/>
                <a:tab algn="l" pos="1347840"/>
                <a:tab algn="l" pos="1797120"/>
                <a:tab algn="l" pos="2246400"/>
                <a:tab algn="l" pos="2695680"/>
              </a:tabLst>
            </a:pPr>
            <a:fld id="{002A5DF9-1ECB-49CD-B2A4-AB997513786F}" type="slidenum">
              <a:rPr b="0" lang="en-IN" sz="1200" spc="-1" strike="noStrike">
                <a:solidFill>
                  <a:srgbClr val="000000"/>
                </a:solidFill>
                <a:latin typeface="Calibri"/>
                <a:ea typeface="Majalla UI"/>
              </a:rPr>
              <a:t>&lt;number&gt;</a:t>
            </a:fld>
            <a:endParaRPr b="0" lang="en-IN" sz="1200" spc="-1" strike="noStrike">
              <a:latin typeface="Arial"/>
            </a:endParaRPr>
          </a:p>
        </p:txBody>
      </p:sp>
      <p:sp>
        <p:nvSpPr>
          <p:cNvPr id="1105" name="PlaceHolder 2"/>
          <p:cNvSpPr>
            <a:spLocks noGrp="1"/>
          </p:cNvSpPr>
          <p:nvPr>
            <p:ph type="sldImg"/>
          </p:nvPr>
        </p:nvSpPr>
        <p:spPr>
          <a:xfrm>
            <a:off x="1143000" y="685800"/>
            <a:ext cx="4569480" cy="3426480"/>
          </a:xfrm>
          <a:prstGeom prst="rect">
            <a:avLst/>
          </a:prstGeom>
        </p:spPr>
      </p:sp>
      <p:sp>
        <p:nvSpPr>
          <p:cNvPr id="1106" name="CustomShape 3"/>
          <p:cNvSpPr/>
          <p:nvPr/>
        </p:nvSpPr>
        <p:spPr>
          <a:xfrm>
            <a:off x="685800" y="4343400"/>
            <a:ext cx="5483880" cy="4112280"/>
          </a:xfrm>
          <a:prstGeom prst="rect">
            <a:avLst/>
          </a:prstGeom>
          <a:noFill/>
          <a:ln>
            <a:noFill/>
          </a:ln>
        </p:spPr>
        <p:style>
          <a:lnRef idx="0"/>
          <a:fillRef idx="0"/>
          <a:effectRef idx="0"/>
          <a:fontRef idx="minor"/>
        </p:style>
      </p:sp>
    </p:spTree>
  </p:cSld>
</p:notes>
</file>

<file path=ppt/notesSlides/notesSlide5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10" name="CustomShape 1"/>
          <p:cNvSpPr/>
          <p:nvPr/>
        </p:nvSpPr>
        <p:spPr>
          <a:xfrm>
            <a:off x="3884760" y="8685360"/>
            <a:ext cx="2969280" cy="45468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7A0C8779-91C1-4AFB-B9A9-CF8D7807BFD2}" type="slidenum">
              <a:rPr b="0" lang="en-US" sz="1000" spc="-1" strike="noStrike">
                <a:solidFill>
                  <a:srgbClr val="000000"/>
                </a:solidFill>
                <a:latin typeface="Arial"/>
              </a:rPr>
              <a:t>&lt;number&gt;</a:t>
            </a:fld>
            <a:endParaRPr b="0" lang="en-IN" sz="1000" spc="-1" strike="noStrike">
              <a:latin typeface="Arial"/>
            </a:endParaRPr>
          </a:p>
        </p:txBody>
      </p:sp>
      <p:sp>
        <p:nvSpPr>
          <p:cNvPr id="1111" name="PlaceHolder 2"/>
          <p:cNvSpPr>
            <a:spLocks noGrp="1"/>
          </p:cNvSpPr>
          <p:nvPr>
            <p:ph type="sldImg"/>
          </p:nvPr>
        </p:nvSpPr>
        <p:spPr>
          <a:xfrm>
            <a:off x="1143000" y="685800"/>
            <a:ext cx="4569480" cy="3426480"/>
          </a:xfrm>
          <a:prstGeom prst="rect">
            <a:avLst/>
          </a:prstGeom>
        </p:spPr>
      </p:sp>
      <p:sp>
        <p:nvSpPr>
          <p:cNvPr id="1112" name="PlaceHolder 3"/>
          <p:cNvSpPr>
            <a:spLocks noGrp="1"/>
          </p:cNvSpPr>
          <p:nvPr>
            <p:ph type="body"/>
          </p:nvPr>
        </p:nvSpPr>
        <p:spPr>
          <a:xfrm>
            <a:off x="685800" y="4343400"/>
            <a:ext cx="5483880" cy="4112280"/>
          </a:xfrm>
          <a:prstGeom prst="rect">
            <a:avLst/>
          </a:prstGeom>
        </p:spPr>
        <p:txBody>
          <a:bodyPr lIns="0" rIns="0" tIns="0" bIns="0">
            <a:noAutofit/>
          </a:bodyPr>
          <a:p>
            <a:endParaRPr b="0" lang="en-IN" sz="2000" spc="-1" strike="noStrike">
              <a:latin typeface="Arial"/>
            </a:endParaRPr>
          </a:p>
        </p:txBody>
      </p:sp>
    </p:spTree>
  </p:cSld>
</p:notes>
</file>

<file path=ppt/notesSlides/notesSlide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07" name="CustomShape 1"/>
          <p:cNvSpPr/>
          <p:nvPr/>
        </p:nvSpPr>
        <p:spPr>
          <a:xfrm>
            <a:off x="3884760" y="8685360"/>
            <a:ext cx="2969280" cy="454680"/>
          </a:xfrm>
          <a:prstGeom prst="rect">
            <a:avLst/>
          </a:prstGeom>
          <a:noFill/>
          <a:ln>
            <a:noFill/>
          </a:ln>
        </p:spPr>
        <p:style>
          <a:lnRef idx="0"/>
          <a:fillRef idx="0"/>
          <a:effectRef idx="0"/>
          <a:fontRef idx="minor"/>
        </p:style>
        <p:txBody>
          <a:bodyPr lIns="90000" rIns="90000" tIns="45000" bIns="45000" anchor="b">
            <a:noAutofit/>
          </a:bodyPr>
          <a:p>
            <a:pPr algn="r">
              <a:lnSpc>
                <a:spcPct val="100000"/>
              </a:lnSpc>
              <a:tabLst>
                <a:tab algn="l" pos="449280"/>
                <a:tab algn="l" pos="898560"/>
                <a:tab algn="l" pos="1347840"/>
                <a:tab algn="l" pos="1797120"/>
                <a:tab algn="l" pos="2246400"/>
                <a:tab algn="l" pos="2695680"/>
              </a:tabLst>
            </a:pPr>
            <a:fld id="{79DD204A-72E4-4AF4-9F9D-FC3C1FC8ECF1}" type="slidenum">
              <a:rPr b="0" lang="en-IN" sz="1200" spc="-1" strike="noStrike">
                <a:solidFill>
                  <a:srgbClr val="000000"/>
                </a:solidFill>
                <a:latin typeface="Calibri"/>
                <a:ea typeface="Majalla UI"/>
              </a:rPr>
              <a:t>&lt;number&gt;</a:t>
            </a:fld>
            <a:endParaRPr b="0" lang="en-IN" sz="1200" spc="-1" strike="noStrike">
              <a:latin typeface="Arial"/>
            </a:endParaRPr>
          </a:p>
        </p:txBody>
      </p:sp>
      <p:sp>
        <p:nvSpPr>
          <p:cNvPr id="1108" name="PlaceHolder 2"/>
          <p:cNvSpPr>
            <a:spLocks noGrp="1"/>
          </p:cNvSpPr>
          <p:nvPr>
            <p:ph type="sldImg"/>
          </p:nvPr>
        </p:nvSpPr>
        <p:spPr>
          <a:xfrm>
            <a:off x="1143000" y="685800"/>
            <a:ext cx="4569480" cy="3426480"/>
          </a:xfrm>
          <a:prstGeom prst="rect">
            <a:avLst/>
          </a:prstGeom>
        </p:spPr>
      </p:sp>
      <p:sp>
        <p:nvSpPr>
          <p:cNvPr id="1109" name="CustomShape 3"/>
          <p:cNvSpPr/>
          <p:nvPr/>
        </p:nvSpPr>
        <p:spPr>
          <a:xfrm>
            <a:off x="685800" y="4343400"/>
            <a:ext cx="5483880" cy="4112280"/>
          </a:xfrm>
          <a:prstGeom prst="rect">
            <a:avLst/>
          </a:prstGeom>
          <a:noFill/>
          <a:ln>
            <a:noFill/>
          </a:ln>
        </p:spPr>
        <p:style>
          <a:lnRef idx="0"/>
          <a:fillRef idx="0"/>
          <a:effectRef idx="0"/>
          <a:fontRef idx="minor"/>
        </p:style>
      </p:sp>
    </p:spTree>
  </p:cSld>
</p:notes>
</file>

<file path=ppt/notesSlides/notesSlide6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13" name="CustomShape 1"/>
          <p:cNvSpPr/>
          <p:nvPr/>
        </p:nvSpPr>
        <p:spPr>
          <a:xfrm>
            <a:off x="3884760" y="8685360"/>
            <a:ext cx="2969280" cy="45468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93151BDE-FF0C-4729-BF65-52F604DD6BB2}" type="slidenum">
              <a:rPr b="0" lang="en-US" sz="1000" spc="-1" strike="noStrike">
                <a:solidFill>
                  <a:srgbClr val="000000"/>
                </a:solidFill>
                <a:latin typeface="Arial"/>
              </a:rPr>
              <a:t>&lt;number&gt;</a:t>
            </a:fld>
            <a:endParaRPr b="0" lang="en-IN" sz="1000" spc="-1" strike="noStrike">
              <a:latin typeface="Arial"/>
            </a:endParaRPr>
          </a:p>
        </p:txBody>
      </p:sp>
      <p:sp>
        <p:nvSpPr>
          <p:cNvPr id="1114" name="PlaceHolder 2"/>
          <p:cNvSpPr>
            <a:spLocks noGrp="1"/>
          </p:cNvSpPr>
          <p:nvPr>
            <p:ph type="sldImg"/>
          </p:nvPr>
        </p:nvSpPr>
        <p:spPr>
          <a:xfrm>
            <a:off x="1143000" y="685800"/>
            <a:ext cx="4569480" cy="3426480"/>
          </a:xfrm>
          <a:prstGeom prst="rect">
            <a:avLst/>
          </a:prstGeom>
        </p:spPr>
      </p:sp>
      <p:sp>
        <p:nvSpPr>
          <p:cNvPr id="1115" name="PlaceHolder 3"/>
          <p:cNvSpPr>
            <a:spLocks noGrp="1"/>
          </p:cNvSpPr>
          <p:nvPr>
            <p:ph type="body"/>
          </p:nvPr>
        </p:nvSpPr>
        <p:spPr>
          <a:xfrm>
            <a:off x="685800" y="4343400"/>
            <a:ext cx="5483880" cy="4112280"/>
          </a:xfrm>
          <a:prstGeom prst="rect">
            <a:avLst/>
          </a:prstGeom>
        </p:spPr>
        <p:txBody>
          <a:bodyPr lIns="0" rIns="0" tIns="0" bIns="0">
            <a:noAutofit/>
          </a:bodyPr>
          <a:p>
            <a:endParaRPr b="0" lang="en-IN" sz="2000" spc="-1" strike="noStrike">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0.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1.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2.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3.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4.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5.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6.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7.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8.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9.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0.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1.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2.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3.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4.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5.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6.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7.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8.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9.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0.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1.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2.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3.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4.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5.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6.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7.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8.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1.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2.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3.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4.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5.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6.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7.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8.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9.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0.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1.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2.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3.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4.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5.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6.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7.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8.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9.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0.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1.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2.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3.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4.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5.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86.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87.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88.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89.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0.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1.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2.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3.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4.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5.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6.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7.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98.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99.xml.rels><?xml version="1.0" encoding="UTF-8"?>
<Relationships xmlns="http://schemas.openxmlformats.org/package/2006/relationships"><Relationship Id="rId1" Type="http://schemas.openxmlformats.org/officeDocument/2006/relationships/slideMaster" Target="../slideMasters/slideMaster9.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47"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48" name="PlaceHolder 2"/>
          <p:cNvSpPr>
            <a:spLocks noGrp="1"/>
          </p:cNvSpPr>
          <p:nvPr>
            <p:ph type="body"/>
          </p:nvPr>
        </p:nvSpPr>
        <p:spPr>
          <a:xfrm>
            <a:off x="457200" y="1604520"/>
            <a:ext cx="8229240" cy="1896840"/>
          </a:xfrm>
          <a:prstGeom prst="rect">
            <a:avLst/>
          </a:prstGeom>
        </p:spPr>
        <p:txBody>
          <a:bodyPr lIns="0" rIns="0" tIns="0" bIns="0">
            <a:normAutofit/>
          </a:bodyPr>
          <a:p>
            <a:endParaRPr b="0" lang="en-IN" sz="3200" spc="-1" strike="noStrike">
              <a:latin typeface="Arial"/>
            </a:endParaRPr>
          </a:p>
        </p:txBody>
      </p:sp>
      <p:sp>
        <p:nvSpPr>
          <p:cNvPr id="49" name="PlaceHolder 3"/>
          <p:cNvSpPr>
            <a:spLocks noGrp="1"/>
          </p:cNvSpPr>
          <p:nvPr>
            <p:ph type="body"/>
          </p:nvPr>
        </p:nvSpPr>
        <p:spPr>
          <a:xfrm>
            <a:off x="457200" y="3682080"/>
            <a:ext cx="822924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10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39"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440" name="PlaceHolder 2"/>
          <p:cNvSpPr>
            <a:spLocks noGrp="1"/>
          </p:cNvSpPr>
          <p:nvPr>
            <p:ph type="body"/>
          </p:nvPr>
        </p:nvSpPr>
        <p:spPr>
          <a:xfrm>
            <a:off x="457200" y="1604520"/>
            <a:ext cx="4015800" cy="3977280"/>
          </a:xfrm>
          <a:prstGeom prst="rect">
            <a:avLst/>
          </a:prstGeom>
        </p:spPr>
        <p:txBody>
          <a:bodyPr lIns="0" rIns="0" tIns="0" bIns="0">
            <a:normAutofit/>
          </a:bodyPr>
          <a:p>
            <a:endParaRPr b="0" lang="en-IN" sz="3200" spc="-1" strike="noStrike">
              <a:latin typeface="Arial"/>
            </a:endParaRPr>
          </a:p>
        </p:txBody>
      </p:sp>
      <p:sp>
        <p:nvSpPr>
          <p:cNvPr id="441" name="PlaceHolder 3"/>
          <p:cNvSpPr>
            <a:spLocks noGrp="1"/>
          </p:cNvSpPr>
          <p:nvPr>
            <p:ph type="body"/>
          </p:nvPr>
        </p:nvSpPr>
        <p:spPr>
          <a:xfrm>
            <a:off x="4674240" y="1604520"/>
            <a:ext cx="4015800" cy="3977280"/>
          </a:xfrm>
          <a:prstGeom prst="rect">
            <a:avLst/>
          </a:prstGeom>
        </p:spPr>
        <p:txBody>
          <a:bodyPr lIns="0" rIns="0" tIns="0" bIns="0">
            <a:normAutofit/>
          </a:bodyPr>
          <a:p>
            <a:endParaRPr b="0" lang="en-IN" sz="3200" spc="-1" strike="noStrike">
              <a:latin typeface="Arial"/>
            </a:endParaRPr>
          </a:p>
        </p:txBody>
      </p:sp>
    </p:spTree>
  </p:cSld>
</p:sldLayout>
</file>

<file path=ppt/slideLayouts/slideLayout10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442"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Tree>
  </p:cSld>
</p:sldLayout>
</file>

<file path=ppt/slideLayouts/slideLayout10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443" name="PlaceHolder 1"/>
          <p:cNvSpPr>
            <a:spLocks noGrp="1"/>
          </p:cNvSpPr>
          <p:nvPr>
            <p:ph type="subTitle"/>
          </p:nvPr>
        </p:nvSpPr>
        <p:spPr>
          <a:xfrm>
            <a:off x="457200" y="273600"/>
            <a:ext cx="8228880" cy="5306400"/>
          </a:xfrm>
          <a:prstGeom prst="rect">
            <a:avLst/>
          </a:prstGeom>
        </p:spPr>
        <p:txBody>
          <a:bodyPr lIns="0" rIns="0" tIns="0" bIns="0" anchor="ctr">
            <a:noAutofit/>
          </a:bodyPr>
          <a:p>
            <a:pPr algn="ctr"/>
            <a:endParaRPr b="0" lang="en-IN" sz="3200" spc="-1" strike="noStrike">
              <a:latin typeface="Arial"/>
            </a:endParaRPr>
          </a:p>
        </p:txBody>
      </p:sp>
    </p:spTree>
  </p:cSld>
</p:sldLayout>
</file>

<file path=ppt/slideLayouts/slideLayout10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444"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445"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446" name="PlaceHolder 3"/>
          <p:cNvSpPr>
            <a:spLocks noGrp="1"/>
          </p:cNvSpPr>
          <p:nvPr>
            <p:ph type="body"/>
          </p:nvPr>
        </p:nvSpPr>
        <p:spPr>
          <a:xfrm>
            <a:off x="4674240" y="1604520"/>
            <a:ext cx="4015800" cy="3977280"/>
          </a:xfrm>
          <a:prstGeom prst="rect">
            <a:avLst/>
          </a:prstGeom>
        </p:spPr>
        <p:txBody>
          <a:bodyPr lIns="0" rIns="0" tIns="0" bIns="0">
            <a:normAutofit/>
          </a:bodyPr>
          <a:p>
            <a:endParaRPr b="0" lang="en-IN" sz="3200" spc="-1" strike="noStrike">
              <a:latin typeface="Arial"/>
            </a:endParaRPr>
          </a:p>
        </p:txBody>
      </p:sp>
      <p:sp>
        <p:nvSpPr>
          <p:cNvPr id="447" name="PlaceHolder 4"/>
          <p:cNvSpPr>
            <a:spLocks noGrp="1"/>
          </p:cNvSpPr>
          <p:nvPr>
            <p:ph type="body"/>
          </p:nvPr>
        </p:nvSpPr>
        <p:spPr>
          <a:xfrm>
            <a:off x="45720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10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448"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449" name="PlaceHolder 2"/>
          <p:cNvSpPr>
            <a:spLocks noGrp="1"/>
          </p:cNvSpPr>
          <p:nvPr>
            <p:ph type="body"/>
          </p:nvPr>
        </p:nvSpPr>
        <p:spPr>
          <a:xfrm>
            <a:off x="457200" y="1604520"/>
            <a:ext cx="4015800" cy="3977280"/>
          </a:xfrm>
          <a:prstGeom prst="rect">
            <a:avLst/>
          </a:prstGeom>
        </p:spPr>
        <p:txBody>
          <a:bodyPr lIns="0" rIns="0" tIns="0" bIns="0">
            <a:normAutofit/>
          </a:bodyPr>
          <a:p>
            <a:endParaRPr b="0" lang="en-IN" sz="3200" spc="-1" strike="noStrike">
              <a:latin typeface="Arial"/>
            </a:endParaRPr>
          </a:p>
        </p:txBody>
      </p:sp>
      <p:sp>
        <p:nvSpPr>
          <p:cNvPr id="450"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451" name="PlaceHolder 4"/>
          <p:cNvSpPr>
            <a:spLocks noGrp="1"/>
          </p:cNvSpPr>
          <p:nvPr>
            <p:ph type="body"/>
          </p:nvPr>
        </p:nvSpPr>
        <p:spPr>
          <a:xfrm>
            <a:off x="467424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10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452"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453"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454"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455" name="PlaceHolder 4"/>
          <p:cNvSpPr>
            <a:spLocks noGrp="1"/>
          </p:cNvSpPr>
          <p:nvPr>
            <p:ph type="body"/>
          </p:nvPr>
        </p:nvSpPr>
        <p:spPr>
          <a:xfrm>
            <a:off x="457200" y="3682080"/>
            <a:ext cx="822924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10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456"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457" name="PlaceHolder 2"/>
          <p:cNvSpPr>
            <a:spLocks noGrp="1"/>
          </p:cNvSpPr>
          <p:nvPr>
            <p:ph type="body"/>
          </p:nvPr>
        </p:nvSpPr>
        <p:spPr>
          <a:xfrm>
            <a:off x="457200" y="1604520"/>
            <a:ext cx="8229240" cy="1896840"/>
          </a:xfrm>
          <a:prstGeom prst="rect">
            <a:avLst/>
          </a:prstGeom>
        </p:spPr>
        <p:txBody>
          <a:bodyPr lIns="0" rIns="0" tIns="0" bIns="0">
            <a:normAutofit/>
          </a:bodyPr>
          <a:p>
            <a:endParaRPr b="0" lang="en-IN" sz="3200" spc="-1" strike="noStrike">
              <a:latin typeface="Arial"/>
            </a:endParaRPr>
          </a:p>
        </p:txBody>
      </p:sp>
      <p:sp>
        <p:nvSpPr>
          <p:cNvPr id="458" name="PlaceHolder 3"/>
          <p:cNvSpPr>
            <a:spLocks noGrp="1"/>
          </p:cNvSpPr>
          <p:nvPr>
            <p:ph type="body"/>
          </p:nvPr>
        </p:nvSpPr>
        <p:spPr>
          <a:xfrm>
            <a:off x="457200" y="3682080"/>
            <a:ext cx="822924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10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459"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460"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46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462" name="PlaceHolder 4"/>
          <p:cNvSpPr>
            <a:spLocks noGrp="1"/>
          </p:cNvSpPr>
          <p:nvPr>
            <p:ph type="body"/>
          </p:nvPr>
        </p:nvSpPr>
        <p:spPr>
          <a:xfrm>
            <a:off x="457200" y="3682080"/>
            <a:ext cx="4015800" cy="1896840"/>
          </a:xfrm>
          <a:prstGeom prst="rect">
            <a:avLst/>
          </a:prstGeom>
        </p:spPr>
        <p:txBody>
          <a:bodyPr lIns="0" rIns="0" tIns="0" bIns="0">
            <a:normAutofit/>
          </a:bodyPr>
          <a:p>
            <a:endParaRPr b="0" lang="en-IN" sz="3200" spc="-1" strike="noStrike">
              <a:latin typeface="Arial"/>
            </a:endParaRPr>
          </a:p>
        </p:txBody>
      </p:sp>
      <p:sp>
        <p:nvSpPr>
          <p:cNvPr id="463" name="PlaceHolder 5"/>
          <p:cNvSpPr>
            <a:spLocks noGrp="1"/>
          </p:cNvSpPr>
          <p:nvPr>
            <p:ph type="body"/>
          </p:nvPr>
        </p:nvSpPr>
        <p:spPr>
          <a:xfrm>
            <a:off x="467424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10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464"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465" name="PlaceHolder 2"/>
          <p:cNvSpPr>
            <a:spLocks noGrp="1"/>
          </p:cNvSpPr>
          <p:nvPr>
            <p:ph type="body"/>
          </p:nvPr>
        </p:nvSpPr>
        <p:spPr>
          <a:xfrm>
            <a:off x="457200" y="1604520"/>
            <a:ext cx="2649600" cy="1896840"/>
          </a:xfrm>
          <a:prstGeom prst="rect">
            <a:avLst/>
          </a:prstGeom>
        </p:spPr>
        <p:txBody>
          <a:bodyPr lIns="0" rIns="0" tIns="0" bIns="0">
            <a:normAutofit/>
          </a:bodyPr>
          <a:p>
            <a:endParaRPr b="0" lang="en-IN" sz="3200" spc="-1" strike="noStrike">
              <a:latin typeface="Arial"/>
            </a:endParaRPr>
          </a:p>
        </p:txBody>
      </p:sp>
      <p:sp>
        <p:nvSpPr>
          <p:cNvPr id="466" name="PlaceHolder 3"/>
          <p:cNvSpPr>
            <a:spLocks noGrp="1"/>
          </p:cNvSpPr>
          <p:nvPr>
            <p:ph type="body"/>
          </p:nvPr>
        </p:nvSpPr>
        <p:spPr>
          <a:xfrm>
            <a:off x="3239640" y="1604520"/>
            <a:ext cx="2649600" cy="1896840"/>
          </a:xfrm>
          <a:prstGeom prst="rect">
            <a:avLst/>
          </a:prstGeom>
        </p:spPr>
        <p:txBody>
          <a:bodyPr lIns="0" rIns="0" tIns="0" bIns="0">
            <a:normAutofit/>
          </a:bodyPr>
          <a:p>
            <a:endParaRPr b="0" lang="en-IN" sz="3200" spc="-1" strike="noStrike">
              <a:latin typeface="Arial"/>
            </a:endParaRPr>
          </a:p>
        </p:txBody>
      </p:sp>
      <p:sp>
        <p:nvSpPr>
          <p:cNvPr id="467" name="PlaceHolder 4"/>
          <p:cNvSpPr>
            <a:spLocks noGrp="1"/>
          </p:cNvSpPr>
          <p:nvPr>
            <p:ph type="body"/>
          </p:nvPr>
        </p:nvSpPr>
        <p:spPr>
          <a:xfrm>
            <a:off x="6022080" y="1604520"/>
            <a:ext cx="2649600" cy="1896840"/>
          </a:xfrm>
          <a:prstGeom prst="rect">
            <a:avLst/>
          </a:prstGeom>
        </p:spPr>
        <p:txBody>
          <a:bodyPr lIns="0" rIns="0" tIns="0" bIns="0">
            <a:normAutofit/>
          </a:bodyPr>
          <a:p>
            <a:endParaRPr b="0" lang="en-IN" sz="3200" spc="-1" strike="noStrike">
              <a:latin typeface="Arial"/>
            </a:endParaRPr>
          </a:p>
        </p:txBody>
      </p:sp>
      <p:sp>
        <p:nvSpPr>
          <p:cNvPr id="468" name="PlaceHolder 5"/>
          <p:cNvSpPr>
            <a:spLocks noGrp="1"/>
          </p:cNvSpPr>
          <p:nvPr>
            <p:ph type="body"/>
          </p:nvPr>
        </p:nvSpPr>
        <p:spPr>
          <a:xfrm>
            <a:off x="457200" y="3682080"/>
            <a:ext cx="2649600" cy="1896840"/>
          </a:xfrm>
          <a:prstGeom prst="rect">
            <a:avLst/>
          </a:prstGeom>
        </p:spPr>
        <p:txBody>
          <a:bodyPr lIns="0" rIns="0" tIns="0" bIns="0">
            <a:normAutofit/>
          </a:bodyPr>
          <a:p>
            <a:endParaRPr b="0" lang="en-IN" sz="3200" spc="-1" strike="noStrike">
              <a:latin typeface="Arial"/>
            </a:endParaRPr>
          </a:p>
        </p:txBody>
      </p:sp>
      <p:sp>
        <p:nvSpPr>
          <p:cNvPr id="469" name="PlaceHolder 6"/>
          <p:cNvSpPr>
            <a:spLocks noGrp="1"/>
          </p:cNvSpPr>
          <p:nvPr>
            <p:ph type="body"/>
          </p:nvPr>
        </p:nvSpPr>
        <p:spPr>
          <a:xfrm>
            <a:off x="3239640" y="3682080"/>
            <a:ext cx="2649600" cy="1896840"/>
          </a:xfrm>
          <a:prstGeom prst="rect">
            <a:avLst/>
          </a:prstGeom>
        </p:spPr>
        <p:txBody>
          <a:bodyPr lIns="0" rIns="0" tIns="0" bIns="0">
            <a:normAutofit/>
          </a:bodyPr>
          <a:p>
            <a:endParaRPr b="0" lang="en-IN" sz="3200" spc="-1" strike="noStrike">
              <a:latin typeface="Arial"/>
            </a:endParaRPr>
          </a:p>
        </p:txBody>
      </p:sp>
      <p:sp>
        <p:nvSpPr>
          <p:cNvPr id="470" name="PlaceHolder 7"/>
          <p:cNvSpPr>
            <a:spLocks noGrp="1"/>
          </p:cNvSpPr>
          <p:nvPr>
            <p:ph type="body"/>
          </p:nvPr>
        </p:nvSpPr>
        <p:spPr>
          <a:xfrm>
            <a:off x="6022080" y="3682080"/>
            <a:ext cx="26496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10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51"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52"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53" name="PlaceHolder 4"/>
          <p:cNvSpPr>
            <a:spLocks noGrp="1"/>
          </p:cNvSpPr>
          <p:nvPr>
            <p:ph type="body"/>
          </p:nvPr>
        </p:nvSpPr>
        <p:spPr>
          <a:xfrm>
            <a:off x="457200" y="3682080"/>
            <a:ext cx="4015800" cy="1896840"/>
          </a:xfrm>
          <a:prstGeom prst="rect">
            <a:avLst/>
          </a:prstGeom>
        </p:spPr>
        <p:txBody>
          <a:bodyPr lIns="0" rIns="0" tIns="0" bIns="0">
            <a:normAutofit/>
          </a:bodyPr>
          <a:p>
            <a:endParaRPr b="0" lang="en-IN" sz="3200" spc="-1" strike="noStrike">
              <a:latin typeface="Arial"/>
            </a:endParaRPr>
          </a:p>
        </p:txBody>
      </p:sp>
      <p:sp>
        <p:nvSpPr>
          <p:cNvPr id="54" name="PlaceHolder 5"/>
          <p:cNvSpPr>
            <a:spLocks noGrp="1"/>
          </p:cNvSpPr>
          <p:nvPr>
            <p:ph type="body"/>
          </p:nvPr>
        </p:nvSpPr>
        <p:spPr>
          <a:xfrm>
            <a:off x="467424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1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86"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487" name="PlaceHolder 2"/>
          <p:cNvSpPr>
            <a:spLocks noGrp="1"/>
          </p:cNvSpPr>
          <p:nvPr>
            <p:ph type="subTitle"/>
          </p:nvPr>
        </p:nvSpPr>
        <p:spPr>
          <a:xfrm>
            <a:off x="457200" y="1604520"/>
            <a:ext cx="8229240" cy="3977280"/>
          </a:xfrm>
          <a:prstGeom prst="rect">
            <a:avLst/>
          </a:prstGeom>
        </p:spPr>
        <p:txBody>
          <a:bodyPr lIns="0" rIns="0" tIns="0" bIns="0" anchor="ctr">
            <a:noAutofit/>
          </a:bodyPr>
          <a:p>
            <a:pPr algn="ctr"/>
            <a:endParaRPr b="0" lang="en-IN" sz="3200" spc="-1" strike="noStrike">
              <a:latin typeface="Arial"/>
            </a:endParaRPr>
          </a:p>
        </p:txBody>
      </p:sp>
    </p:spTree>
  </p:cSld>
</p:sldLayout>
</file>

<file path=ppt/slideLayouts/slideLayout1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88"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489" name="PlaceHolder 2"/>
          <p:cNvSpPr>
            <a:spLocks noGrp="1"/>
          </p:cNvSpPr>
          <p:nvPr>
            <p:ph type="body"/>
          </p:nvPr>
        </p:nvSpPr>
        <p:spPr>
          <a:xfrm>
            <a:off x="457200" y="1604520"/>
            <a:ext cx="8229240" cy="3977280"/>
          </a:xfrm>
          <a:prstGeom prst="rect">
            <a:avLst/>
          </a:prstGeom>
        </p:spPr>
        <p:txBody>
          <a:bodyPr lIns="0" rIns="0" tIns="0" bIns="0">
            <a:normAutofit/>
          </a:bodyPr>
          <a:p>
            <a:endParaRPr b="0" lang="en-IN" sz="3200" spc="-1" strike="noStrike">
              <a:latin typeface="Arial"/>
            </a:endParaRPr>
          </a:p>
        </p:txBody>
      </p:sp>
    </p:spTree>
  </p:cSld>
</p:sldLayout>
</file>

<file path=ppt/slideLayouts/slideLayout1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90"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491" name="PlaceHolder 2"/>
          <p:cNvSpPr>
            <a:spLocks noGrp="1"/>
          </p:cNvSpPr>
          <p:nvPr>
            <p:ph type="body"/>
          </p:nvPr>
        </p:nvSpPr>
        <p:spPr>
          <a:xfrm>
            <a:off x="457200" y="1604520"/>
            <a:ext cx="4015800" cy="3977280"/>
          </a:xfrm>
          <a:prstGeom prst="rect">
            <a:avLst/>
          </a:prstGeom>
        </p:spPr>
        <p:txBody>
          <a:bodyPr lIns="0" rIns="0" tIns="0" bIns="0">
            <a:normAutofit/>
          </a:bodyPr>
          <a:p>
            <a:endParaRPr b="0" lang="en-IN" sz="3200" spc="-1" strike="noStrike">
              <a:latin typeface="Arial"/>
            </a:endParaRPr>
          </a:p>
        </p:txBody>
      </p:sp>
      <p:sp>
        <p:nvSpPr>
          <p:cNvPr id="492" name="PlaceHolder 3"/>
          <p:cNvSpPr>
            <a:spLocks noGrp="1"/>
          </p:cNvSpPr>
          <p:nvPr>
            <p:ph type="body"/>
          </p:nvPr>
        </p:nvSpPr>
        <p:spPr>
          <a:xfrm>
            <a:off x="4674240" y="1604520"/>
            <a:ext cx="4015800" cy="3977280"/>
          </a:xfrm>
          <a:prstGeom prst="rect">
            <a:avLst/>
          </a:prstGeom>
        </p:spPr>
        <p:txBody>
          <a:bodyPr lIns="0" rIns="0" tIns="0" bIns="0">
            <a:normAutofit/>
          </a:bodyPr>
          <a:p>
            <a:endParaRPr b="0" lang="en-IN" sz="3200" spc="-1" strike="noStrike">
              <a:latin typeface="Arial"/>
            </a:endParaRPr>
          </a:p>
        </p:txBody>
      </p:sp>
    </p:spTree>
  </p:cSld>
</p:sldLayout>
</file>

<file path=ppt/slideLayouts/slideLayout1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493"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Tree>
  </p:cSld>
</p:sldLayout>
</file>

<file path=ppt/slideLayouts/slideLayout1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494" name="PlaceHolder 1"/>
          <p:cNvSpPr>
            <a:spLocks noGrp="1"/>
          </p:cNvSpPr>
          <p:nvPr>
            <p:ph type="subTitle"/>
          </p:nvPr>
        </p:nvSpPr>
        <p:spPr>
          <a:xfrm>
            <a:off x="457200" y="273600"/>
            <a:ext cx="8228880" cy="5306400"/>
          </a:xfrm>
          <a:prstGeom prst="rect">
            <a:avLst/>
          </a:prstGeom>
        </p:spPr>
        <p:txBody>
          <a:bodyPr lIns="0" rIns="0" tIns="0" bIns="0" anchor="ctr">
            <a:noAutofit/>
          </a:bodyPr>
          <a:p>
            <a:pPr algn="ctr"/>
            <a:endParaRPr b="0" lang="en-IN" sz="3200" spc="-1" strike="noStrike">
              <a:latin typeface="Arial"/>
            </a:endParaRPr>
          </a:p>
        </p:txBody>
      </p:sp>
    </p:spTree>
  </p:cSld>
</p:sldLayout>
</file>

<file path=ppt/slideLayouts/slideLayout1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495"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496"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497" name="PlaceHolder 3"/>
          <p:cNvSpPr>
            <a:spLocks noGrp="1"/>
          </p:cNvSpPr>
          <p:nvPr>
            <p:ph type="body"/>
          </p:nvPr>
        </p:nvSpPr>
        <p:spPr>
          <a:xfrm>
            <a:off x="4674240" y="1604520"/>
            <a:ext cx="4015800" cy="3977280"/>
          </a:xfrm>
          <a:prstGeom prst="rect">
            <a:avLst/>
          </a:prstGeom>
        </p:spPr>
        <p:txBody>
          <a:bodyPr lIns="0" rIns="0" tIns="0" bIns="0">
            <a:normAutofit/>
          </a:bodyPr>
          <a:p>
            <a:endParaRPr b="0" lang="en-IN" sz="3200" spc="-1" strike="noStrike">
              <a:latin typeface="Arial"/>
            </a:endParaRPr>
          </a:p>
        </p:txBody>
      </p:sp>
      <p:sp>
        <p:nvSpPr>
          <p:cNvPr id="498" name="PlaceHolder 4"/>
          <p:cNvSpPr>
            <a:spLocks noGrp="1"/>
          </p:cNvSpPr>
          <p:nvPr>
            <p:ph type="body"/>
          </p:nvPr>
        </p:nvSpPr>
        <p:spPr>
          <a:xfrm>
            <a:off x="45720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1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499"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500" name="PlaceHolder 2"/>
          <p:cNvSpPr>
            <a:spLocks noGrp="1"/>
          </p:cNvSpPr>
          <p:nvPr>
            <p:ph type="body"/>
          </p:nvPr>
        </p:nvSpPr>
        <p:spPr>
          <a:xfrm>
            <a:off x="457200" y="1604520"/>
            <a:ext cx="4015800" cy="3977280"/>
          </a:xfrm>
          <a:prstGeom prst="rect">
            <a:avLst/>
          </a:prstGeom>
        </p:spPr>
        <p:txBody>
          <a:bodyPr lIns="0" rIns="0" tIns="0" bIns="0">
            <a:normAutofit/>
          </a:bodyPr>
          <a:p>
            <a:endParaRPr b="0" lang="en-IN" sz="3200" spc="-1" strike="noStrike">
              <a:latin typeface="Arial"/>
            </a:endParaRPr>
          </a:p>
        </p:txBody>
      </p:sp>
      <p:sp>
        <p:nvSpPr>
          <p:cNvPr id="50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502" name="PlaceHolder 4"/>
          <p:cNvSpPr>
            <a:spLocks noGrp="1"/>
          </p:cNvSpPr>
          <p:nvPr>
            <p:ph type="body"/>
          </p:nvPr>
        </p:nvSpPr>
        <p:spPr>
          <a:xfrm>
            <a:off x="467424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1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503"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504"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505"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506" name="PlaceHolder 4"/>
          <p:cNvSpPr>
            <a:spLocks noGrp="1"/>
          </p:cNvSpPr>
          <p:nvPr>
            <p:ph type="body"/>
          </p:nvPr>
        </p:nvSpPr>
        <p:spPr>
          <a:xfrm>
            <a:off x="457200" y="3682080"/>
            <a:ext cx="822924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1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507"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508" name="PlaceHolder 2"/>
          <p:cNvSpPr>
            <a:spLocks noGrp="1"/>
          </p:cNvSpPr>
          <p:nvPr>
            <p:ph type="body"/>
          </p:nvPr>
        </p:nvSpPr>
        <p:spPr>
          <a:xfrm>
            <a:off x="457200" y="1604520"/>
            <a:ext cx="8229240" cy="1896840"/>
          </a:xfrm>
          <a:prstGeom prst="rect">
            <a:avLst/>
          </a:prstGeom>
        </p:spPr>
        <p:txBody>
          <a:bodyPr lIns="0" rIns="0" tIns="0" bIns="0">
            <a:normAutofit/>
          </a:bodyPr>
          <a:p>
            <a:endParaRPr b="0" lang="en-IN" sz="3200" spc="-1" strike="noStrike">
              <a:latin typeface="Arial"/>
            </a:endParaRPr>
          </a:p>
        </p:txBody>
      </p:sp>
      <p:sp>
        <p:nvSpPr>
          <p:cNvPr id="509" name="PlaceHolder 3"/>
          <p:cNvSpPr>
            <a:spLocks noGrp="1"/>
          </p:cNvSpPr>
          <p:nvPr>
            <p:ph type="body"/>
          </p:nvPr>
        </p:nvSpPr>
        <p:spPr>
          <a:xfrm>
            <a:off x="457200" y="3682080"/>
            <a:ext cx="822924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1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510"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511"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512"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513" name="PlaceHolder 4"/>
          <p:cNvSpPr>
            <a:spLocks noGrp="1"/>
          </p:cNvSpPr>
          <p:nvPr>
            <p:ph type="body"/>
          </p:nvPr>
        </p:nvSpPr>
        <p:spPr>
          <a:xfrm>
            <a:off x="457200" y="3682080"/>
            <a:ext cx="4015800" cy="1896840"/>
          </a:xfrm>
          <a:prstGeom prst="rect">
            <a:avLst/>
          </a:prstGeom>
        </p:spPr>
        <p:txBody>
          <a:bodyPr lIns="0" rIns="0" tIns="0" bIns="0">
            <a:normAutofit/>
          </a:bodyPr>
          <a:p>
            <a:endParaRPr b="0" lang="en-IN" sz="3200" spc="-1" strike="noStrike">
              <a:latin typeface="Arial"/>
            </a:endParaRPr>
          </a:p>
        </p:txBody>
      </p:sp>
      <p:sp>
        <p:nvSpPr>
          <p:cNvPr id="514" name="PlaceHolder 5"/>
          <p:cNvSpPr>
            <a:spLocks noGrp="1"/>
          </p:cNvSpPr>
          <p:nvPr>
            <p:ph type="body"/>
          </p:nvPr>
        </p:nvSpPr>
        <p:spPr>
          <a:xfrm>
            <a:off x="467424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56" name="PlaceHolder 2"/>
          <p:cNvSpPr>
            <a:spLocks noGrp="1"/>
          </p:cNvSpPr>
          <p:nvPr>
            <p:ph type="body"/>
          </p:nvPr>
        </p:nvSpPr>
        <p:spPr>
          <a:xfrm>
            <a:off x="457200" y="1604520"/>
            <a:ext cx="2649600" cy="1896840"/>
          </a:xfrm>
          <a:prstGeom prst="rect">
            <a:avLst/>
          </a:prstGeom>
        </p:spPr>
        <p:txBody>
          <a:bodyPr lIns="0" rIns="0" tIns="0" bIns="0">
            <a:normAutofit/>
          </a:bodyPr>
          <a:p>
            <a:endParaRPr b="0" lang="en-IN" sz="3200" spc="-1" strike="noStrike">
              <a:latin typeface="Arial"/>
            </a:endParaRPr>
          </a:p>
        </p:txBody>
      </p:sp>
      <p:sp>
        <p:nvSpPr>
          <p:cNvPr id="57" name="PlaceHolder 3"/>
          <p:cNvSpPr>
            <a:spLocks noGrp="1"/>
          </p:cNvSpPr>
          <p:nvPr>
            <p:ph type="body"/>
          </p:nvPr>
        </p:nvSpPr>
        <p:spPr>
          <a:xfrm>
            <a:off x="3239640" y="1604520"/>
            <a:ext cx="2649600" cy="1896840"/>
          </a:xfrm>
          <a:prstGeom prst="rect">
            <a:avLst/>
          </a:prstGeom>
        </p:spPr>
        <p:txBody>
          <a:bodyPr lIns="0" rIns="0" tIns="0" bIns="0">
            <a:normAutofit/>
          </a:bodyPr>
          <a:p>
            <a:endParaRPr b="0" lang="en-IN" sz="3200" spc="-1" strike="noStrike">
              <a:latin typeface="Arial"/>
            </a:endParaRPr>
          </a:p>
        </p:txBody>
      </p:sp>
      <p:sp>
        <p:nvSpPr>
          <p:cNvPr id="58" name="PlaceHolder 4"/>
          <p:cNvSpPr>
            <a:spLocks noGrp="1"/>
          </p:cNvSpPr>
          <p:nvPr>
            <p:ph type="body"/>
          </p:nvPr>
        </p:nvSpPr>
        <p:spPr>
          <a:xfrm>
            <a:off x="6022080" y="1604520"/>
            <a:ext cx="2649600" cy="1896840"/>
          </a:xfrm>
          <a:prstGeom prst="rect">
            <a:avLst/>
          </a:prstGeom>
        </p:spPr>
        <p:txBody>
          <a:bodyPr lIns="0" rIns="0" tIns="0" bIns="0">
            <a:normAutofit/>
          </a:bodyPr>
          <a:p>
            <a:endParaRPr b="0" lang="en-IN" sz="3200" spc="-1" strike="noStrike">
              <a:latin typeface="Arial"/>
            </a:endParaRPr>
          </a:p>
        </p:txBody>
      </p:sp>
      <p:sp>
        <p:nvSpPr>
          <p:cNvPr id="59" name="PlaceHolder 5"/>
          <p:cNvSpPr>
            <a:spLocks noGrp="1"/>
          </p:cNvSpPr>
          <p:nvPr>
            <p:ph type="body"/>
          </p:nvPr>
        </p:nvSpPr>
        <p:spPr>
          <a:xfrm>
            <a:off x="457200" y="3682080"/>
            <a:ext cx="2649600" cy="1896840"/>
          </a:xfrm>
          <a:prstGeom prst="rect">
            <a:avLst/>
          </a:prstGeom>
        </p:spPr>
        <p:txBody>
          <a:bodyPr lIns="0" rIns="0" tIns="0" bIns="0">
            <a:normAutofit/>
          </a:bodyPr>
          <a:p>
            <a:endParaRPr b="0" lang="en-IN" sz="3200" spc="-1" strike="noStrike">
              <a:latin typeface="Arial"/>
            </a:endParaRPr>
          </a:p>
        </p:txBody>
      </p:sp>
      <p:sp>
        <p:nvSpPr>
          <p:cNvPr id="60" name="PlaceHolder 6"/>
          <p:cNvSpPr>
            <a:spLocks noGrp="1"/>
          </p:cNvSpPr>
          <p:nvPr>
            <p:ph type="body"/>
          </p:nvPr>
        </p:nvSpPr>
        <p:spPr>
          <a:xfrm>
            <a:off x="3239640" y="3682080"/>
            <a:ext cx="2649600" cy="1896840"/>
          </a:xfrm>
          <a:prstGeom prst="rect">
            <a:avLst/>
          </a:prstGeom>
        </p:spPr>
        <p:txBody>
          <a:bodyPr lIns="0" rIns="0" tIns="0" bIns="0">
            <a:normAutofit/>
          </a:bodyPr>
          <a:p>
            <a:endParaRPr b="0" lang="en-IN" sz="3200" spc="-1" strike="noStrike">
              <a:latin typeface="Arial"/>
            </a:endParaRPr>
          </a:p>
        </p:txBody>
      </p:sp>
      <p:sp>
        <p:nvSpPr>
          <p:cNvPr id="61" name="PlaceHolder 7"/>
          <p:cNvSpPr>
            <a:spLocks noGrp="1"/>
          </p:cNvSpPr>
          <p:nvPr>
            <p:ph type="body"/>
          </p:nvPr>
        </p:nvSpPr>
        <p:spPr>
          <a:xfrm>
            <a:off x="6022080" y="3682080"/>
            <a:ext cx="26496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1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515"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516" name="PlaceHolder 2"/>
          <p:cNvSpPr>
            <a:spLocks noGrp="1"/>
          </p:cNvSpPr>
          <p:nvPr>
            <p:ph type="body"/>
          </p:nvPr>
        </p:nvSpPr>
        <p:spPr>
          <a:xfrm>
            <a:off x="457200" y="1604520"/>
            <a:ext cx="2649600" cy="1896840"/>
          </a:xfrm>
          <a:prstGeom prst="rect">
            <a:avLst/>
          </a:prstGeom>
        </p:spPr>
        <p:txBody>
          <a:bodyPr lIns="0" rIns="0" tIns="0" bIns="0">
            <a:normAutofit/>
          </a:bodyPr>
          <a:p>
            <a:endParaRPr b="0" lang="en-IN" sz="3200" spc="-1" strike="noStrike">
              <a:latin typeface="Arial"/>
            </a:endParaRPr>
          </a:p>
        </p:txBody>
      </p:sp>
      <p:sp>
        <p:nvSpPr>
          <p:cNvPr id="517" name="PlaceHolder 3"/>
          <p:cNvSpPr>
            <a:spLocks noGrp="1"/>
          </p:cNvSpPr>
          <p:nvPr>
            <p:ph type="body"/>
          </p:nvPr>
        </p:nvSpPr>
        <p:spPr>
          <a:xfrm>
            <a:off x="3239640" y="1604520"/>
            <a:ext cx="2649600" cy="1896840"/>
          </a:xfrm>
          <a:prstGeom prst="rect">
            <a:avLst/>
          </a:prstGeom>
        </p:spPr>
        <p:txBody>
          <a:bodyPr lIns="0" rIns="0" tIns="0" bIns="0">
            <a:normAutofit/>
          </a:bodyPr>
          <a:p>
            <a:endParaRPr b="0" lang="en-IN" sz="3200" spc="-1" strike="noStrike">
              <a:latin typeface="Arial"/>
            </a:endParaRPr>
          </a:p>
        </p:txBody>
      </p:sp>
      <p:sp>
        <p:nvSpPr>
          <p:cNvPr id="518" name="PlaceHolder 4"/>
          <p:cNvSpPr>
            <a:spLocks noGrp="1"/>
          </p:cNvSpPr>
          <p:nvPr>
            <p:ph type="body"/>
          </p:nvPr>
        </p:nvSpPr>
        <p:spPr>
          <a:xfrm>
            <a:off x="6022080" y="1604520"/>
            <a:ext cx="2649600" cy="1896840"/>
          </a:xfrm>
          <a:prstGeom prst="rect">
            <a:avLst/>
          </a:prstGeom>
        </p:spPr>
        <p:txBody>
          <a:bodyPr lIns="0" rIns="0" tIns="0" bIns="0">
            <a:normAutofit/>
          </a:bodyPr>
          <a:p>
            <a:endParaRPr b="0" lang="en-IN" sz="3200" spc="-1" strike="noStrike">
              <a:latin typeface="Arial"/>
            </a:endParaRPr>
          </a:p>
        </p:txBody>
      </p:sp>
      <p:sp>
        <p:nvSpPr>
          <p:cNvPr id="519" name="PlaceHolder 5"/>
          <p:cNvSpPr>
            <a:spLocks noGrp="1"/>
          </p:cNvSpPr>
          <p:nvPr>
            <p:ph type="body"/>
          </p:nvPr>
        </p:nvSpPr>
        <p:spPr>
          <a:xfrm>
            <a:off x="457200" y="3682080"/>
            <a:ext cx="2649600" cy="1896840"/>
          </a:xfrm>
          <a:prstGeom prst="rect">
            <a:avLst/>
          </a:prstGeom>
        </p:spPr>
        <p:txBody>
          <a:bodyPr lIns="0" rIns="0" tIns="0" bIns="0">
            <a:normAutofit/>
          </a:bodyPr>
          <a:p>
            <a:endParaRPr b="0" lang="en-IN" sz="3200" spc="-1" strike="noStrike">
              <a:latin typeface="Arial"/>
            </a:endParaRPr>
          </a:p>
        </p:txBody>
      </p:sp>
      <p:sp>
        <p:nvSpPr>
          <p:cNvPr id="520" name="PlaceHolder 6"/>
          <p:cNvSpPr>
            <a:spLocks noGrp="1"/>
          </p:cNvSpPr>
          <p:nvPr>
            <p:ph type="body"/>
          </p:nvPr>
        </p:nvSpPr>
        <p:spPr>
          <a:xfrm>
            <a:off x="3239640" y="3682080"/>
            <a:ext cx="2649600" cy="1896840"/>
          </a:xfrm>
          <a:prstGeom prst="rect">
            <a:avLst/>
          </a:prstGeom>
        </p:spPr>
        <p:txBody>
          <a:bodyPr lIns="0" rIns="0" tIns="0" bIns="0">
            <a:normAutofit/>
          </a:bodyPr>
          <a:p>
            <a:endParaRPr b="0" lang="en-IN" sz="3200" spc="-1" strike="noStrike">
              <a:latin typeface="Arial"/>
            </a:endParaRPr>
          </a:p>
        </p:txBody>
      </p:sp>
      <p:sp>
        <p:nvSpPr>
          <p:cNvPr id="521" name="PlaceHolder 7"/>
          <p:cNvSpPr>
            <a:spLocks noGrp="1"/>
          </p:cNvSpPr>
          <p:nvPr>
            <p:ph type="body"/>
          </p:nvPr>
        </p:nvSpPr>
        <p:spPr>
          <a:xfrm>
            <a:off x="6022080" y="3682080"/>
            <a:ext cx="26496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77"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78" name="PlaceHolder 2"/>
          <p:cNvSpPr>
            <a:spLocks noGrp="1"/>
          </p:cNvSpPr>
          <p:nvPr>
            <p:ph type="subTitle"/>
          </p:nvPr>
        </p:nvSpPr>
        <p:spPr>
          <a:xfrm>
            <a:off x="457200" y="1604520"/>
            <a:ext cx="8229240" cy="3977280"/>
          </a:xfrm>
          <a:prstGeom prst="rect">
            <a:avLst/>
          </a:prstGeom>
        </p:spPr>
        <p:txBody>
          <a:bodyPr lIns="0" rIns="0" tIns="0" bIns="0" anchor="ctr">
            <a:noAutofit/>
          </a:bodyPr>
          <a:p>
            <a:pPr algn="ctr"/>
            <a:endParaRPr b="0" lang="en-IN"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80" name="PlaceHolder 2"/>
          <p:cNvSpPr>
            <a:spLocks noGrp="1"/>
          </p:cNvSpPr>
          <p:nvPr>
            <p:ph type="body"/>
          </p:nvPr>
        </p:nvSpPr>
        <p:spPr>
          <a:xfrm>
            <a:off x="457200" y="1604520"/>
            <a:ext cx="8229240" cy="3977280"/>
          </a:xfrm>
          <a:prstGeom prst="rect">
            <a:avLst/>
          </a:prstGeom>
        </p:spPr>
        <p:txBody>
          <a:bodyPr lIns="0" rIns="0" tIns="0" bIns="0">
            <a:normAutofit/>
          </a:bodyPr>
          <a:p>
            <a:endParaRPr b="0" lang="en-IN" sz="3200" spc="-1" strike="noStrike">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81"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82" name="PlaceHolder 2"/>
          <p:cNvSpPr>
            <a:spLocks noGrp="1"/>
          </p:cNvSpPr>
          <p:nvPr>
            <p:ph type="body"/>
          </p:nvPr>
        </p:nvSpPr>
        <p:spPr>
          <a:xfrm>
            <a:off x="457200" y="1604520"/>
            <a:ext cx="4015800" cy="3977280"/>
          </a:xfrm>
          <a:prstGeom prst="rect">
            <a:avLst/>
          </a:prstGeom>
        </p:spPr>
        <p:txBody>
          <a:bodyPr lIns="0" rIns="0" tIns="0" bIns="0">
            <a:normAutofit/>
          </a:bodyPr>
          <a:p>
            <a:endParaRPr b="0" lang="en-IN" sz="3200" spc="-1" strike="noStrike">
              <a:latin typeface="Arial"/>
            </a:endParaRPr>
          </a:p>
        </p:txBody>
      </p:sp>
      <p:sp>
        <p:nvSpPr>
          <p:cNvPr id="83" name="PlaceHolder 3"/>
          <p:cNvSpPr>
            <a:spLocks noGrp="1"/>
          </p:cNvSpPr>
          <p:nvPr>
            <p:ph type="body"/>
          </p:nvPr>
        </p:nvSpPr>
        <p:spPr>
          <a:xfrm>
            <a:off x="4674240" y="1604520"/>
            <a:ext cx="4015800" cy="3977280"/>
          </a:xfrm>
          <a:prstGeom prst="rect">
            <a:avLst/>
          </a:prstGeom>
        </p:spPr>
        <p:txBody>
          <a:bodyPr lIns="0" rIns="0" tIns="0" bIns="0">
            <a:normAutofit/>
          </a:bodyPr>
          <a:p>
            <a:endParaRPr b="0" lang="en-IN" sz="3200" spc="-1" strike="noStrike">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84"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85" name="PlaceHolder 1"/>
          <p:cNvSpPr>
            <a:spLocks noGrp="1"/>
          </p:cNvSpPr>
          <p:nvPr>
            <p:ph type="subTitle"/>
          </p:nvPr>
        </p:nvSpPr>
        <p:spPr>
          <a:xfrm>
            <a:off x="457200" y="273600"/>
            <a:ext cx="8228880" cy="5306400"/>
          </a:xfrm>
          <a:prstGeom prst="rect">
            <a:avLst/>
          </a:prstGeom>
        </p:spPr>
        <p:txBody>
          <a:bodyPr lIns="0" rIns="0" tIns="0" bIns="0" anchor="ctr">
            <a:noAutofit/>
          </a:bodyPr>
          <a:p>
            <a:pPr algn="ctr"/>
            <a:endParaRPr b="0" lang="en-IN"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86"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87"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88" name="PlaceHolder 3"/>
          <p:cNvSpPr>
            <a:spLocks noGrp="1"/>
          </p:cNvSpPr>
          <p:nvPr>
            <p:ph type="body"/>
          </p:nvPr>
        </p:nvSpPr>
        <p:spPr>
          <a:xfrm>
            <a:off x="4674240" y="1604520"/>
            <a:ext cx="4015800" cy="3977280"/>
          </a:xfrm>
          <a:prstGeom prst="rect">
            <a:avLst/>
          </a:prstGeom>
        </p:spPr>
        <p:txBody>
          <a:bodyPr lIns="0" rIns="0" tIns="0" bIns="0">
            <a:normAutofit/>
          </a:bodyPr>
          <a:p>
            <a:endParaRPr b="0" lang="en-IN" sz="3200" spc="-1" strike="noStrike">
              <a:latin typeface="Arial"/>
            </a:endParaRPr>
          </a:p>
        </p:txBody>
      </p:sp>
      <p:sp>
        <p:nvSpPr>
          <p:cNvPr id="89" name="PlaceHolder 4"/>
          <p:cNvSpPr>
            <a:spLocks noGrp="1"/>
          </p:cNvSpPr>
          <p:nvPr>
            <p:ph type="body"/>
          </p:nvPr>
        </p:nvSpPr>
        <p:spPr>
          <a:xfrm>
            <a:off x="45720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27" name="PlaceHolder 2"/>
          <p:cNvSpPr>
            <a:spLocks noGrp="1"/>
          </p:cNvSpPr>
          <p:nvPr>
            <p:ph type="subTitle"/>
          </p:nvPr>
        </p:nvSpPr>
        <p:spPr>
          <a:xfrm>
            <a:off x="457200" y="1604520"/>
            <a:ext cx="8229240" cy="3977280"/>
          </a:xfrm>
          <a:prstGeom prst="rect">
            <a:avLst/>
          </a:prstGeom>
        </p:spPr>
        <p:txBody>
          <a:bodyPr lIns="0" rIns="0" tIns="0" bIns="0" anchor="ctr">
            <a:noAutofit/>
          </a:bodyPr>
          <a:p>
            <a:pPr algn="ctr"/>
            <a:endParaRPr b="0" lang="en-IN"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90"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91" name="PlaceHolder 2"/>
          <p:cNvSpPr>
            <a:spLocks noGrp="1"/>
          </p:cNvSpPr>
          <p:nvPr>
            <p:ph type="body"/>
          </p:nvPr>
        </p:nvSpPr>
        <p:spPr>
          <a:xfrm>
            <a:off x="457200" y="1604520"/>
            <a:ext cx="4015800" cy="3977280"/>
          </a:xfrm>
          <a:prstGeom prst="rect">
            <a:avLst/>
          </a:prstGeom>
        </p:spPr>
        <p:txBody>
          <a:bodyPr lIns="0" rIns="0" tIns="0" bIns="0">
            <a:normAutofit/>
          </a:bodyPr>
          <a:p>
            <a:endParaRPr b="0" lang="en-IN" sz="3200" spc="-1" strike="noStrike">
              <a:latin typeface="Arial"/>
            </a:endParaRPr>
          </a:p>
        </p:txBody>
      </p:sp>
      <p:sp>
        <p:nvSpPr>
          <p:cNvPr id="92"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93" name="PlaceHolder 4"/>
          <p:cNvSpPr>
            <a:spLocks noGrp="1"/>
          </p:cNvSpPr>
          <p:nvPr>
            <p:ph type="body"/>
          </p:nvPr>
        </p:nvSpPr>
        <p:spPr>
          <a:xfrm>
            <a:off x="467424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94"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95"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96"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97" name="PlaceHolder 4"/>
          <p:cNvSpPr>
            <a:spLocks noGrp="1"/>
          </p:cNvSpPr>
          <p:nvPr>
            <p:ph type="body"/>
          </p:nvPr>
        </p:nvSpPr>
        <p:spPr>
          <a:xfrm>
            <a:off x="457200" y="3682080"/>
            <a:ext cx="822924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98"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99" name="PlaceHolder 2"/>
          <p:cNvSpPr>
            <a:spLocks noGrp="1"/>
          </p:cNvSpPr>
          <p:nvPr>
            <p:ph type="body"/>
          </p:nvPr>
        </p:nvSpPr>
        <p:spPr>
          <a:xfrm>
            <a:off x="457200" y="1604520"/>
            <a:ext cx="8229240" cy="1896840"/>
          </a:xfrm>
          <a:prstGeom prst="rect">
            <a:avLst/>
          </a:prstGeom>
        </p:spPr>
        <p:txBody>
          <a:bodyPr lIns="0" rIns="0" tIns="0" bIns="0">
            <a:normAutofit/>
          </a:bodyPr>
          <a:p>
            <a:endParaRPr b="0" lang="en-IN" sz="3200" spc="-1" strike="noStrike">
              <a:latin typeface="Arial"/>
            </a:endParaRPr>
          </a:p>
        </p:txBody>
      </p:sp>
      <p:sp>
        <p:nvSpPr>
          <p:cNvPr id="100" name="PlaceHolder 3"/>
          <p:cNvSpPr>
            <a:spLocks noGrp="1"/>
          </p:cNvSpPr>
          <p:nvPr>
            <p:ph type="body"/>
          </p:nvPr>
        </p:nvSpPr>
        <p:spPr>
          <a:xfrm>
            <a:off x="457200" y="3682080"/>
            <a:ext cx="822924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01"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102"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103"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104" name="PlaceHolder 4"/>
          <p:cNvSpPr>
            <a:spLocks noGrp="1"/>
          </p:cNvSpPr>
          <p:nvPr>
            <p:ph type="body"/>
          </p:nvPr>
        </p:nvSpPr>
        <p:spPr>
          <a:xfrm>
            <a:off x="457200" y="3682080"/>
            <a:ext cx="4015800" cy="1896840"/>
          </a:xfrm>
          <a:prstGeom prst="rect">
            <a:avLst/>
          </a:prstGeom>
        </p:spPr>
        <p:txBody>
          <a:bodyPr lIns="0" rIns="0" tIns="0" bIns="0">
            <a:normAutofit/>
          </a:bodyPr>
          <a:p>
            <a:endParaRPr b="0" lang="en-IN" sz="3200" spc="-1" strike="noStrike">
              <a:latin typeface="Arial"/>
            </a:endParaRPr>
          </a:p>
        </p:txBody>
      </p:sp>
      <p:sp>
        <p:nvSpPr>
          <p:cNvPr id="105" name="PlaceHolder 5"/>
          <p:cNvSpPr>
            <a:spLocks noGrp="1"/>
          </p:cNvSpPr>
          <p:nvPr>
            <p:ph type="body"/>
          </p:nvPr>
        </p:nvSpPr>
        <p:spPr>
          <a:xfrm>
            <a:off x="467424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107" name="PlaceHolder 2"/>
          <p:cNvSpPr>
            <a:spLocks noGrp="1"/>
          </p:cNvSpPr>
          <p:nvPr>
            <p:ph type="body"/>
          </p:nvPr>
        </p:nvSpPr>
        <p:spPr>
          <a:xfrm>
            <a:off x="457200" y="1604520"/>
            <a:ext cx="2649600" cy="1896840"/>
          </a:xfrm>
          <a:prstGeom prst="rect">
            <a:avLst/>
          </a:prstGeom>
        </p:spPr>
        <p:txBody>
          <a:bodyPr lIns="0" rIns="0" tIns="0" bIns="0">
            <a:normAutofit/>
          </a:bodyPr>
          <a:p>
            <a:endParaRPr b="0" lang="en-IN" sz="3200" spc="-1" strike="noStrike">
              <a:latin typeface="Arial"/>
            </a:endParaRPr>
          </a:p>
        </p:txBody>
      </p:sp>
      <p:sp>
        <p:nvSpPr>
          <p:cNvPr id="108" name="PlaceHolder 3"/>
          <p:cNvSpPr>
            <a:spLocks noGrp="1"/>
          </p:cNvSpPr>
          <p:nvPr>
            <p:ph type="body"/>
          </p:nvPr>
        </p:nvSpPr>
        <p:spPr>
          <a:xfrm>
            <a:off x="3239640" y="1604520"/>
            <a:ext cx="2649600" cy="1896840"/>
          </a:xfrm>
          <a:prstGeom prst="rect">
            <a:avLst/>
          </a:prstGeom>
        </p:spPr>
        <p:txBody>
          <a:bodyPr lIns="0" rIns="0" tIns="0" bIns="0">
            <a:normAutofit/>
          </a:bodyPr>
          <a:p>
            <a:endParaRPr b="0" lang="en-IN" sz="3200" spc="-1" strike="noStrike">
              <a:latin typeface="Arial"/>
            </a:endParaRPr>
          </a:p>
        </p:txBody>
      </p:sp>
      <p:sp>
        <p:nvSpPr>
          <p:cNvPr id="109" name="PlaceHolder 4"/>
          <p:cNvSpPr>
            <a:spLocks noGrp="1"/>
          </p:cNvSpPr>
          <p:nvPr>
            <p:ph type="body"/>
          </p:nvPr>
        </p:nvSpPr>
        <p:spPr>
          <a:xfrm>
            <a:off x="6022080" y="1604520"/>
            <a:ext cx="2649600" cy="1896840"/>
          </a:xfrm>
          <a:prstGeom prst="rect">
            <a:avLst/>
          </a:prstGeom>
        </p:spPr>
        <p:txBody>
          <a:bodyPr lIns="0" rIns="0" tIns="0" bIns="0">
            <a:normAutofit/>
          </a:bodyPr>
          <a:p>
            <a:endParaRPr b="0" lang="en-IN" sz="3200" spc="-1" strike="noStrike">
              <a:latin typeface="Arial"/>
            </a:endParaRPr>
          </a:p>
        </p:txBody>
      </p:sp>
      <p:sp>
        <p:nvSpPr>
          <p:cNvPr id="110" name="PlaceHolder 5"/>
          <p:cNvSpPr>
            <a:spLocks noGrp="1"/>
          </p:cNvSpPr>
          <p:nvPr>
            <p:ph type="body"/>
          </p:nvPr>
        </p:nvSpPr>
        <p:spPr>
          <a:xfrm>
            <a:off x="457200" y="3682080"/>
            <a:ext cx="2649600" cy="1896840"/>
          </a:xfrm>
          <a:prstGeom prst="rect">
            <a:avLst/>
          </a:prstGeom>
        </p:spPr>
        <p:txBody>
          <a:bodyPr lIns="0" rIns="0" tIns="0" bIns="0">
            <a:normAutofit/>
          </a:bodyPr>
          <a:p>
            <a:endParaRPr b="0" lang="en-IN" sz="3200" spc="-1" strike="noStrike">
              <a:latin typeface="Arial"/>
            </a:endParaRPr>
          </a:p>
        </p:txBody>
      </p:sp>
      <p:sp>
        <p:nvSpPr>
          <p:cNvPr id="111" name="PlaceHolder 6"/>
          <p:cNvSpPr>
            <a:spLocks noGrp="1"/>
          </p:cNvSpPr>
          <p:nvPr>
            <p:ph type="body"/>
          </p:nvPr>
        </p:nvSpPr>
        <p:spPr>
          <a:xfrm>
            <a:off x="3239640" y="3682080"/>
            <a:ext cx="2649600" cy="1896840"/>
          </a:xfrm>
          <a:prstGeom prst="rect">
            <a:avLst/>
          </a:prstGeom>
        </p:spPr>
        <p:txBody>
          <a:bodyPr lIns="0" rIns="0" tIns="0" bIns="0">
            <a:normAutofit/>
          </a:bodyPr>
          <a:p>
            <a:endParaRPr b="0" lang="en-IN" sz="3200" spc="-1" strike="noStrike">
              <a:latin typeface="Arial"/>
            </a:endParaRPr>
          </a:p>
        </p:txBody>
      </p:sp>
      <p:sp>
        <p:nvSpPr>
          <p:cNvPr id="112" name="PlaceHolder 7"/>
          <p:cNvSpPr>
            <a:spLocks noGrp="1"/>
          </p:cNvSpPr>
          <p:nvPr>
            <p:ph type="body"/>
          </p:nvPr>
        </p:nvSpPr>
        <p:spPr>
          <a:xfrm>
            <a:off x="6022080" y="3682080"/>
            <a:ext cx="26496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28"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129" name="PlaceHolder 2"/>
          <p:cNvSpPr>
            <a:spLocks noGrp="1"/>
          </p:cNvSpPr>
          <p:nvPr>
            <p:ph type="subTitle"/>
          </p:nvPr>
        </p:nvSpPr>
        <p:spPr>
          <a:xfrm>
            <a:off x="457200" y="1604520"/>
            <a:ext cx="8229240" cy="3977280"/>
          </a:xfrm>
          <a:prstGeom prst="rect">
            <a:avLst/>
          </a:prstGeom>
        </p:spPr>
        <p:txBody>
          <a:bodyPr lIns="0" rIns="0" tIns="0" bIns="0" anchor="ctr">
            <a:noAutofit/>
          </a:bodyPr>
          <a:p>
            <a:pPr algn="ctr"/>
            <a:endParaRPr b="0" lang="en-IN" sz="3200" spc="-1" strike="noStrike">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30"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131" name="PlaceHolder 2"/>
          <p:cNvSpPr>
            <a:spLocks noGrp="1"/>
          </p:cNvSpPr>
          <p:nvPr>
            <p:ph type="body"/>
          </p:nvPr>
        </p:nvSpPr>
        <p:spPr>
          <a:xfrm>
            <a:off x="457200" y="1604520"/>
            <a:ext cx="8229240" cy="3977280"/>
          </a:xfrm>
          <a:prstGeom prst="rect">
            <a:avLst/>
          </a:prstGeom>
        </p:spPr>
        <p:txBody>
          <a:bodyPr lIns="0" rIns="0" tIns="0" bIns="0">
            <a:normAutofit/>
          </a:bodyPr>
          <a:p>
            <a:endParaRPr b="0" lang="en-IN" sz="3200" spc="-1" strike="noStrike">
              <a:latin typeface="Arial"/>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133" name="PlaceHolder 2"/>
          <p:cNvSpPr>
            <a:spLocks noGrp="1"/>
          </p:cNvSpPr>
          <p:nvPr>
            <p:ph type="body"/>
          </p:nvPr>
        </p:nvSpPr>
        <p:spPr>
          <a:xfrm>
            <a:off x="457200" y="1604520"/>
            <a:ext cx="4015800" cy="3977280"/>
          </a:xfrm>
          <a:prstGeom prst="rect">
            <a:avLst/>
          </a:prstGeom>
        </p:spPr>
        <p:txBody>
          <a:bodyPr lIns="0" rIns="0" tIns="0" bIns="0">
            <a:normAutofit/>
          </a:bodyPr>
          <a:p>
            <a:endParaRPr b="0" lang="en-IN" sz="3200" spc="-1" strike="noStrike">
              <a:latin typeface="Arial"/>
            </a:endParaRPr>
          </a:p>
        </p:txBody>
      </p:sp>
      <p:sp>
        <p:nvSpPr>
          <p:cNvPr id="134" name="PlaceHolder 3"/>
          <p:cNvSpPr>
            <a:spLocks noGrp="1"/>
          </p:cNvSpPr>
          <p:nvPr>
            <p:ph type="body"/>
          </p:nvPr>
        </p:nvSpPr>
        <p:spPr>
          <a:xfrm>
            <a:off x="4674240" y="1604520"/>
            <a:ext cx="4015800" cy="3977280"/>
          </a:xfrm>
          <a:prstGeom prst="rect">
            <a:avLst/>
          </a:prstGeom>
        </p:spPr>
        <p:txBody>
          <a:bodyPr lIns="0" rIns="0" tIns="0" bIns="0">
            <a:normAutofit/>
          </a:bodyPr>
          <a:p>
            <a:endParaRPr b="0" lang="en-IN" sz="3200" spc="-1" strike="noStrike">
              <a:latin typeface="Arial"/>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35"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28"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29" name="PlaceHolder 2"/>
          <p:cNvSpPr>
            <a:spLocks noGrp="1"/>
          </p:cNvSpPr>
          <p:nvPr>
            <p:ph type="body"/>
          </p:nvPr>
        </p:nvSpPr>
        <p:spPr>
          <a:xfrm>
            <a:off x="457200" y="1604520"/>
            <a:ext cx="8229240" cy="3977280"/>
          </a:xfrm>
          <a:prstGeom prst="rect">
            <a:avLst/>
          </a:prstGeom>
        </p:spPr>
        <p:txBody>
          <a:bodyPr lIns="0" rIns="0" tIns="0" bIns="0">
            <a:normAutofit/>
          </a:bodyPr>
          <a:p>
            <a:endParaRPr b="0" lang="en-IN" sz="3200" spc="-1" strike="noStrike">
              <a:latin typeface="Arial"/>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6" name="PlaceHolder 1"/>
          <p:cNvSpPr>
            <a:spLocks noGrp="1"/>
          </p:cNvSpPr>
          <p:nvPr>
            <p:ph type="subTitle"/>
          </p:nvPr>
        </p:nvSpPr>
        <p:spPr>
          <a:xfrm>
            <a:off x="457200" y="273600"/>
            <a:ext cx="8228880" cy="5306400"/>
          </a:xfrm>
          <a:prstGeom prst="rect">
            <a:avLst/>
          </a:prstGeom>
        </p:spPr>
        <p:txBody>
          <a:bodyPr lIns="0" rIns="0" tIns="0" bIns="0" anchor="ctr">
            <a:noAutofit/>
          </a:bodyPr>
          <a:p>
            <a:pPr algn="ctr"/>
            <a:endParaRPr b="0" lang="en-IN" sz="3200" spc="-1" strike="noStrike">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37"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138"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139" name="PlaceHolder 3"/>
          <p:cNvSpPr>
            <a:spLocks noGrp="1"/>
          </p:cNvSpPr>
          <p:nvPr>
            <p:ph type="body"/>
          </p:nvPr>
        </p:nvSpPr>
        <p:spPr>
          <a:xfrm>
            <a:off x="4674240" y="1604520"/>
            <a:ext cx="4015800" cy="3977280"/>
          </a:xfrm>
          <a:prstGeom prst="rect">
            <a:avLst/>
          </a:prstGeom>
        </p:spPr>
        <p:txBody>
          <a:bodyPr lIns="0" rIns="0" tIns="0" bIns="0">
            <a:normAutofit/>
          </a:bodyPr>
          <a:p>
            <a:endParaRPr b="0" lang="en-IN" sz="3200" spc="-1" strike="noStrike">
              <a:latin typeface="Arial"/>
            </a:endParaRPr>
          </a:p>
        </p:txBody>
      </p:sp>
      <p:sp>
        <p:nvSpPr>
          <p:cNvPr id="140" name="PlaceHolder 4"/>
          <p:cNvSpPr>
            <a:spLocks noGrp="1"/>
          </p:cNvSpPr>
          <p:nvPr>
            <p:ph type="body"/>
          </p:nvPr>
        </p:nvSpPr>
        <p:spPr>
          <a:xfrm>
            <a:off x="45720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41"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142" name="PlaceHolder 2"/>
          <p:cNvSpPr>
            <a:spLocks noGrp="1"/>
          </p:cNvSpPr>
          <p:nvPr>
            <p:ph type="body"/>
          </p:nvPr>
        </p:nvSpPr>
        <p:spPr>
          <a:xfrm>
            <a:off x="457200" y="1604520"/>
            <a:ext cx="4015800" cy="3977280"/>
          </a:xfrm>
          <a:prstGeom prst="rect">
            <a:avLst/>
          </a:prstGeom>
        </p:spPr>
        <p:txBody>
          <a:bodyPr lIns="0" rIns="0" tIns="0" bIns="0">
            <a:normAutofit/>
          </a:bodyPr>
          <a:p>
            <a:endParaRPr b="0" lang="en-IN" sz="3200" spc="-1" strike="noStrike">
              <a:latin typeface="Arial"/>
            </a:endParaRPr>
          </a:p>
        </p:txBody>
      </p:sp>
      <p:sp>
        <p:nvSpPr>
          <p:cNvPr id="143"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144" name="PlaceHolder 4"/>
          <p:cNvSpPr>
            <a:spLocks noGrp="1"/>
          </p:cNvSpPr>
          <p:nvPr>
            <p:ph type="body"/>
          </p:nvPr>
        </p:nvSpPr>
        <p:spPr>
          <a:xfrm>
            <a:off x="467424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45"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146"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147"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148" name="PlaceHolder 4"/>
          <p:cNvSpPr>
            <a:spLocks noGrp="1"/>
          </p:cNvSpPr>
          <p:nvPr>
            <p:ph type="body"/>
          </p:nvPr>
        </p:nvSpPr>
        <p:spPr>
          <a:xfrm>
            <a:off x="457200" y="3682080"/>
            <a:ext cx="822924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49"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150" name="PlaceHolder 2"/>
          <p:cNvSpPr>
            <a:spLocks noGrp="1"/>
          </p:cNvSpPr>
          <p:nvPr>
            <p:ph type="body"/>
          </p:nvPr>
        </p:nvSpPr>
        <p:spPr>
          <a:xfrm>
            <a:off x="457200" y="1604520"/>
            <a:ext cx="8229240" cy="1896840"/>
          </a:xfrm>
          <a:prstGeom prst="rect">
            <a:avLst/>
          </a:prstGeom>
        </p:spPr>
        <p:txBody>
          <a:bodyPr lIns="0" rIns="0" tIns="0" bIns="0">
            <a:normAutofit/>
          </a:bodyPr>
          <a:p>
            <a:endParaRPr b="0" lang="en-IN" sz="3200" spc="-1" strike="noStrike">
              <a:latin typeface="Arial"/>
            </a:endParaRPr>
          </a:p>
        </p:txBody>
      </p:sp>
      <p:sp>
        <p:nvSpPr>
          <p:cNvPr id="151" name="PlaceHolder 3"/>
          <p:cNvSpPr>
            <a:spLocks noGrp="1"/>
          </p:cNvSpPr>
          <p:nvPr>
            <p:ph type="body"/>
          </p:nvPr>
        </p:nvSpPr>
        <p:spPr>
          <a:xfrm>
            <a:off x="457200" y="3682080"/>
            <a:ext cx="822924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52"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153"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154"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155" name="PlaceHolder 4"/>
          <p:cNvSpPr>
            <a:spLocks noGrp="1"/>
          </p:cNvSpPr>
          <p:nvPr>
            <p:ph type="body"/>
          </p:nvPr>
        </p:nvSpPr>
        <p:spPr>
          <a:xfrm>
            <a:off x="457200" y="3682080"/>
            <a:ext cx="4015800" cy="1896840"/>
          </a:xfrm>
          <a:prstGeom prst="rect">
            <a:avLst/>
          </a:prstGeom>
        </p:spPr>
        <p:txBody>
          <a:bodyPr lIns="0" rIns="0" tIns="0" bIns="0">
            <a:normAutofit/>
          </a:bodyPr>
          <a:p>
            <a:endParaRPr b="0" lang="en-IN" sz="3200" spc="-1" strike="noStrike">
              <a:latin typeface="Arial"/>
            </a:endParaRPr>
          </a:p>
        </p:txBody>
      </p:sp>
      <p:sp>
        <p:nvSpPr>
          <p:cNvPr id="156" name="PlaceHolder 5"/>
          <p:cNvSpPr>
            <a:spLocks noGrp="1"/>
          </p:cNvSpPr>
          <p:nvPr>
            <p:ph type="body"/>
          </p:nvPr>
        </p:nvSpPr>
        <p:spPr>
          <a:xfrm>
            <a:off x="467424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57"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158" name="PlaceHolder 2"/>
          <p:cNvSpPr>
            <a:spLocks noGrp="1"/>
          </p:cNvSpPr>
          <p:nvPr>
            <p:ph type="body"/>
          </p:nvPr>
        </p:nvSpPr>
        <p:spPr>
          <a:xfrm>
            <a:off x="457200" y="1604520"/>
            <a:ext cx="2649600" cy="1896840"/>
          </a:xfrm>
          <a:prstGeom prst="rect">
            <a:avLst/>
          </a:prstGeom>
        </p:spPr>
        <p:txBody>
          <a:bodyPr lIns="0" rIns="0" tIns="0" bIns="0">
            <a:normAutofit/>
          </a:bodyPr>
          <a:p>
            <a:endParaRPr b="0" lang="en-IN" sz="3200" spc="-1" strike="noStrike">
              <a:latin typeface="Arial"/>
            </a:endParaRPr>
          </a:p>
        </p:txBody>
      </p:sp>
      <p:sp>
        <p:nvSpPr>
          <p:cNvPr id="159" name="PlaceHolder 3"/>
          <p:cNvSpPr>
            <a:spLocks noGrp="1"/>
          </p:cNvSpPr>
          <p:nvPr>
            <p:ph type="body"/>
          </p:nvPr>
        </p:nvSpPr>
        <p:spPr>
          <a:xfrm>
            <a:off x="3239640" y="1604520"/>
            <a:ext cx="2649600" cy="1896840"/>
          </a:xfrm>
          <a:prstGeom prst="rect">
            <a:avLst/>
          </a:prstGeom>
        </p:spPr>
        <p:txBody>
          <a:bodyPr lIns="0" rIns="0" tIns="0" bIns="0">
            <a:normAutofit/>
          </a:bodyPr>
          <a:p>
            <a:endParaRPr b="0" lang="en-IN" sz="3200" spc="-1" strike="noStrike">
              <a:latin typeface="Arial"/>
            </a:endParaRPr>
          </a:p>
        </p:txBody>
      </p:sp>
      <p:sp>
        <p:nvSpPr>
          <p:cNvPr id="160" name="PlaceHolder 4"/>
          <p:cNvSpPr>
            <a:spLocks noGrp="1"/>
          </p:cNvSpPr>
          <p:nvPr>
            <p:ph type="body"/>
          </p:nvPr>
        </p:nvSpPr>
        <p:spPr>
          <a:xfrm>
            <a:off x="6022080" y="1604520"/>
            <a:ext cx="2649600" cy="1896840"/>
          </a:xfrm>
          <a:prstGeom prst="rect">
            <a:avLst/>
          </a:prstGeom>
        </p:spPr>
        <p:txBody>
          <a:bodyPr lIns="0" rIns="0" tIns="0" bIns="0">
            <a:normAutofit/>
          </a:bodyPr>
          <a:p>
            <a:endParaRPr b="0" lang="en-IN" sz="3200" spc="-1" strike="noStrike">
              <a:latin typeface="Arial"/>
            </a:endParaRPr>
          </a:p>
        </p:txBody>
      </p:sp>
      <p:sp>
        <p:nvSpPr>
          <p:cNvPr id="161" name="PlaceHolder 5"/>
          <p:cNvSpPr>
            <a:spLocks noGrp="1"/>
          </p:cNvSpPr>
          <p:nvPr>
            <p:ph type="body"/>
          </p:nvPr>
        </p:nvSpPr>
        <p:spPr>
          <a:xfrm>
            <a:off x="457200" y="3682080"/>
            <a:ext cx="2649600" cy="1896840"/>
          </a:xfrm>
          <a:prstGeom prst="rect">
            <a:avLst/>
          </a:prstGeom>
        </p:spPr>
        <p:txBody>
          <a:bodyPr lIns="0" rIns="0" tIns="0" bIns="0">
            <a:normAutofit/>
          </a:bodyPr>
          <a:p>
            <a:endParaRPr b="0" lang="en-IN" sz="3200" spc="-1" strike="noStrike">
              <a:latin typeface="Arial"/>
            </a:endParaRPr>
          </a:p>
        </p:txBody>
      </p:sp>
      <p:sp>
        <p:nvSpPr>
          <p:cNvPr id="162" name="PlaceHolder 6"/>
          <p:cNvSpPr>
            <a:spLocks noGrp="1"/>
          </p:cNvSpPr>
          <p:nvPr>
            <p:ph type="body"/>
          </p:nvPr>
        </p:nvSpPr>
        <p:spPr>
          <a:xfrm>
            <a:off x="3239640" y="3682080"/>
            <a:ext cx="2649600" cy="1896840"/>
          </a:xfrm>
          <a:prstGeom prst="rect">
            <a:avLst/>
          </a:prstGeom>
        </p:spPr>
        <p:txBody>
          <a:bodyPr lIns="0" rIns="0" tIns="0" bIns="0">
            <a:normAutofit/>
          </a:bodyPr>
          <a:p>
            <a:endParaRPr b="0" lang="en-IN" sz="3200" spc="-1" strike="noStrike">
              <a:latin typeface="Arial"/>
            </a:endParaRPr>
          </a:p>
        </p:txBody>
      </p:sp>
      <p:sp>
        <p:nvSpPr>
          <p:cNvPr id="163" name="PlaceHolder 7"/>
          <p:cNvSpPr>
            <a:spLocks noGrp="1"/>
          </p:cNvSpPr>
          <p:nvPr>
            <p:ph type="body"/>
          </p:nvPr>
        </p:nvSpPr>
        <p:spPr>
          <a:xfrm>
            <a:off x="6022080" y="3682080"/>
            <a:ext cx="26496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3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3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79"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180" name="PlaceHolder 2"/>
          <p:cNvSpPr>
            <a:spLocks noGrp="1"/>
          </p:cNvSpPr>
          <p:nvPr>
            <p:ph type="subTitle"/>
          </p:nvPr>
        </p:nvSpPr>
        <p:spPr>
          <a:xfrm>
            <a:off x="457200" y="1604520"/>
            <a:ext cx="8229240" cy="3977280"/>
          </a:xfrm>
          <a:prstGeom prst="rect">
            <a:avLst/>
          </a:prstGeom>
        </p:spPr>
        <p:txBody>
          <a:bodyPr lIns="0" rIns="0" tIns="0" bIns="0" anchor="ctr">
            <a:noAutofit/>
          </a:bodyPr>
          <a:p>
            <a:pPr algn="ctr"/>
            <a:endParaRPr b="0" lang="en-IN" sz="3200" spc="-1" strike="noStrike">
              <a:latin typeface="Arial"/>
            </a:endParaRPr>
          </a:p>
        </p:txBody>
      </p:sp>
    </p:spTree>
  </p:cSld>
</p:sldLayout>
</file>

<file path=ppt/slideLayouts/slideLayout3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81"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182" name="PlaceHolder 2"/>
          <p:cNvSpPr>
            <a:spLocks noGrp="1"/>
          </p:cNvSpPr>
          <p:nvPr>
            <p:ph type="body"/>
          </p:nvPr>
        </p:nvSpPr>
        <p:spPr>
          <a:xfrm>
            <a:off x="457200" y="1604520"/>
            <a:ext cx="8229240" cy="3977280"/>
          </a:xfrm>
          <a:prstGeom prst="rect">
            <a:avLst/>
          </a:prstGeom>
        </p:spPr>
        <p:txBody>
          <a:bodyPr lIns="0" rIns="0" tIns="0" bIns="0">
            <a:normAutofit/>
          </a:bodyPr>
          <a:p>
            <a:endParaRPr b="0" lang="en-IN"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31" name="PlaceHolder 2"/>
          <p:cNvSpPr>
            <a:spLocks noGrp="1"/>
          </p:cNvSpPr>
          <p:nvPr>
            <p:ph type="body"/>
          </p:nvPr>
        </p:nvSpPr>
        <p:spPr>
          <a:xfrm>
            <a:off x="457200" y="1604520"/>
            <a:ext cx="4015800" cy="3977280"/>
          </a:xfrm>
          <a:prstGeom prst="rect">
            <a:avLst/>
          </a:prstGeom>
        </p:spPr>
        <p:txBody>
          <a:bodyPr lIns="0" rIns="0" tIns="0" bIns="0">
            <a:normAutofit/>
          </a:bodyPr>
          <a:p>
            <a:endParaRPr b="0" lang="en-IN" sz="3200" spc="-1" strike="noStrike">
              <a:latin typeface="Arial"/>
            </a:endParaRPr>
          </a:p>
        </p:txBody>
      </p:sp>
      <p:sp>
        <p:nvSpPr>
          <p:cNvPr id="32" name="PlaceHolder 3"/>
          <p:cNvSpPr>
            <a:spLocks noGrp="1"/>
          </p:cNvSpPr>
          <p:nvPr>
            <p:ph type="body"/>
          </p:nvPr>
        </p:nvSpPr>
        <p:spPr>
          <a:xfrm>
            <a:off x="4674240" y="1604520"/>
            <a:ext cx="4015800" cy="3977280"/>
          </a:xfrm>
          <a:prstGeom prst="rect">
            <a:avLst/>
          </a:prstGeom>
        </p:spPr>
        <p:txBody>
          <a:bodyPr lIns="0" rIns="0" tIns="0" bIns="0">
            <a:normAutofit/>
          </a:bodyPr>
          <a:p>
            <a:endParaRPr b="0" lang="en-IN" sz="3200" spc="-1" strike="noStrike">
              <a:latin typeface="Arial"/>
            </a:endParaRPr>
          </a:p>
        </p:txBody>
      </p:sp>
    </p:spTree>
  </p:cSld>
</p:sldLayout>
</file>

<file path=ppt/slideLayouts/slideLayout4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83"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184" name="PlaceHolder 2"/>
          <p:cNvSpPr>
            <a:spLocks noGrp="1"/>
          </p:cNvSpPr>
          <p:nvPr>
            <p:ph type="body"/>
          </p:nvPr>
        </p:nvSpPr>
        <p:spPr>
          <a:xfrm>
            <a:off x="457200" y="1604520"/>
            <a:ext cx="4015800" cy="3977280"/>
          </a:xfrm>
          <a:prstGeom prst="rect">
            <a:avLst/>
          </a:prstGeom>
        </p:spPr>
        <p:txBody>
          <a:bodyPr lIns="0" rIns="0" tIns="0" bIns="0">
            <a:normAutofit/>
          </a:bodyPr>
          <a:p>
            <a:endParaRPr b="0" lang="en-IN" sz="3200" spc="-1" strike="noStrike">
              <a:latin typeface="Arial"/>
            </a:endParaRPr>
          </a:p>
        </p:txBody>
      </p:sp>
      <p:sp>
        <p:nvSpPr>
          <p:cNvPr id="185" name="PlaceHolder 3"/>
          <p:cNvSpPr>
            <a:spLocks noGrp="1"/>
          </p:cNvSpPr>
          <p:nvPr>
            <p:ph type="body"/>
          </p:nvPr>
        </p:nvSpPr>
        <p:spPr>
          <a:xfrm>
            <a:off x="4674240" y="1604520"/>
            <a:ext cx="4015800" cy="3977280"/>
          </a:xfrm>
          <a:prstGeom prst="rect">
            <a:avLst/>
          </a:prstGeom>
        </p:spPr>
        <p:txBody>
          <a:bodyPr lIns="0" rIns="0" tIns="0" bIns="0">
            <a:normAutofit/>
          </a:bodyPr>
          <a:p>
            <a:endParaRPr b="0" lang="en-IN" sz="3200" spc="-1" strike="noStrike">
              <a:latin typeface="Arial"/>
            </a:endParaRPr>
          </a:p>
        </p:txBody>
      </p:sp>
    </p:spTree>
  </p:cSld>
</p:sldLayout>
</file>

<file path=ppt/slideLayouts/slideLayout4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86"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Tree>
  </p:cSld>
</p:sldLayout>
</file>

<file path=ppt/slideLayouts/slideLayout4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87" name="PlaceHolder 1"/>
          <p:cNvSpPr>
            <a:spLocks noGrp="1"/>
          </p:cNvSpPr>
          <p:nvPr>
            <p:ph type="subTitle"/>
          </p:nvPr>
        </p:nvSpPr>
        <p:spPr>
          <a:xfrm>
            <a:off x="457200" y="273600"/>
            <a:ext cx="8228880" cy="5306400"/>
          </a:xfrm>
          <a:prstGeom prst="rect">
            <a:avLst/>
          </a:prstGeom>
        </p:spPr>
        <p:txBody>
          <a:bodyPr lIns="0" rIns="0" tIns="0" bIns="0" anchor="ctr">
            <a:noAutofit/>
          </a:bodyPr>
          <a:p>
            <a:pPr algn="ctr"/>
            <a:endParaRPr b="0" lang="en-IN" sz="3200" spc="-1" strike="noStrike">
              <a:latin typeface="Arial"/>
            </a:endParaRPr>
          </a:p>
        </p:txBody>
      </p:sp>
    </p:spTree>
  </p:cSld>
</p:sldLayout>
</file>

<file path=ppt/slideLayouts/slideLayout4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88"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189"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190" name="PlaceHolder 3"/>
          <p:cNvSpPr>
            <a:spLocks noGrp="1"/>
          </p:cNvSpPr>
          <p:nvPr>
            <p:ph type="body"/>
          </p:nvPr>
        </p:nvSpPr>
        <p:spPr>
          <a:xfrm>
            <a:off x="4674240" y="1604520"/>
            <a:ext cx="4015800" cy="3977280"/>
          </a:xfrm>
          <a:prstGeom prst="rect">
            <a:avLst/>
          </a:prstGeom>
        </p:spPr>
        <p:txBody>
          <a:bodyPr lIns="0" rIns="0" tIns="0" bIns="0">
            <a:normAutofit/>
          </a:bodyPr>
          <a:p>
            <a:endParaRPr b="0" lang="en-IN" sz="3200" spc="-1" strike="noStrike">
              <a:latin typeface="Arial"/>
            </a:endParaRPr>
          </a:p>
        </p:txBody>
      </p:sp>
      <p:sp>
        <p:nvSpPr>
          <p:cNvPr id="191" name="PlaceHolder 4"/>
          <p:cNvSpPr>
            <a:spLocks noGrp="1"/>
          </p:cNvSpPr>
          <p:nvPr>
            <p:ph type="body"/>
          </p:nvPr>
        </p:nvSpPr>
        <p:spPr>
          <a:xfrm>
            <a:off x="45720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4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92"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193" name="PlaceHolder 2"/>
          <p:cNvSpPr>
            <a:spLocks noGrp="1"/>
          </p:cNvSpPr>
          <p:nvPr>
            <p:ph type="body"/>
          </p:nvPr>
        </p:nvSpPr>
        <p:spPr>
          <a:xfrm>
            <a:off x="457200" y="1604520"/>
            <a:ext cx="4015800" cy="3977280"/>
          </a:xfrm>
          <a:prstGeom prst="rect">
            <a:avLst/>
          </a:prstGeom>
        </p:spPr>
        <p:txBody>
          <a:bodyPr lIns="0" rIns="0" tIns="0" bIns="0">
            <a:normAutofit/>
          </a:bodyPr>
          <a:p>
            <a:endParaRPr b="0" lang="en-IN" sz="3200" spc="-1" strike="noStrike">
              <a:latin typeface="Arial"/>
            </a:endParaRPr>
          </a:p>
        </p:txBody>
      </p:sp>
      <p:sp>
        <p:nvSpPr>
          <p:cNvPr id="194"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195" name="PlaceHolder 4"/>
          <p:cNvSpPr>
            <a:spLocks noGrp="1"/>
          </p:cNvSpPr>
          <p:nvPr>
            <p:ph type="body"/>
          </p:nvPr>
        </p:nvSpPr>
        <p:spPr>
          <a:xfrm>
            <a:off x="467424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4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6"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197"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198"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199" name="PlaceHolder 4"/>
          <p:cNvSpPr>
            <a:spLocks noGrp="1"/>
          </p:cNvSpPr>
          <p:nvPr>
            <p:ph type="body"/>
          </p:nvPr>
        </p:nvSpPr>
        <p:spPr>
          <a:xfrm>
            <a:off x="457200" y="3682080"/>
            <a:ext cx="822924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4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00"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201" name="PlaceHolder 2"/>
          <p:cNvSpPr>
            <a:spLocks noGrp="1"/>
          </p:cNvSpPr>
          <p:nvPr>
            <p:ph type="body"/>
          </p:nvPr>
        </p:nvSpPr>
        <p:spPr>
          <a:xfrm>
            <a:off x="457200" y="1604520"/>
            <a:ext cx="8229240" cy="1896840"/>
          </a:xfrm>
          <a:prstGeom prst="rect">
            <a:avLst/>
          </a:prstGeom>
        </p:spPr>
        <p:txBody>
          <a:bodyPr lIns="0" rIns="0" tIns="0" bIns="0">
            <a:normAutofit/>
          </a:bodyPr>
          <a:p>
            <a:endParaRPr b="0" lang="en-IN" sz="3200" spc="-1" strike="noStrike">
              <a:latin typeface="Arial"/>
            </a:endParaRPr>
          </a:p>
        </p:txBody>
      </p:sp>
      <p:sp>
        <p:nvSpPr>
          <p:cNvPr id="202" name="PlaceHolder 3"/>
          <p:cNvSpPr>
            <a:spLocks noGrp="1"/>
          </p:cNvSpPr>
          <p:nvPr>
            <p:ph type="body"/>
          </p:nvPr>
        </p:nvSpPr>
        <p:spPr>
          <a:xfrm>
            <a:off x="457200" y="3682080"/>
            <a:ext cx="822924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4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03"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204"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205"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206" name="PlaceHolder 4"/>
          <p:cNvSpPr>
            <a:spLocks noGrp="1"/>
          </p:cNvSpPr>
          <p:nvPr>
            <p:ph type="body"/>
          </p:nvPr>
        </p:nvSpPr>
        <p:spPr>
          <a:xfrm>
            <a:off x="457200" y="3682080"/>
            <a:ext cx="4015800" cy="1896840"/>
          </a:xfrm>
          <a:prstGeom prst="rect">
            <a:avLst/>
          </a:prstGeom>
        </p:spPr>
        <p:txBody>
          <a:bodyPr lIns="0" rIns="0" tIns="0" bIns="0">
            <a:normAutofit/>
          </a:bodyPr>
          <a:p>
            <a:endParaRPr b="0" lang="en-IN" sz="3200" spc="-1" strike="noStrike">
              <a:latin typeface="Arial"/>
            </a:endParaRPr>
          </a:p>
        </p:txBody>
      </p:sp>
      <p:sp>
        <p:nvSpPr>
          <p:cNvPr id="207" name="PlaceHolder 5"/>
          <p:cNvSpPr>
            <a:spLocks noGrp="1"/>
          </p:cNvSpPr>
          <p:nvPr>
            <p:ph type="body"/>
          </p:nvPr>
        </p:nvSpPr>
        <p:spPr>
          <a:xfrm>
            <a:off x="467424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4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208"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209" name="PlaceHolder 2"/>
          <p:cNvSpPr>
            <a:spLocks noGrp="1"/>
          </p:cNvSpPr>
          <p:nvPr>
            <p:ph type="body"/>
          </p:nvPr>
        </p:nvSpPr>
        <p:spPr>
          <a:xfrm>
            <a:off x="457200" y="1604520"/>
            <a:ext cx="2649600" cy="1896840"/>
          </a:xfrm>
          <a:prstGeom prst="rect">
            <a:avLst/>
          </a:prstGeom>
        </p:spPr>
        <p:txBody>
          <a:bodyPr lIns="0" rIns="0" tIns="0" bIns="0">
            <a:normAutofit/>
          </a:bodyPr>
          <a:p>
            <a:endParaRPr b="0" lang="en-IN" sz="3200" spc="-1" strike="noStrike">
              <a:latin typeface="Arial"/>
            </a:endParaRPr>
          </a:p>
        </p:txBody>
      </p:sp>
      <p:sp>
        <p:nvSpPr>
          <p:cNvPr id="210" name="PlaceHolder 3"/>
          <p:cNvSpPr>
            <a:spLocks noGrp="1"/>
          </p:cNvSpPr>
          <p:nvPr>
            <p:ph type="body"/>
          </p:nvPr>
        </p:nvSpPr>
        <p:spPr>
          <a:xfrm>
            <a:off x="3239640" y="1604520"/>
            <a:ext cx="2649600" cy="1896840"/>
          </a:xfrm>
          <a:prstGeom prst="rect">
            <a:avLst/>
          </a:prstGeom>
        </p:spPr>
        <p:txBody>
          <a:bodyPr lIns="0" rIns="0" tIns="0" bIns="0">
            <a:normAutofit/>
          </a:bodyPr>
          <a:p>
            <a:endParaRPr b="0" lang="en-IN" sz="3200" spc="-1" strike="noStrike">
              <a:latin typeface="Arial"/>
            </a:endParaRPr>
          </a:p>
        </p:txBody>
      </p:sp>
      <p:sp>
        <p:nvSpPr>
          <p:cNvPr id="211" name="PlaceHolder 4"/>
          <p:cNvSpPr>
            <a:spLocks noGrp="1"/>
          </p:cNvSpPr>
          <p:nvPr>
            <p:ph type="body"/>
          </p:nvPr>
        </p:nvSpPr>
        <p:spPr>
          <a:xfrm>
            <a:off x="6022080" y="1604520"/>
            <a:ext cx="2649600" cy="1896840"/>
          </a:xfrm>
          <a:prstGeom prst="rect">
            <a:avLst/>
          </a:prstGeom>
        </p:spPr>
        <p:txBody>
          <a:bodyPr lIns="0" rIns="0" tIns="0" bIns="0">
            <a:normAutofit/>
          </a:bodyPr>
          <a:p>
            <a:endParaRPr b="0" lang="en-IN" sz="3200" spc="-1" strike="noStrike">
              <a:latin typeface="Arial"/>
            </a:endParaRPr>
          </a:p>
        </p:txBody>
      </p:sp>
      <p:sp>
        <p:nvSpPr>
          <p:cNvPr id="212" name="PlaceHolder 5"/>
          <p:cNvSpPr>
            <a:spLocks noGrp="1"/>
          </p:cNvSpPr>
          <p:nvPr>
            <p:ph type="body"/>
          </p:nvPr>
        </p:nvSpPr>
        <p:spPr>
          <a:xfrm>
            <a:off x="457200" y="3682080"/>
            <a:ext cx="2649600" cy="1896840"/>
          </a:xfrm>
          <a:prstGeom prst="rect">
            <a:avLst/>
          </a:prstGeom>
        </p:spPr>
        <p:txBody>
          <a:bodyPr lIns="0" rIns="0" tIns="0" bIns="0">
            <a:normAutofit/>
          </a:bodyPr>
          <a:p>
            <a:endParaRPr b="0" lang="en-IN" sz="3200" spc="-1" strike="noStrike">
              <a:latin typeface="Arial"/>
            </a:endParaRPr>
          </a:p>
        </p:txBody>
      </p:sp>
      <p:sp>
        <p:nvSpPr>
          <p:cNvPr id="213" name="PlaceHolder 6"/>
          <p:cNvSpPr>
            <a:spLocks noGrp="1"/>
          </p:cNvSpPr>
          <p:nvPr>
            <p:ph type="body"/>
          </p:nvPr>
        </p:nvSpPr>
        <p:spPr>
          <a:xfrm>
            <a:off x="3239640" y="3682080"/>
            <a:ext cx="2649600" cy="1896840"/>
          </a:xfrm>
          <a:prstGeom prst="rect">
            <a:avLst/>
          </a:prstGeom>
        </p:spPr>
        <p:txBody>
          <a:bodyPr lIns="0" rIns="0" tIns="0" bIns="0">
            <a:normAutofit/>
          </a:bodyPr>
          <a:p>
            <a:endParaRPr b="0" lang="en-IN" sz="3200" spc="-1" strike="noStrike">
              <a:latin typeface="Arial"/>
            </a:endParaRPr>
          </a:p>
        </p:txBody>
      </p:sp>
      <p:sp>
        <p:nvSpPr>
          <p:cNvPr id="214" name="PlaceHolder 7"/>
          <p:cNvSpPr>
            <a:spLocks noGrp="1"/>
          </p:cNvSpPr>
          <p:nvPr>
            <p:ph type="body"/>
          </p:nvPr>
        </p:nvSpPr>
        <p:spPr>
          <a:xfrm>
            <a:off x="6022080" y="3682080"/>
            <a:ext cx="26496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4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33"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Tree>
  </p:cSld>
</p:sldLayout>
</file>

<file path=ppt/slideLayouts/slideLayout5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30"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231" name="PlaceHolder 2"/>
          <p:cNvSpPr>
            <a:spLocks noGrp="1"/>
          </p:cNvSpPr>
          <p:nvPr>
            <p:ph type="subTitle"/>
          </p:nvPr>
        </p:nvSpPr>
        <p:spPr>
          <a:xfrm>
            <a:off x="457200" y="1604520"/>
            <a:ext cx="8229240" cy="3977280"/>
          </a:xfrm>
          <a:prstGeom prst="rect">
            <a:avLst/>
          </a:prstGeom>
        </p:spPr>
        <p:txBody>
          <a:bodyPr lIns="0" rIns="0" tIns="0" bIns="0" anchor="ctr">
            <a:noAutofit/>
          </a:bodyPr>
          <a:p>
            <a:pPr algn="ctr"/>
            <a:endParaRPr b="0" lang="en-IN" sz="3200" spc="-1" strike="noStrike">
              <a:latin typeface="Arial"/>
            </a:endParaRPr>
          </a:p>
        </p:txBody>
      </p:sp>
    </p:spTree>
  </p:cSld>
</p:sldLayout>
</file>

<file path=ppt/slideLayouts/slideLayout5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232"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233" name="PlaceHolder 2"/>
          <p:cNvSpPr>
            <a:spLocks noGrp="1"/>
          </p:cNvSpPr>
          <p:nvPr>
            <p:ph type="body"/>
          </p:nvPr>
        </p:nvSpPr>
        <p:spPr>
          <a:xfrm>
            <a:off x="457200" y="1604520"/>
            <a:ext cx="8229240" cy="3977280"/>
          </a:xfrm>
          <a:prstGeom prst="rect">
            <a:avLst/>
          </a:prstGeom>
        </p:spPr>
        <p:txBody>
          <a:bodyPr lIns="0" rIns="0" tIns="0" bIns="0">
            <a:normAutofit/>
          </a:bodyPr>
          <a:p>
            <a:endParaRPr b="0" lang="en-IN" sz="3200" spc="-1" strike="noStrike">
              <a:latin typeface="Arial"/>
            </a:endParaRPr>
          </a:p>
        </p:txBody>
      </p:sp>
    </p:spTree>
  </p:cSld>
</p:sldLayout>
</file>

<file path=ppt/slideLayouts/slideLayout5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234"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235" name="PlaceHolder 2"/>
          <p:cNvSpPr>
            <a:spLocks noGrp="1"/>
          </p:cNvSpPr>
          <p:nvPr>
            <p:ph type="body"/>
          </p:nvPr>
        </p:nvSpPr>
        <p:spPr>
          <a:xfrm>
            <a:off x="457200" y="1604520"/>
            <a:ext cx="4015800" cy="3977280"/>
          </a:xfrm>
          <a:prstGeom prst="rect">
            <a:avLst/>
          </a:prstGeom>
        </p:spPr>
        <p:txBody>
          <a:bodyPr lIns="0" rIns="0" tIns="0" bIns="0">
            <a:normAutofit/>
          </a:bodyPr>
          <a:p>
            <a:endParaRPr b="0" lang="en-IN" sz="3200" spc="-1" strike="noStrike">
              <a:latin typeface="Arial"/>
            </a:endParaRPr>
          </a:p>
        </p:txBody>
      </p:sp>
      <p:sp>
        <p:nvSpPr>
          <p:cNvPr id="236" name="PlaceHolder 3"/>
          <p:cNvSpPr>
            <a:spLocks noGrp="1"/>
          </p:cNvSpPr>
          <p:nvPr>
            <p:ph type="body"/>
          </p:nvPr>
        </p:nvSpPr>
        <p:spPr>
          <a:xfrm>
            <a:off x="4674240" y="1604520"/>
            <a:ext cx="4015800" cy="3977280"/>
          </a:xfrm>
          <a:prstGeom prst="rect">
            <a:avLst/>
          </a:prstGeom>
        </p:spPr>
        <p:txBody>
          <a:bodyPr lIns="0" rIns="0" tIns="0" bIns="0">
            <a:normAutofit/>
          </a:bodyPr>
          <a:p>
            <a:endParaRPr b="0" lang="en-IN" sz="3200" spc="-1" strike="noStrike">
              <a:latin typeface="Arial"/>
            </a:endParaRPr>
          </a:p>
        </p:txBody>
      </p:sp>
    </p:spTree>
  </p:cSld>
</p:sldLayout>
</file>

<file path=ppt/slideLayouts/slideLayout5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237"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Tree>
  </p:cSld>
</p:sldLayout>
</file>

<file path=ppt/slideLayouts/slideLayout5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238" name="PlaceHolder 1"/>
          <p:cNvSpPr>
            <a:spLocks noGrp="1"/>
          </p:cNvSpPr>
          <p:nvPr>
            <p:ph type="subTitle"/>
          </p:nvPr>
        </p:nvSpPr>
        <p:spPr>
          <a:xfrm>
            <a:off x="457200" y="273600"/>
            <a:ext cx="8228880" cy="5306400"/>
          </a:xfrm>
          <a:prstGeom prst="rect">
            <a:avLst/>
          </a:prstGeom>
        </p:spPr>
        <p:txBody>
          <a:bodyPr lIns="0" rIns="0" tIns="0" bIns="0" anchor="ctr">
            <a:noAutofit/>
          </a:bodyPr>
          <a:p>
            <a:pPr algn="ctr"/>
            <a:endParaRPr b="0" lang="en-IN" sz="3200" spc="-1" strike="noStrike">
              <a:latin typeface="Arial"/>
            </a:endParaRPr>
          </a:p>
        </p:txBody>
      </p:sp>
    </p:spTree>
  </p:cSld>
</p:sldLayout>
</file>

<file path=ppt/slideLayouts/slideLayout5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239"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240"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241" name="PlaceHolder 3"/>
          <p:cNvSpPr>
            <a:spLocks noGrp="1"/>
          </p:cNvSpPr>
          <p:nvPr>
            <p:ph type="body"/>
          </p:nvPr>
        </p:nvSpPr>
        <p:spPr>
          <a:xfrm>
            <a:off x="4674240" y="1604520"/>
            <a:ext cx="4015800" cy="3977280"/>
          </a:xfrm>
          <a:prstGeom prst="rect">
            <a:avLst/>
          </a:prstGeom>
        </p:spPr>
        <p:txBody>
          <a:bodyPr lIns="0" rIns="0" tIns="0" bIns="0">
            <a:normAutofit/>
          </a:bodyPr>
          <a:p>
            <a:endParaRPr b="0" lang="en-IN" sz="3200" spc="-1" strike="noStrike">
              <a:latin typeface="Arial"/>
            </a:endParaRPr>
          </a:p>
        </p:txBody>
      </p:sp>
      <p:sp>
        <p:nvSpPr>
          <p:cNvPr id="242" name="PlaceHolder 4"/>
          <p:cNvSpPr>
            <a:spLocks noGrp="1"/>
          </p:cNvSpPr>
          <p:nvPr>
            <p:ph type="body"/>
          </p:nvPr>
        </p:nvSpPr>
        <p:spPr>
          <a:xfrm>
            <a:off x="45720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5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43"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244" name="PlaceHolder 2"/>
          <p:cNvSpPr>
            <a:spLocks noGrp="1"/>
          </p:cNvSpPr>
          <p:nvPr>
            <p:ph type="body"/>
          </p:nvPr>
        </p:nvSpPr>
        <p:spPr>
          <a:xfrm>
            <a:off x="457200" y="1604520"/>
            <a:ext cx="4015800" cy="3977280"/>
          </a:xfrm>
          <a:prstGeom prst="rect">
            <a:avLst/>
          </a:prstGeom>
        </p:spPr>
        <p:txBody>
          <a:bodyPr lIns="0" rIns="0" tIns="0" bIns="0">
            <a:normAutofit/>
          </a:bodyPr>
          <a:p>
            <a:endParaRPr b="0" lang="en-IN" sz="3200" spc="-1" strike="noStrike">
              <a:latin typeface="Arial"/>
            </a:endParaRPr>
          </a:p>
        </p:txBody>
      </p:sp>
      <p:sp>
        <p:nvSpPr>
          <p:cNvPr id="245"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246" name="PlaceHolder 4"/>
          <p:cNvSpPr>
            <a:spLocks noGrp="1"/>
          </p:cNvSpPr>
          <p:nvPr>
            <p:ph type="body"/>
          </p:nvPr>
        </p:nvSpPr>
        <p:spPr>
          <a:xfrm>
            <a:off x="467424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5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47"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248"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249"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250" name="PlaceHolder 4"/>
          <p:cNvSpPr>
            <a:spLocks noGrp="1"/>
          </p:cNvSpPr>
          <p:nvPr>
            <p:ph type="body"/>
          </p:nvPr>
        </p:nvSpPr>
        <p:spPr>
          <a:xfrm>
            <a:off x="457200" y="3682080"/>
            <a:ext cx="822924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5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51"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252" name="PlaceHolder 2"/>
          <p:cNvSpPr>
            <a:spLocks noGrp="1"/>
          </p:cNvSpPr>
          <p:nvPr>
            <p:ph type="body"/>
          </p:nvPr>
        </p:nvSpPr>
        <p:spPr>
          <a:xfrm>
            <a:off x="457200" y="1604520"/>
            <a:ext cx="8229240" cy="1896840"/>
          </a:xfrm>
          <a:prstGeom prst="rect">
            <a:avLst/>
          </a:prstGeom>
        </p:spPr>
        <p:txBody>
          <a:bodyPr lIns="0" rIns="0" tIns="0" bIns="0">
            <a:normAutofit/>
          </a:bodyPr>
          <a:p>
            <a:endParaRPr b="0" lang="en-IN" sz="3200" spc="-1" strike="noStrike">
              <a:latin typeface="Arial"/>
            </a:endParaRPr>
          </a:p>
        </p:txBody>
      </p:sp>
      <p:sp>
        <p:nvSpPr>
          <p:cNvPr id="253" name="PlaceHolder 3"/>
          <p:cNvSpPr>
            <a:spLocks noGrp="1"/>
          </p:cNvSpPr>
          <p:nvPr>
            <p:ph type="body"/>
          </p:nvPr>
        </p:nvSpPr>
        <p:spPr>
          <a:xfrm>
            <a:off x="457200" y="3682080"/>
            <a:ext cx="822924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5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54"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255"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256"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257" name="PlaceHolder 4"/>
          <p:cNvSpPr>
            <a:spLocks noGrp="1"/>
          </p:cNvSpPr>
          <p:nvPr>
            <p:ph type="body"/>
          </p:nvPr>
        </p:nvSpPr>
        <p:spPr>
          <a:xfrm>
            <a:off x="457200" y="3682080"/>
            <a:ext cx="4015800" cy="1896840"/>
          </a:xfrm>
          <a:prstGeom prst="rect">
            <a:avLst/>
          </a:prstGeom>
        </p:spPr>
        <p:txBody>
          <a:bodyPr lIns="0" rIns="0" tIns="0" bIns="0">
            <a:normAutofit/>
          </a:bodyPr>
          <a:p>
            <a:endParaRPr b="0" lang="en-IN" sz="3200" spc="-1" strike="noStrike">
              <a:latin typeface="Arial"/>
            </a:endParaRPr>
          </a:p>
        </p:txBody>
      </p:sp>
      <p:sp>
        <p:nvSpPr>
          <p:cNvPr id="258" name="PlaceHolder 5"/>
          <p:cNvSpPr>
            <a:spLocks noGrp="1"/>
          </p:cNvSpPr>
          <p:nvPr>
            <p:ph type="body"/>
          </p:nvPr>
        </p:nvSpPr>
        <p:spPr>
          <a:xfrm>
            <a:off x="467424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34" name="PlaceHolder 1"/>
          <p:cNvSpPr>
            <a:spLocks noGrp="1"/>
          </p:cNvSpPr>
          <p:nvPr>
            <p:ph type="subTitle"/>
          </p:nvPr>
        </p:nvSpPr>
        <p:spPr>
          <a:xfrm>
            <a:off x="457200" y="273600"/>
            <a:ext cx="8228880" cy="5306400"/>
          </a:xfrm>
          <a:prstGeom prst="rect">
            <a:avLst/>
          </a:prstGeom>
        </p:spPr>
        <p:txBody>
          <a:bodyPr lIns="0" rIns="0" tIns="0" bIns="0" anchor="ctr">
            <a:noAutofit/>
          </a:bodyPr>
          <a:p>
            <a:pPr algn="ctr"/>
            <a:endParaRPr b="0" lang="en-IN" sz="3200" spc="-1" strike="noStrike">
              <a:latin typeface="Arial"/>
            </a:endParaRPr>
          </a:p>
        </p:txBody>
      </p:sp>
    </p:spTree>
  </p:cSld>
</p:sldLayout>
</file>

<file path=ppt/slideLayouts/slideLayout6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259"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260" name="PlaceHolder 2"/>
          <p:cNvSpPr>
            <a:spLocks noGrp="1"/>
          </p:cNvSpPr>
          <p:nvPr>
            <p:ph type="body"/>
          </p:nvPr>
        </p:nvSpPr>
        <p:spPr>
          <a:xfrm>
            <a:off x="457200" y="1604520"/>
            <a:ext cx="2649600" cy="1896840"/>
          </a:xfrm>
          <a:prstGeom prst="rect">
            <a:avLst/>
          </a:prstGeom>
        </p:spPr>
        <p:txBody>
          <a:bodyPr lIns="0" rIns="0" tIns="0" bIns="0">
            <a:normAutofit/>
          </a:bodyPr>
          <a:p>
            <a:endParaRPr b="0" lang="en-IN" sz="3200" spc="-1" strike="noStrike">
              <a:latin typeface="Arial"/>
            </a:endParaRPr>
          </a:p>
        </p:txBody>
      </p:sp>
      <p:sp>
        <p:nvSpPr>
          <p:cNvPr id="261" name="PlaceHolder 3"/>
          <p:cNvSpPr>
            <a:spLocks noGrp="1"/>
          </p:cNvSpPr>
          <p:nvPr>
            <p:ph type="body"/>
          </p:nvPr>
        </p:nvSpPr>
        <p:spPr>
          <a:xfrm>
            <a:off x="3239640" y="1604520"/>
            <a:ext cx="2649600" cy="1896840"/>
          </a:xfrm>
          <a:prstGeom prst="rect">
            <a:avLst/>
          </a:prstGeom>
        </p:spPr>
        <p:txBody>
          <a:bodyPr lIns="0" rIns="0" tIns="0" bIns="0">
            <a:normAutofit/>
          </a:bodyPr>
          <a:p>
            <a:endParaRPr b="0" lang="en-IN" sz="3200" spc="-1" strike="noStrike">
              <a:latin typeface="Arial"/>
            </a:endParaRPr>
          </a:p>
        </p:txBody>
      </p:sp>
      <p:sp>
        <p:nvSpPr>
          <p:cNvPr id="262" name="PlaceHolder 4"/>
          <p:cNvSpPr>
            <a:spLocks noGrp="1"/>
          </p:cNvSpPr>
          <p:nvPr>
            <p:ph type="body"/>
          </p:nvPr>
        </p:nvSpPr>
        <p:spPr>
          <a:xfrm>
            <a:off x="6022080" y="1604520"/>
            <a:ext cx="2649600" cy="1896840"/>
          </a:xfrm>
          <a:prstGeom prst="rect">
            <a:avLst/>
          </a:prstGeom>
        </p:spPr>
        <p:txBody>
          <a:bodyPr lIns="0" rIns="0" tIns="0" bIns="0">
            <a:normAutofit/>
          </a:bodyPr>
          <a:p>
            <a:endParaRPr b="0" lang="en-IN" sz="3200" spc="-1" strike="noStrike">
              <a:latin typeface="Arial"/>
            </a:endParaRPr>
          </a:p>
        </p:txBody>
      </p:sp>
      <p:sp>
        <p:nvSpPr>
          <p:cNvPr id="263" name="PlaceHolder 5"/>
          <p:cNvSpPr>
            <a:spLocks noGrp="1"/>
          </p:cNvSpPr>
          <p:nvPr>
            <p:ph type="body"/>
          </p:nvPr>
        </p:nvSpPr>
        <p:spPr>
          <a:xfrm>
            <a:off x="457200" y="3682080"/>
            <a:ext cx="2649600" cy="1896840"/>
          </a:xfrm>
          <a:prstGeom prst="rect">
            <a:avLst/>
          </a:prstGeom>
        </p:spPr>
        <p:txBody>
          <a:bodyPr lIns="0" rIns="0" tIns="0" bIns="0">
            <a:normAutofit/>
          </a:bodyPr>
          <a:p>
            <a:endParaRPr b="0" lang="en-IN" sz="3200" spc="-1" strike="noStrike">
              <a:latin typeface="Arial"/>
            </a:endParaRPr>
          </a:p>
        </p:txBody>
      </p:sp>
      <p:sp>
        <p:nvSpPr>
          <p:cNvPr id="264" name="PlaceHolder 6"/>
          <p:cNvSpPr>
            <a:spLocks noGrp="1"/>
          </p:cNvSpPr>
          <p:nvPr>
            <p:ph type="body"/>
          </p:nvPr>
        </p:nvSpPr>
        <p:spPr>
          <a:xfrm>
            <a:off x="3239640" y="3682080"/>
            <a:ext cx="2649600" cy="1896840"/>
          </a:xfrm>
          <a:prstGeom prst="rect">
            <a:avLst/>
          </a:prstGeom>
        </p:spPr>
        <p:txBody>
          <a:bodyPr lIns="0" rIns="0" tIns="0" bIns="0">
            <a:normAutofit/>
          </a:bodyPr>
          <a:p>
            <a:endParaRPr b="0" lang="en-IN" sz="3200" spc="-1" strike="noStrike">
              <a:latin typeface="Arial"/>
            </a:endParaRPr>
          </a:p>
        </p:txBody>
      </p:sp>
      <p:sp>
        <p:nvSpPr>
          <p:cNvPr id="265" name="PlaceHolder 7"/>
          <p:cNvSpPr>
            <a:spLocks noGrp="1"/>
          </p:cNvSpPr>
          <p:nvPr>
            <p:ph type="body"/>
          </p:nvPr>
        </p:nvSpPr>
        <p:spPr>
          <a:xfrm>
            <a:off x="6022080" y="3682080"/>
            <a:ext cx="26496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6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6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81"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282" name="PlaceHolder 2"/>
          <p:cNvSpPr>
            <a:spLocks noGrp="1"/>
          </p:cNvSpPr>
          <p:nvPr>
            <p:ph type="subTitle"/>
          </p:nvPr>
        </p:nvSpPr>
        <p:spPr>
          <a:xfrm>
            <a:off x="457200" y="1604520"/>
            <a:ext cx="8229240" cy="3977280"/>
          </a:xfrm>
          <a:prstGeom prst="rect">
            <a:avLst/>
          </a:prstGeom>
        </p:spPr>
        <p:txBody>
          <a:bodyPr lIns="0" rIns="0" tIns="0" bIns="0" anchor="ctr">
            <a:noAutofit/>
          </a:bodyPr>
          <a:p>
            <a:pPr algn="ctr"/>
            <a:endParaRPr b="0" lang="en-IN" sz="3200" spc="-1" strike="noStrike">
              <a:latin typeface="Arial"/>
            </a:endParaRPr>
          </a:p>
        </p:txBody>
      </p:sp>
    </p:spTree>
  </p:cSld>
</p:sldLayout>
</file>

<file path=ppt/slideLayouts/slideLayout6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283"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284" name="PlaceHolder 2"/>
          <p:cNvSpPr>
            <a:spLocks noGrp="1"/>
          </p:cNvSpPr>
          <p:nvPr>
            <p:ph type="body"/>
          </p:nvPr>
        </p:nvSpPr>
        <p:spPr>
          <a:xfrm>
            <a:off x="457200" y="1604520"/>
            <a:ext cx="8229240" cy="3977280"/>
          </a:xfrm>
          <a:prstGeom prst="rect">
            <a:avLst/>
          </a:prstGeom>
        </p:spPr>
        <p:txBody>
          <a:bodyPr lIns="0" rIns="0" tIns="0" bIns="0">
            <a:normAutofit/>
          </a:bodyPr>
          <a:p>
            <a:endParaRPr b="0" lang="en-IN" sz="3200" spc="-1" strike="noStrike">
              <a:latin typeface="Arial"/>
            </a:endParaRPr>
          </a:p>
        </p:txBody>
      </p:sp>
    </p:spTree>
  </p:cSld>
</p:sldLayout>
</file>

<file path=ppt/slideLayouts/slideLayout6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285"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286" name="PlaceHolder 2"/>
          <p:cNvSpPr>
            <a:spLocks noGrp="1"/>
          </p:cNvSpPr>
          <p:nvPr>
            <p:ph type="body"/>
          </p:nvPr>
        </p:nvSpPr>
        <p:spPr>
          <a:xfrm>
            <a:off x="457200" y="1604520"/>
            <a:ext cx="4015800" cy="3977280"/>
          </a:xfrm>
          <a:prstGeom prst="rect">
            <a:avLst/>
          </a:prstGeom>
        </p:spPr>
        <p:txBody>
          <a:bodyPr lIns="0" rIns="0" tIns="0" bIns="0">
            <a:normAutofit/>
          </a:bodyPr>
          <a:p>
            <a:endParaRPr b="0" lang="en-IN" sz="3200" spc="-1" strike="noStrike">
              <a:latin typeface="Arial"/>
            </a:endParaRPr>
          </a:p>
        </p:txBody>
      </p:sp>
      <p:sp>
        <p:nvSpPr>
          <p:cNvPr id="287" name="PlaceHolder 3"/>
          <p:cNvSpPr>
            <a:spLocks noGrp="1"/>
          </p:cNvSpPr>
          <p:nvPr>
            <p:ph type="body"/>
          </p:nvPr>
        </p:nvSpPr>
        <p:spPr>
          <a:xfrm>
            <a:off x="4674240" y="1604520"/>
            <a:ext cx="4015800" cy="3977280"/>
          </a:xfrm>
          <a:prstGeom prst="rect">
            <a:avLst/>
          </a:prstGeom>
        </p:spPr>
        <p:txBody>
          <a:bodyPr lIns="0" rIns="0" tIns="0" bIns="0">
            <a:normAutofit/>
          </a:bodyPr>
          <a:p>
            <a:endParaRPr b="0" lang="en-IN" sz="3200" spc="-1" strike="noStrike">
              <a:latin typeface="Arial"/>
            </a:endParaRPr>
          </a:p>
        </p:txBody>
      </p:sp>
    </p:spTree>
  </p:cSld>
</p:sldLayout>
</file>

<file path=ppt/slideLayouts/slideLayout6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288"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Tree>
  </p:cSld>
</p:sldLayout>
</file>

<file path=ppt/slideLayouts/slideLayout6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289" name="PlaceHolder 1"/>
          <p:cNvSpPr>
            <a:spLocks noGrp="1"/>
          </p:cNvSpPr>
          <p:nvPr>
            <p:ph type="subTitle"/>
          </p:nvPr>
        </p:nvSpPr>
        <p:spPr>
          <a:xfrm>
            <a:off x="457200" y="273600"/>
            <a:ext cx="8228880" cy="5306400"/>
          </a:xfrm>
          <a:prstGeom prst="rect">
            <a:avLst/>
          </a:prstGeom>
        </p:spPr>
        <p:txBody>
          <a:bodyPr lIns="0" rIns="0" tIns="0" bIns="0" anchor="ctr">
            <a:noAutofit/>
          </a:bodyPr>
          <a:p>
            <a:pPr algn="ctr"/>
            <a:endParaRPr b="0" lang="en-IN" sz="3200" spc="-1" strike="noStrike">
              <a:latin typeface="Arial"/>
            </a:endParaRPr>
          </a:p>
        </p:txBody>
      </p:sp>
    </p:spTree>
  </p:cSld>
</p:sldLayout>
</file>

<file path=ppt/slideLayouts/slideLayout6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290"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291"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292" name="PlaceHolder 3"/>
          <p:cNvSpPr>
            <a:spLocks noGrp="1"/>
          </p:cNvSpPr>
          <p:nvPr>
            <p:ph type="body"/>
          </p:nvPr>
        </p:nvSpPr>
        <p:spPr>
          <a:xfrm>
            <a:off x="4674240" y="1604520"/>
            <a:ext cx="4015800" cy="3977280"/>
          </a:xfrm>
          <a:prstGeom prst="rect">
            <a:avLst/>
          </a:prstGeom>
        </p:spPr>
        <p:txBody>
          <a:bodyPr lIns="0" rIns="0" tIns="0" bIns="0">
            <a:normAutofit/>
          </a:bodyPr>
          <a:p>
            <a:endParaRPr b="0" lang="en-IN" sz="3200" spc="-1" strike="noStrike">
              <a:latin typeface="Arial"/>
            </a:endParaRPr>
          </a:p>
        </p:txBody>
      </p:sp>
      <p:sp>
        <p:nvSpPr>
          <p:cNvPr id="293" name="PlaceHolder 4"/>
          <p:cNvSpPr>
            <a:spLocks noGrp="1"/>
          </p:cNvSpPr>
          <p:nvPr>
            <p:ph type="body"/>
          </p:nvPr>
        </p:nvSpPr>
        <p:spPr>
          <a:xfrm>
            <a:off x="45720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6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94"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295" name="PlaceHolder 2"/>
          <p:cNvSpPr>
            <a:spLocks noGrp="1"/>
          </p:cNvSpPr>
          <p:nvPr>
            <p:ph type="body"/>
          </p:nvPr>
        </p:nvSpPr>
        <p:spPr>
          <a:xfrm>
            <a:off x="457200" y="1604520"/>
            <a:ext cx="4015800" cy="3977280"/>
          </a:xfrm>
          <a:prstGeom prst="rect">
            <a:avLst/>
          </a:prstGeom>
        </p:spPr>
        <p:txBody>
          <a:bodyPr lIns="0" rIns="0" tIns="0" bIns="0">
            <a:normAutofit/>
          </a:bodyPr>
          <a:p>
            <a:endParaRPr b="0" lang="en-IN" sz="3200" spc="-1" strike="noStrike">
              <a:latin typeface="Arial"/>
            </a:endParaRPr>
          </a:p>
        </p:txBody>
      </p:sp>
      <p:sp>
        <p:nvSpPr>
          <p:cNvPr id="296"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297" name="PlaceHolder 4"/>
          <p:cNvSpPr>
            <a:spLocks noGrp="1"/>
          </p:cNvSpPr>
          <p:nvPr>
            <p:ph type="body"/>
          </p:nvPr>
        </p:nvSpPr>
        <p:spPr>
          <a:xfrm>
            <a:off x="467424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6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98"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299"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300"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301" name="PlaceHolder 4"/>
          <p:cNvSpPr>
            <a:spLocks noGrp="1"/>
          </p:cNvSpPr>
          <p:nvPr>
            <p:ph type="body"/>
          </p:nvPr>
        </p:nvSpPr>
        <p:spPr>
          <a:xfrm>
            <a:off x="457200" y="3682080"/>
            <a:ext cx="822924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35"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36"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37" name="PlaceHolder 3"/>
          <p:cNvSpPr>
            <a:spLocks noGrp="1"/>
          </p:cNvSpPr>
          <p:nvPr>
            <p:ph type="body"/>
          </p:nvPr>
        </p:nvSpPr>
        <p:spPr>
          <a:xfrm>
            <a:off x="4674240" y="1604520"/>
            <a:ext cx="4015800" cy="3977280"/>
          </a:xfrm>
          <a:prstGeom prst="rect">
            <a:avLst/>
          </a:prstGeom>
        </p:spPr>
        <p:txBody>
          <a:bodyPr lIns="0" rIns="0" tIns="0" bIns="0">
            <a:normAutofit/>
          </a:bodyPr>
          <a:p>
            <a:endParaRPr b="0" lang="en-IN" sz="3200" spc="-1" strike="noStrike">
              <a:latin typeface="Arial"/>
            </a:endParaRPr>
          </a:p>
        </p:txBody>
      </p:sp>
      <p:sp>
        <p:nvSpPr>
          <p:cNvPr id="38" name="PlaceHolder 4"/>
          <p:cNvSpPr>
            <a:spLocks noGrp="1"/>
          </p:cNvSpPr>
          <p:nvPr>
            <p:ph type="body"/>
          </p:nvPr>
        </p:nvSpPr>
        <p:spPr>
          <a:xfrm>
            <a:off x="45720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7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302"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303" name="PlaceHolder 2"/>
          <p:cNvSpPr>
            <a:spLocks noGrp="1"/>
          </p:cNvSpPr>
          <p:nvPr>
            <p:ph type="body"/>
          </p:nvPr>
        </p:nvSpPr>
        <p:spPr>
          <a:xfrm>
            <a:off x="457200" y="1604520"/>
            <a:ext cx="8229240" cy="1896840"/>
          </a:xfrm>
          <a:prstGeom prst="rect">
            <a:avLst/>
          </a:prstGeom>
        </p:spPr>
        <p:txBody>
          <a:bodyPr lIns="0" rIns="0" tIns="0" bIns="0">
            <a:normAutofit/>
          </a:bodyPr>
          <a:p>
            <a:endParaRPr b="0" lang="en-IN" sz="3200" spc="-1" strike="noStrike">
              <a:latin typeface="Arial"/>
            </a:endParaRPr>
          </a:p>
        </p:txBody>
      </p:sp>
      <p:sp>
        <p:nvSpPr>
          <p:cNvPr id="304" name="PlaceHolder 3"/>
          <p:cNvSpPr>
            <a:spLocks noGrp="1"/>
          </p:cNvSpPr>
          <p:nvPr>
            <p:ph type="body"/>
          </p:nvPr>
        </p:nvSpPr>
        <p:spPr>
          <a:xfrm>
            <a:off x="457200" y="3682080"/>
            <a:ext cx="822924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7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305"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306"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307"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308" name="PlaceHolder 4"/>
          <p:cNvSpPr>
            <a:spLocks noGrp="1"/>
          </p:cNvSpPr>
          <p:nvPr>
            <p:ph type="body"/>
          </p:nvPr>
        </p:nvSpPr>
        <p:spPr>
          <a:xfrm>
            <a:off x="457200" y="3682080"/>
            <a:ext cx="4015800" cy="1896840"/>
          </a:xfrm>
          <a:prstGeom prst="rect">
            <a:avLst/>
          </a:prstGeom>
        </p:spPr>
        <p:txBody>
          <a:bodyPr lIns="0" rIns="0" tIns="0" bIns="0">
            <a:normAutofit/>
          </a:bodyPr>
          <a:p>
            <a:endParaRPr b="0" lang="en-IN" sz="3200" spc="-1" strike="noStrike">
              <a:latin typeface="Arial"/>
            </a:endParaRPr>
          </a:p>
        </p:txBody>
      </p:sp>
      <p:sp>
        <p:nvSpPr>
          <p:cNvPr id="309" name="PlaceHolder 5"/>
          <p:cNvSpPr>
            <a:spLocks noGrp="1"/>
          </p:cNvSpPr>
          <p:nvPr>
            <p:ph type="body"/>
          </p:nvPr>
        </p:nvSpPr>
        <p:spPr>
          <a:xfrm>
            <a:off x="467424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7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0"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311" name="PlaceHolder 2"/>
          <p:cNvSpPr>
            <a:spLocks noGrp="1"/>
          </p:cNvSpPr>
          <p:nvPr>
            <p:ph type="body"/>
          </p:nvPr>
        </p:nvSpPr>
        <p:spPr>
          <a:xfrm>
            <a:off x="457200" y="1604520"/>
            <a:ext cx="2649600" cy="1896840"/>
          </a:xfrm>
          <a:prstGeom prst="rect">
            <a:avLst/>
          </a:prstGeom>
        </p:spPr>
        <p:txBody>
          <a:bodyPr lIns="0" rIns="0" tIns="0" bIns="0">
            <a:normAutofit/>
          </a:bodyPr>
          <a:p>
            <a:endParaRPr b="0" lang="en-IN" sz="3200" spc="-1" strike="noStrike">
              <a:latin typeface="Arial"/>
            </a:endParaRPr>
          </a:p>
        </p:txBody>
      </p:sp>
      <p:sp>
        <p:nvSpPr>
          <p:cNvPr id="312" name="PlaceHolder 3"/>
          <p:cNvSpPr>
            <a:spLocks noGrp="1"/>
          </p:cNvSpPr>
          <p:nvPr>
            <p:ph type="body"/>
          </p:nvPr>
        </p:nvSpPr>
        <p:spPr>
          <a:xfrm>
            <a:off x="3239640" y="1604520"/>
            <a:ext cx="2649600" cy="1896840"/>
          </a:xfrm>
          <a:prstGeom prst="rect">
            <a:avLst/>
          </a:prstGeom>
        </p:spPr>
        <p:txBody>
          <a:bodyPr lIns="0" rIns="0" tIns="0" bIns="0">
            <a:normAutofit/>
          </a:bodyPr>
          <a:p>
            <a:endParaRPr b="0" lang="en-IN" sz="3200" spc="-1" strike="noStrike">
              <a:latin typeface="Arial"/>
            </a:endParaRPr>
          </a:p>
        </p:txBody>
      </p:sp>
      <p:sp>
        <p:nvSpPr>
          <p:cNvPr id="313" name="PlaceHolder 4"/>
          <p:cNvSpPr>
            <a:spLocks noGrp="1"/>
          </p:cNvSpPr>
          <p:nvPr>
            <p:ph type="body"/>
          </p:nvPr>
        </p:nvSpPr>
        <p:spPr>
          <a:xfrm>
            <a:off x="6022080" y="1604520"/>
            <a:ext cx="2649600" cy="1896840"/>
          </a:xfrm>
          <a:prstGeom prst="rect">
            <a:avLst/>
          </a:prstGeom>
        </p:spPr>
        <p:txBody>
          <a:bodyPr lIns="0" rIns="0" tIns="0" bIns="0">
            <a:normAutofit/>
          </a:bodyPr>
          <a:p>
            <a:endParaRPr b="0" lang="en-IN" sz="3200" spc="-1" strike="noStrike">
              <a:latin typeface="Arial"/>
            </a:endParaRPr>
          </a:p>
        </p:txBody>
      </p:sp>
      <p:sp>
        <p:nvSpPr>
          <p:cNvPr id="314" name="PlaceHolder 5"/>
          <p:cNvSpPr>
            <a:spLocks noGrp="1"/>
          </p:cNvSpPr>
          <p:nvPr>
            <p:ph type="body"/>
          </p:nvPr>
        </p:nvSpPr>
        <p:spPr>
          <a:xfrm>
            <a:off x="457200" y="3682080"/>
            <a:ext cx="2649600" cy="1896840"/>
          </a:xfrm>
          <a:prstGeom prst="rect">
            <a:avLst/>
          </a:prstGeom>
        </p:spPr>
        <p:txBody>
          <a:bodyPr lIns="0" rIns="0" tIns="0" bIns="0">
            <a:normAutofit/>
          </a:bodyPr>
          <a:p>
            <a:endParaRPr b="0" lang="en-IN" sz="3200" spc="-1" strike="noStrike">
              <a:latin typeface="Arial"/>
            </a:endParaRPr>
          </a:p>
        </p:txBody>
      </p:sp>
      <p:sp>
        <p:nvSpPr>
          <p:cNvPr id="315" name="PlaceHolder 6"/>
          <p:cNvSpPr>
            <a:spLocks noGrp="1"/>
          </p:cNvSpPr>
          <p:nvPr>
            <p:ph type="body"/>
          </p:nvPr>
        </p:nvSpPr>
        <p:spPr>
          <a:xfrm>
            <a:off x="3239640" y="3682080"/>
            <a:ext cx="2649600" cy="1896840"/>
          </a:xfrm>
          <a:prstGeom prst="rect">
            <a:avLst/>
          </a:prstGeom>
        </p:spPr>
        <p:txBody>
          <a:bodyPr lIns="0" rIns="0" tIns="0" bIns="0">
            <a:normAutofit/>
          </a:bodyPr>
          <a:p>
            <a:endParaRPr b="0" lang="en-IN" sz="3200" spc="-1" strike="noStrike">
              <a:latin typeface="Arial"/>
            </a:endParaRPr>
          </a:p>
        </p:txBody>
      </p:sp>
      <p:sp>
        <p:nvSpPr>
          <p:cNvPr id="316" name="PlaceHolder 7"/>
          <p:cNvSpPr>
            <a:spLocks noGrp="1"/>
          </p:cNvSpPr>
          <p:nvPr>
            <p:ph type="body"/>
          </p:nvPr>
        </p:nvSpPr>
        <p:spPr>
          <a:xfrm>
            <a:off x="6022080" y="3682080"/>
            <a:ext cx="26496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7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7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332"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333" name="PlaceHolder 2"/>
          <p:cNvSpPr>
            <a:spLocks noGrp="1"/>
          </p:cNvSpPr>
          <p:nvPr>
            <p:ph type="subTitle"/>
          </p:nvPr>
        </p:nvSpPr>
        <p:spPr>
          <a:xfrm>
            <a:off x="457200" y="1604520"/>
            <a:ext cx="8229240" cy="3977280"/>
          </a:xfrm>
          <a:prstGeom prst="rect">
            <a:avLst/>
          </a:prstGeom>
        </p:spPr>
        <p:txBody>
          <a:bodyPr lIns="0" rIns="0" tIns="0" bIns="0" anchor="ctr">
            <a:noAutofit/>
          </a:bodyPr>
          <a:p>
            <a:pPr algn="ctr"/>
            <a:endParaRPr b="0" lang="en-IN" sz="3200" spc="-1" strike="noStrike">
              <a:latin typeface="Arial"/>
            </a:endParaRPr>
          </a:p>
        </p:txBody>
      </p:sp>
    </p:spTree>
  </p:cSld>
</p:sldLayout>
</file>

<file path=ppt/slideLayouts/slideLayout7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334"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335" name="PlaceHolder 2"/>
          <p:cNvSpPr>
            <a:spLocks noGrp="1"/>
          </p:cNvSpPr>
          <p:nvPr>
            <p:ph type="body"/>
          </p:nvPr>
        </p:nvSpPr>
        <p:spPr>
          <a:xfrm>
            <a:off x="457200" y="1604520"/>
            <a:ext cx="8229240" cy="3977280"/>
          </a:xfrm>
          <a:prstGeom prst="rect">
            <a:avLst/>
          </a:prstGeom>
        </p:spPr>
        <p:txBody>
          <a:bodyPr lIns="0" rIns="0" tIns="0" bIns="0">
            <a:normAutofit/>
          </a:bodyPr>
          <a:p>
            <a:endParaRPr b="0" lang="en-IN" sz="3200" spc="-1" strike="noStrike">
              <a:latin typeface="Arial"/>
            </a:endParaRPr>
          </a:p>
        </p:txBody>
      </p:sp>
    </p:spTree>
  </p:cSld>
</p:sldLayout>
</file>

<file path=ppt/slideLayouts/slideLayout7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336"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337" name="PlaceHolder 2"/>
          <p:cNvSpPr>
            <a:spLocks noGrp="1"/>
          </p:cNvSpPr>
          <p:nvPr>
            <p:ph type="body"/>
          </p:nvPr>
        </p:nvSpPr>
        <p:spPr>
          <a:xfrm>
            <a:off x="457200" y="1604520"/>
            <a:ext cx="4015800" cy="3977280"/>
          </a:xfrm>
          <a:prstGeom prst="rect">
            <a:avLst/>
          </a:prstGeom>
        </p:spPr>
        <p:txBody>
          <a:bodyPr lIns="0" rIns="0" tIns="0" bIns="0">
            <a:normAutofit/>
          </a:bodyPr>
          <a:p>
            <a:endParaRPr b="0" lang="en-IN" sz="3200" spc="-1" strike="noStrike">
              <a:latin typeface="Arial"/>
            </a:endParaRPr>
          </a:p>
        </p:txBody>
      </p:sp>
      <p:sp>
        <p:nvSpPr>
          <p:cNvPr id="338" name="PlaceHolder 3"/>
          <p:cNvSpPr>
            <a:spLocks noGrp="1"/>
          </p:cNvSpPr>
          <p:nvPr>
            <p:ph type="body"/>
          </p:nvPr>
        </p:nvSpPr>
        <p:spPr>
          <a:xfrm>
            <a:off x="4674240" y="1604520"/>
            <a:ext cx="4015800" cy="3977280"/>
          </a:xfrm>
          <a:prstGeom prst="rect">
            <a:avLst/>
          </a:prstGeom>
        </p:spPr>
        <p:txBody>
          <a:bodyPr lIns="0" rIns="0" tIns="0" bIns="0">
            <a:normAutofit/>
          </a:bodyPr>
          <a:p>
            <a:endParaRPr b="0" lang="en-IN" sz="3200" spc="-1" strike="noStrike">
              <a:latin typeface="Arial"/>
            </a:endParaRPr>
          </a:p>
        </p:txBody>
      </p:sp>
    </p:spTree>
  </p:cSld>
</p:sldLayout>
</file>

<file path=ppt/slideLayouts/slideLayout7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339"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Tree>
  </p:cSld>
</p:sldLayout>
</file>

<file path=ppt/slideLayouts/slideLayout7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340" name="PlaceHolder 1"/>
          <p:cNvSpPr>
            <a:spLocks noGrp="1"/>
          </p:cNvSpPr>
          <p:nvPr>
            <p:ph type="subTitle"/>
          </p:nvPr>
        </p:nvSpPr>
        <p:spPr>
          <a:xfrm>
            <a:off x="457200" y="273600"/>
            <a:ext cx="8228880" cy="5306400"/>
          </a:xfrm>
          <a:prstGeom prst="rect">
            <a:avLst/>
          </a:prstGeom>
        </p:spPr>
        <p:txBody>
          <a:bodyPr lIns="0" rIns="0" tIns="0" bIns="0" anchor="ctr">
            <a:noAutofit/>
          </a:bodyPr>
          <a:p>
            <a:pPr algn="ctr"/>
            <a:endParaRPr b="0" lang="en-IN" sz="3200" spc="-1" strike="noStrike">
              <a:latin typeface="Arial"/>
            </a:endParaRPr>
          </a:p>
        </p:txBody>
      </p:sp>
    </p:spTree>
  </p:cSld>
</p:sldLayout>
</file>

<file path=ppt/slideLayouts/slideLayout7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341"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342"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343" name="PlaceHolder 3"/>
          <p:cNvSpPr>
            <a:spLocks noGrp="1"/>
          </p:cNvSpPr>
          <p:nvPr>
            <p:ph type="body"/>
          </p:nvPr>
        </p:nvSpPr>
        <p:spPr>
          <a:xfrm>
            <a:off x="4674240" y="1604520"/>
            <a:ext cx="4015800" cy="3977280"/>
          </a:xfrm>
          <a:prstGeom prst="rect">
            <a:avLst/>
          </a:prstGeom>
        </p:spPr>
        <p:txBody>
          <a:bodyPr lIns="0" rIns="0" tIns="0" bIns="0">
            <a:normAutofit/>
          </a:bodyPr>
          <a:p>
            <a:endParaRPr b="0" lang="en-IN" sz="3200" spc="-1" strike="noStrike">
              <a:latin typeface="Arial"/>
            </a:endParaRPr>
          </a:p>
        </p:txBody>
      </p:sp>
      <p:sp>
        <p:nvSpPr>
          <p:cNvPr id="344" name="PlaceHolder 4"/>
          <p:cNvSpPr>
            <a:spLocks noGrp="1"/>
          </p:cNvSpPr>
          <p:nvPr>
            <p:ph type="body"/>
          </p:nvPr>
        </p:nvSpPr>
        <p:spPr>
          <a:xfrm>
            <a:off x="45720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39"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40" name="PlaceHolder 2"/>
          <p:cNvSpPr>
            <a:spLocks noGrp="1"/>
          </p:cNvSpPr>
          <p:nvPr>
            <p:ph type="body"/>
          </p:nvPr>
        </p:nvSpPr>
        <p:spPr>
          <a:xfrm>
            <a:off x="457200" y="1604520"/>
            <a:ext cx="4015800" cy="3977280"/>
          </a:xfrm>
          <a:prstGeom prst="rect">
            <a:avLst/>
          </a:prstGeom>
        </p:spPr>
        <p:txBody>
          <a:bodyPr lIns="0" rIns="0" tIns="0" bIns="0">
            <a:normAutofit/>
          </a:bodyPr>
          <a:p>
            <a:endParaRPr b="0" lang="en-IN" sz="3200" spc="-1" strike="noStrike">
              <a:latin typeface="Arial"/>
            </a:endParaRPr>
          </a:p>
        </p:txBody>
      </p:sp>
      <p:sp>
        <p:nvSpPr>
          <p:cNvPr id="4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42" name="PlaceHolder 4"/>
          <p:cNvSpPr>
            <a:spLocks noGrp="1"/>
          </p:cNvSpPr>
          <p:nvPr>
            <p:ph type="body"/>
          </p:nvPr>
        </p:nvSpPr>
        <p:spPr>
          <a:xfrm>
            <a:off x="467424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8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345"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346" name="PlaceHolder 2"/>
          <p:cNvSpPr>
            <a:spLocks noGrp="1"/>
          </p:cNvSpPr>
          <p:nvPr>
            <p:ph type="body"/>
          </p:nvPr>
        </p:nvSpPr>
        <p:spPr>
          <a:xfrm>
            <a:off x="457200" y="1604520"/>
            <a:ext cx="4015800" cy="3977280"/>
          </a:xfrm>
          <a:prstGeom prst="rect">
            <a:avLst/>
          </a:prstGeom>
        </p:spPr>
        <p:txBody>
          <a:bodyPr lIns="0" rIns="0" tIns="0" bIns="0">
            <a:normAutofit/>
          </a:bodyPr>
          <a:p>
            <a:endParaRPr b="0" lang="en-IN" sz="3200" spc="-1" strike="noStrike">
              <a:latin typeface="Arial"/>
            </a:endParaRPr>
          </a:p>
        </p:txBody>
      </p:sp>
      <p:sp>
        <p:nvSpPr>
          <p:cNvPr id="347"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348" name="PlaceHolder 4"/>
          <p:cNvSpPr>
            <a:spLocks noGrp="1"/>
          </p:cNvSpPr>
          <p:nvPr>
            <p:ph type="body"/>
          </p:nvPr>
        </p:nvSpPr>
        <p:spPr>
          <a:xfrm>
            <a:off x="467424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8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349"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350"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35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352" name="PlaceHolder 4"/>
          <p:cNvSpPr>
            <a:spLocks noGrp="1"/>
          </p:cNvSpPr>
          <p:nvPr>
            <p:ph type="body"/>
          </p:nvPr>
        </p:nvSpPr>
        <p:spPr>
          <a:xfrm>
            <a:off x="457200" y="3682080"/>
            <a:ext cx="822924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8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353"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354" name="PlaceHolder 2"/>
          <p:cNvSpPr>
            <a:spLocks noGrp="1"/>
          </p:cNvSpPr>
          <p:nvPr>
            <p:ph type="body"/>
          </p:nvPr>
        </p:nvSpPr>
        <p:spPr>
          <a:xfrm>
            <a:off x="457200" y="1604520"/>
            <a:ext cx="8229240" cy="1896840"/>
          </a:xfrm>
          <a:prstGeom prst="rect">
            <a:avLst/>
          </a:prstGeom>
        </p:spPr>
        <p:txBody>
          <a:bodyPr lIns="0" rIns="0" tIns="0" bIns="0">
            <a:normAutofit/>
          </a:bodyPr>
          <a:p>
            <a:endParaRPr b="0" lang="en-IN" sz="3200" spc="-1" strike="noStrike">
              <a:latin typeface="Arial"/>
            </a:endParaRPr>
          </a:p>
        </p:txBody>
      </p:sp>
      <p:sp>
        <p:nvSpPr>
          <p:cNvPr id="355" name="PlaceHolder 3"/>
          <p:cNvSpPr>
            <a:spLocks noGrp="1"/>
          </p:cNvSpPr>
          <p:nvPr>
            <p:ph type="body"/>
          </p:nvPr>
        </p:nvSpPr>
        <p:spPr>
          <a:xfrm>
            <a:off x="457200" y="3682080"/>
            <a:ext cx="822924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8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356"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357"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358"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359" name="PlaceHolder 4"/>
          <p:cNvSpPr>
            <a:spLocks noGrp="1"/>
          </p:cNvSpPr>
          <p:nvPr>
            <p:ph type="body"/>
          </p:nvPr>
        </p:nvSpPr>
        <p:spPr>
          <a:xfrm>
            <a:off x="457200" y="3682080"/>
            <a:ext cx="4015800" cy="1896840"/>
          </a:xfrm>
          <a:prstGeom prst="rect">
            <a:avLst/>
          </a:prstGeom>
        </p:spPr>
        <p:txBody>
          <a:bodyPr lIns="0" rIns="0" tIns="0" bIns="0">
            <a:normAutofit/>
          </a:bodyPr>
          <a:p>
            <a:endParaRPr b="0" lang="en-IN" sz="3200" spc="-1" strike="noStrike">
              <a:latin typeface="Arial"/>
            </a:endParaRPr>
          </a:p>
        </p:txBody>
      </p:sp>
      <p:sp>
        <p:nvSpPr>
          <p:cNvPr id="360" name="PlaceHolder 5"/>
          <p:cNvSpPr>
            <a:spLocks noGrp="1"/>
          </p:cNvSpPr>
          <p:nvPr>
            <p:ph type="body"/>
          </p:nvPr>
        </p:nvSpPr>
        <p:spPr>
          <a:xfrm>
            <a:off x="467424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8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61"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362" name="PlaceHolder 2"/>
          <p:cNvSpPr>
            <a:spLocks noGrp="1"/>
          </p:cNvSpPr>
          <p:nvPr>
            <p:ph type="body"/>
          </p:nvPr>
        </p:nvSpPr>
        <p:spPr>
          <a:xfrm>
            <a:off x="457200" y="1604520"/>
            <a:ext cx="2649600" cy="1896840"/>
          </a:xfrm>
          <a:prstGeom prst="rect">
            <a:avLst/>
          </a:prstGeom>
        </p:spPr>
        <p:txBody>
          <a:bodyPr lIns="0" rIns="0" tIns="0" bIns="0">
            <a:normAutofit/>
          </a:bodyPr>
          <a:p>
            <a:endParaRPr b="0" lang="en-IN" sz="3200" spc="-1" strike="noStrike">
              <a:latin typeface="Arial"/>
            </a:endParaRPr>
          </a:p>
        </p:txBody>
      </p:sp>
      <p:sp>
        <p:nvSpPr>
          <p:cNvPr id="363" name="PlaceHolder 3"/>
          <p:cNvSpPr>
            <a:spLocks noGrp="1"/>
          </p:cNvSpPr>
          <p:nvPr>
            <p:ph type="body"/>
          </p:nvPr>
        </p:nvSpPr>
        <p:spPr>
          <a:xfrm>
            <a:off x="3239640" y="1604520"/>
            <a:ext cx="2649600" cy="1896840"/>
          </a:xfrm>
          <a:prstGeom prst="rect">
            <a:avLst/>
          </a:prstGeom>
        </p:spPr>
        <p:txBody>
          <a:bodyPr lIns="0" rIns="0" tIns="0" bIns="0">
            <a:normAutofit/>
          </a:bodyPr>
          <a:p>
            <a:endParaRPr b="0" lang="en-IN" sz="3200" spc="-1" strike="noStrike">
              <a:latin typeface="Arial"/>
            </a:endParaRPr>
          </a:p>
        </p:txBody>
      </p:sp>
      <p:sp>
        <p:nvSpPr>
          <p:cNvPr id="364" name="PlaceHolder 4"/>
          <p:cNvSpPr>
            <a:spLocks noGrp="1"/>
          </p:cNvSpPr>
          <p:nvPr>
            <p:ph type="body"/>
          </p:nvPr>
        </p:nvSpPr>
        <p:spPr>
          <a:xfrm>
            <a:off x="6022080" y="1604520"/>
            <a:ext cx="2649600" cy="1896840"/>
          </a:xfrm>
          <a:prstGeom prst="rect">
            <a:avLst/>
          </a:prstGeom>
        </p:spPr>
        <p:txBody>
          <a:bodyPr lIns="0" rIns="0" tIns="0" bIns="0">
            <a:normAutofit/>
          </a:bodyPr>
          <a:p>
            <a:endParaRPr b="0" lang="en-IN" sz="3200" spc="-1" strike="noStrike">
              <a:latin typeface="Arial"/>
            </a:endParaRPr>
          </a:p>
        </p:txBody>
      </p:sp>
      <p:sp>
        <p:nvSpPr>
          <p:cNvPr id="365" name="PlaceHolder 5"/>
          <p:cNvSpPr>
            <a:spLocks noGrp="1"/>
          </p:cNvSpPr>
          <p:nvPr>
            <p:ph type="body"/>
          </p:nvPr>
        </p:nvSpPr>
        <p:spPr>
          <a:xfrm>
            <a:off x="457200" y="3682080"/>
            <a:ext cx="2649600" cy="1896840"/>
          </a:xfrm>
          <a:prstGeom prst="rect">
            <a:avLst/>
          </a:prstGeom>
        </p:spPr>
        <p:txBody>
          <a:bodyPr lIns="0" rIns="0" tIns="0" bIns="0">
            <a:normAutofit/>
          </a:bodyPr>
          <a:p>
            <a:endParaRPr b="0" lang="en-IN" sz="3200" spc="-1" strike="noStrike">
              <a:latin typeface="Arial"/>
            </a:endParaRPr>
          </a:p>
        </p:txBody>
      </p:sp>
      <p:sp>
        <p:nvSpPr>
          <p:cNvPr id="366" name="PlaceHolder 6"/>
          <p:cNvSpPr>
            <a:spLocks noGrp="1"/>
          </p:cNvSpPr>
          <p:nvPr>
            <p:ph type="body"/>
          </p:nvPr>
        </p:nvSpPr>
        <p:spPr>
          <a:xfrm>
            <a:off x="3239640" y="3682080"/>
            <a:ext cx="2649600" cy="1896840"/>
          </a:xfrm>
          <a:prstGeom prst="rect">
            <a:avLst/>
          </a:prstGeom>
        </p:spPr>
        <p:txBody>
          <a:bodyPr lIns="0" rIns="0" tIns="0" bIns="0">
            <a:normAutofit/>
          </a:bodyPr>
          <a:p>
            <a:endParaRPr b="0" lang="en-IN" sz="3200" spc="-1" strike="noStrike">
              <a:latin typeface="Arial"/>
            </a:endParaRPr>
          </a:p>
        </p:txBody>
      </p:sp>
      <p:sp>
        <p:nvSpPr>
          <p:cNvPr id="367" name="PlaceHolder 7"/>
          <p:cNvSpPr>
            <a:spLocks noGrp="1"/>
          </p:cNvSpPr>
          <p:nvPr>
            <p:ph type="body"/>
          </p:nvPr>
        </p:nvSpPr>
        <p:spPr>
          <a:xfrm>
            <a:off x="6022080" y="3682080"/>
            <a:ext cx="26496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8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8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383"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384" name="PlaceHolder 2"/>
          <p:cNvSpPr>
            <a:spLocks noGrp="1"/>
          </p:cNvSpPr>
          <p:nvPr>
            <p:ph type="subTitle"/>
          </p:nvPr>
        </p:nvSpPr>
        <p:spPr>
          <a:xfrm>
            <a:off x="457200" y="1604520"/>
            <a:ext cx="8229240" cy="3977280"/>
          </a:xfrm>
          <a:prstGeom prst="rect">
            <a:avLst/>
          </a:prstGeom>
        </p:spPr>
        <p:txBody>
          <a:bodyPr lIns="0" rIns="0" tIns="0" bIns="0" anchor="ctr">
            <a:noAutofit/>
          </a:bodyPr>
          <a:p>
            <a:pPr algn="ctr"/>
            <a:endParaRPr b="0" lang="en-IN" sz="3200" spc="-1" strike="noStrike">
              <a:latin typeface="Arial"/>
            </a:endParaRPr>
          </a:p>
        </p:txBody>
      </p:sp>
    </p:spTree>
  </p:cSld>
</p:sldLayout>
</file>

<file path=ppt/slideLayouts/slideLayout8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385"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386" name="PlaceHolder 2"/>
          <p:cNvSpPr>
            <a:spLocks noGrp="1"/>
          </p:cNvSpPr>
          <p:nvPr>
            <p:ph type="body"/>
          </p:nvPr>
        </p:nvSpPr>
        <p:spPr>
          <a:xfrm>
            <a:off x="457200" y="1604520"/>
            <a:ext cx="8229240" cy="3977280"/>
          </a:xfrm>
          <a:prstGeom prst="rect">
            <a:avLst/>
          </a:prstGeom>
        </p:spPr>
        <p:txBody>
          <a:bodyPr lIns="0" rIns="0" tIns="0" bIns="0">
            <a:normAutofit/>
          </a:bodyPr>
          <a:p>
            <a:endParaRPr b="0" lang="en-IN" sz="3200" spc="-1" strike="noStrike">
              <a:latin typeface="Arial"/>
            </a:endParaRPr>
          </a:p>
        </p:txBody>
      </p:sp>
    </p:spTree>
  </p:cSld>
</p:sldLayout>
</file>

<file path=ppt/slideLayouts/slideLayout8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387"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388" name="PlaceHolder 2"/>
          <p:cNvSpPr>
            <a:spLocks noGrp="1"/>
          </p:cNvSpPr>
          <p:nvPr>
            <p:ph type="body"/>
          </p:nvPr>
        </p:nvSpPr>
        <p:spPr>
          <a:xfrm>
            <a:off x="457200" y="1604520"/>
            <a:ext cx="4015800" cy="3977280"/>
          </a:xfrm>
          <a:prstGeom prst="rect">
            <a:avLst/>
          </a:prstGeom>
        </p:spPr>
        <p:txBody>
          <a:bodyPr lIns="0" rIns="0" tIns="0" bIns="0">
            <a:normAutofit/>
          </a:bodyPr>
          <a:p>
            <a:endParaRPr b="0" lang="en-IN" sz="3200" spc="-1" strike="noStrike">
              <a:latin typeface="Arial"/>
            </a:endParaRPr>
          </a:p>
        </p:txBody>
      </p:sp>
      <p:sp>
        <p:nvSpPr>
          <p:cNvPr id="389" name="PlaceHolder 3"/>
          <p:cNvSpPr>
            <a:spLocks noGrp="1"/>
          </p:cNvSpPr>
          <p:nvPr>
            <p:ph type="body"/>
          </p:nvPr>
        </p:nvSpPr>
        <p:spPr>
          <a:xfrm>
            <a:off x="4674240" y="1604520"/>
            <a:ext cx="4015800" cy="3977280"/>
          </a:xfrm>
          <a:prstGeom prst="rect">
            <a:avLst/>
          </a:prstGeom>
        </p:spPr>
        <p:txBody>
          <a:bodyPr lIns="0" rIns="0" tIns="0" bIns="0">
            <a:normAutofit/>
          </a:bodyPr>
          <a:p>
            <a:endParaRPr b="0" lang="en-IN" sz="3200" spc="-1" strike="noStrike">
              <a:latin typeface="Arial"/>
            </a:endParaRPr>
          </a:p>
        </p:txBody>
      </p:sp>
    </p:spTree>
  </p:cSld>
</p:sldLayout>
</file>

<file path=ppt/slideLayouts/slideLayout8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390"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43"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44"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45"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46" name="PlaceHolder 4"/>
          <p:cNvSpPr>
            <a:spLocks noGrp="1"/>
          </p:cNvSpPr>
          <p:nvPr>
            <p:ph type="body"/>
          </p:nvPr>
        </p:nvSpPr>
        <p:spPr>
          <a:xfrm>
            <a:off x="457200" y="3682080"/>
            <a:ext cx="822924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9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391" name="PlaceHolder 1"/>
          <p:cNvSpPr>
            <a:spLocks noGrp="1"/>
          </p:cNvSpPr>
          <p:nvPr>
            <p:ph type="subTitle"/>
          </p:nvPr>
        </p:nvSpPr>
        <p:spPr>
          <a:xfrm>
            <a:off x="457200" y="273600"/>
            <a:ext cx="8228880" cy="5306400"/>
          </a:xfrm>
          <a:prstGeom prst="rect">
            <a:avLst/>
          </a:prstGeom>
        </p:spPr>
        <p:txBody>
          <a:bodyPr lIns="0" rIns="0" tIns="0" bIns="0" anchor="ctr">
            <a:noAutofit/>
          </a:bodyPr>
          <a:p>
            <a:pPr algn="ctr"/>
            <a:endParaRPr b="0" lang="en-IN" sz="3200" spc="-1" strike="noStrike">
              <a:latin typeface="Arial"/>
            </a:endParaRPr>
          </a:p>
        </p:txBody>
      </p:sp>
    </p:spTree>
  </p:cSld>
</p:sldLayout>
</file>

<file path=ppt/slideLayouts/slideLayout9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392"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393"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394" name="PlaceHolder 3"/>
          <p:cNvSpPr>
            <a:spLocks noGrp="1"/>
          </p:cNvSpPr>
          <p:nvPr>
            <p:ph type="body"/>
          </p:nvPr>
        </p:nvSpPr>
        <p:spPr>
          <a:xfrm>
            <a:off x="4674240" y="1604520"/>
            <a:ext cx="4015800" cy="3977280"/>
          </a:xfrm>
          <a:prstGeom prst="rect">
            <a:avLst/>
          </a:prstGeom>
        </p:spPr>
        <p:txBody>
          <a:bodyPr lIns="0" rIns="0" tIns="0" bIns="0">
            <a:normAutofit/>
          </a:bodyPr>
          <a:p>
            <a:endParaRPr b="0" lang="en-IN" sz="3200" spc="-1" strike="noStrike">
              <a:latin typeface="Arial"/>
            </a:endParaRPr>
          </a:p>
        </p:txBody>
      </p:sp>
      <p:sp>
        <p:nvSpPr>
          <p:cNvPr id="395" name="PlaceHolder 4"/>
          <p:cNvSpPr>
            <a:spLocks noGrp="1"/>
          </p:cNvSpPr>
          <p:nvPr>
            <p:ph type="body"/>
          </p:nvPr>
        </p:nvSpPr>
        <p:spPr>
          <a:xfrm>
            <a:off x="45720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9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396"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397" name="PlaceHolder 2"/>
          <p:cNvSpPr>
            <a:spLocks noGrp="1"/>
          </p:cNvSpPr>
          <p:nvPr>
            <p:ph type="body"/>
          </p:nvPr>
        </p:nvSpPr>
        <p:spPr>
          <a:xfrm>
            <a:off x="457200" y="1604520"/>
            <a:ext cx="4015800" cy="3977280"/>
          </a:xfrm>
          <a:prstGeom prst="rect">
            <a:avLst/>
          </a:prstGeom>
        </p:spPr>
        <p:txBody>
          <a:bodyPr lIns="0" rIns="0" tIns="0" bIns="0">
            <a:normAutofit/>
          </a:bodyPr>
          <a:p>
            <a:endParaRPr b="0" lang="en-IN" sz="3200" spc="-1" strike="noStrike">
              <a:latin typeface="Arial"/>
            </a:endParaRPr>
          </a:p>
        </p:txBody>
      </p:sp>
      <p:sp>
        <p:nvSpPr>
          <p:cNvPr id="398"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399" name="PlaceHolder 4"/>
          <p:cNvSpPr>
            <a:spLocks noGrp="1"/>
          </p:cNvSpPr>
          <p:nvPr>
            <p:ph type="body"/>
          </p:nvPr>
        </p:nvSpPr>
        <p:spPr>
          <a:xfrm>
            <a:off x="467424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9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400"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401"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402"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403" name="PlaceHolder 4"/>
          <p:cNvSpPr>
            <a:spLocks noGrp="1"/>
          </p:cNvSpPr>
          <p:nvPr>
            <p:ph type="body"/>
          </p:nvPr>
        </p:nvSpPr>
        <p:spPr>
          <a:xfrm>
            <a:off x="457200" y="3682080"/>
            <a:ext cx="822924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9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404"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405" name="PlaceHolder 2"/>
          <p:cNvSpPr>
            <a:spLocks noGrp="1"/>
          </p:cNvSpPr>
          <p:nvPr>
            <p:ph type="body"/>
          </p:nvPr>
        </p:nvSpPr>
        <p:spPr>
          <a:xfrm>
            <a:off x="457200" y="1604520"/>
            <a:ext cx="8229240" cy="1896840"/>
          </a:xfrm>
          <a:prstGeom prst="rect">
            <a:avLst/>
          </a:prstGeom>
        </p:spPr>
        <p:txBody>
          <a:bodyPr lIns="0" rIns="0" tIns="0" bIns="0">
            <a:normAutofit/>
          </a:bodyPr>
          <a:p>
            <a:endParaRPr b="0" lang="en-IN" sz="3200" spc="-1" strike="noStrike">
              <a:latin typeface="Arial"/>
            </a:endParaRPr>
          </a:p>
        </p:txBody>
      </p:sp>
      <p:sp>
        <p:nvSpPr>
          <p:cNvPr id="406" name="PlaceHolder 3"/>
          <p:cNvSpPr>
            <a:spLocks noGrp="1"/>
          </p:cNvSpPr>
          <p:nvPr>
            <p:ph type="body"/>
          </p:nvPr>
        </p:nvSpPr>
        <p:spPr>
          <a:xfrm>
            <a:off x="457200" y="3682080"/>
            <a:ext cx="822924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9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407"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408" name="PlaceHolder 2"/>
          <p:cNvSpPr>
            <a:spLocks noGrp="1"/>
          </p:cNvSpPr>
          <p:nvPr>
            <p:ph type="body"/>
          </p:nvPr>
        </p:nvSpPr>
        <p:spPr>
          <a:xfrm>
            <a:off x="457200" y="1604520"/>
            <a:ext cx="4015800" cy="1896840"/>
          </a:xfrm>
          <a:prstGeom prst="rect">
            <a:avLst/>
          </a:prstGeom>
        </p:spPr>
        <p:txBody>
          <a:bodyPr lIns="0" rIns="0" tIns="0" bIns="0">
            <a:normAutofit/>
          </a:bodyPr>
          <a:p>
            <a:endParaRPr b="0" lang="en-IN" sz="3200" spc="-1" strike="noStrike">
              <a:latin typeface="Arial"/>
            </a:endParaRPr>
          </a:p>
        </p:txBody>
      </p:sp>
      <p:sp>
        <p:nvSpPr>
          <p:cNvPr id="409" name="PlaceHolder 3"/>
          <p:cNvSpPr>
            <a:spLocks noGrp="1"/>
          </p:cNvSpPr>
          <p:nvPr>
            <p:ph type="body"/>
          </p:nvPr>
        </p:nvSpPr>
        <p:spPr>
          <a:xfrm>
            <a:off x="4674240" y="1604520"/>
            <a:ext cx="4015800" cy="1896840"/>
          </a:xfrm>
          <a:prstGeom prst="rect">
            <a:avLst/>
          </a:prstGeom>
        </p:spPr>
        <p:txBody>
          <a:bodyPr lIns="0" rIns="0" tIns="0" bIns="0">
            <a:normAutofit/>
          </a:bodyPr>
          <a:p>
            <a:endParaRPr b="0" lang="en-IN" sz="3200" spc="-1" strike="noStrike">
              <a:latin typeface="Arial"/>
            </a:endParaRPr>
          </a:p>
        </p:txBody>
      </p:sp>
      <p:sp>
        <p:nvSpPr>
          <p:cNvPr id="410" name="PlaceHolder 4"/>
          <p:cNvSpPr>
            <a:spLocks noGrp="1"/>
          </p:cNvSpPr>
          <p:nvPr>
            <p:ph type="body"/>
          </p:nvPr>
        </p:nvSpPr>
        <p:spPr>
          <a:xfrm>
            <a:off x="457200" y="3682080"/>
            <a:ext cx="4015800" cy="1896840"/>
          </a:xfrm>
          <a:prstGeom prst="rect">
            <a:avLst/>
          </a:prstGeom>
        </p:spPr>
        <p:txBody>
          <a:bodyPr lIns="0" rIns="0" tIns="0" bIns="0">
            <a:normAutofit/>
          </a:bodyPr>
          <a:p>
            <a:endParaRPr b="0" lang="en-IN" sz="3200" spc="-1" strike="noStrike">
              <a:latin typeface="Arial"/>
            </a:endParaRPr>
          </a:p>
        </p:txBody>
      </p:sp>
      <p:sp>
        <p:nvSpPr>
          <p:cNvPr id="411" name="PlaceHolder 5"/>
          <p:cNvSpPr>
            <a:spLocks noGrp="1"/>
          </p:cNvSpPr>
          <p:nvPr>
            <p:ph type="body"/>
          </p:nvPr>
        </p:nvSpPr>
        <p:spPr>
          <a:xfrm>
            <a:off x="4674240" y="3682080"/>
            <a:ext cx="40158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9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412"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413" name="PlaceHolder 2"/>
          <p:cNvSpPr>
            <a:spLocks noGrp="1"/>
          </p:cNvSpPr>
          <p:nvPr>
            <p:ph type="body"/>
          </p:nvPr>
        </p:nvSpPr>
        <p:spPr>
          <a:xfrm>
            <a:off x="457200" y="1604520"/>
            <a:ext cx="2649600" cy="1896840"/>
          </a:xfrm>
          <a:prstGeom prst="rect">
            <a:avLst/>
          </a:prstGeom>
        </p:spPr>
        <p:txBody>
          <a:bodyPr lIns="0" rIns="0" tIns="0" bIns="0">
            <a:normAutofit/>
          </a:bodyPr>
          <a:p>
            <a:endParaRPr b="0" lang="en-IN" sz="3200" spc="-1" strike="noStrike">
              <a:latin typeface="Arial"/>
            </a:endParaRPr>
          </a:p>
        </p:txBody>
      </p:sp>
      <p:sp>
        <p:nvSpPr>
          <p:cNvPr id="414" name="PlaceHolder 3"/>
          <p:cNvSpPr>
            <a:spLocks noGrp="1"/>
          </p:cNvSpPr>
          <p:nvPr>
            <p:ph type="body"/>
          </p:nvPr>
        </p:nvSpPr>
        <p:spPr>
          <a:xfrm>
            <a:off x="3239640" y="1604520"/>
            <a:ext cx="2649600" cy="1896840"/>
          </a:xfrm>
          <a:prstGeom prst="rect">
            <a:avLst/>
          </a:prstGeom>
        </p:spPr>
        <p:txBody>
          <a:bodyPr lIns="0" rIns="0" tIns="0" bIns="0">
            <a:normAutofit/>
          </a:bodyPr>
          <a:p>
            <a:endParaRPr b="0" lang="en-IN" sz="3200" spc="-1" strike="noStrike">
              <a:latin typeface="Arial"/>
            </a:endParaRPr>
          </a:p>
        </p:txBody>
      </p:sp>
      <p:sp>
        <p:nvSpPr>
          <p:cNvPr id="415" name="PlaceHolder 4"/>
          <p:cNvSpPr>
            <a:spLocks noGrp="1"/>
          </p:cNvSpPr>
          <p:nvPr>
            <p:ph type="body"/>
          </p:nvPr>
        </p:nvSpPr>
        <p:spPr>
          <a:xfrm>
            <a:off x="6022080" y="1604520"/>
            <a:ext cx="2649600" cy="1896840"/>
          </a:xfrm>
          <a:prstGeom prst="rect">
            <a:avLst/>
          </a:prstGeom>
        </p:spPr>
        <p:txBody>
          <a:bodyPr lIns="0" rIns="0" tIns="0" bIns="0">
            <a:normAutofit/>
          </a:bodyPr>
          <a:p>
            <a:endParaRPr b="0" lang="en-IN" sz="3200" spc="-1" strike="noStrike">
              <a:latin typeface="Arial"/>
            </a:endParaRPr>
          </a:p>
        </p:txBody>
      </p:sp>
      <p:sp>
        <p:nvSpPr>
          <p:cNvPr id="416" name="PlaceHolder 5"/>
          <p:cNvSpPr>
            <a:spLocks noGrp="1"/>
          </p:cNvSpPr>
          <p:nvPr>
            <p:ph type="body"/>
          </p:nvPr>
        </p:nvSpPr>
        <p:spPr>
          <a:xfrm>
            <a:off x="457200" y="3682080"/>
            <a:ext cx="2649600" cy="1896840"/>
          </a:xfrm>
          <a:prstGeom prst="rect">
            <a:avLst/>
          </a:prstGeom>
        </p:spPr>
        <p:txBody>
          <a:bodyPr lIns="0" rIns="0" tIns="0" bIns="0">
            <a:normAutofit/>
          </a:bodyPr>
          <a:p>
            <a:endParaRPr b="0" lang="en-IN" sz="3200" spc="-1" strike="noStrike">
              <a:latin typeface="Arial"/>
            </a:endParaRPr>
          </a:p>
        </p:txBody>
      </p:sp>
      <p:sp>
        <p:nvSpPr>
          <p:cNvPr id="417" name="PlaceHolder 6"/>
          <p:cNvSpPr>
            <a:spLocks noGrp="1"/>
          </p:cNvSpPr>
          <p:nvPr>
            <p:ph type="body"/>
          </p:nvPr>
        </p:nvSpPr>
        <p:spPr>
          <a:xfrm>
            <a:off x="3239640" y="3682080"/>
            <a:ext cx="2649600" cy="1896840"/>
          </a:xfrm>
          <a:prstGeom prst="rect">
            <a:avLst/>
          </a:prstGeom>
        </p:spPr>
        <p:txBody>
          <a:bodyPr lIns="0" rIns="0" tIns="0" bIns="0">
            <a:normAutofit/>
          </a:bodyPr>
          <a:p>
            <a:endParaRPr b="0" lang="en-IN" sz="3200" spc="-1" strike="noStrike">
              <a:latin typeface="Arial"/>
            </a:endParaRPr>
          </a:p>
        </p:txBody>
      </p:sp>
      <p:sp>
        <p:nvSpPr>
          <p:cNvPr id="418" name="PlaceHolder 7"/>
          <p:cNvSpPr>
            <a:spLocks noGrp="1"/>
          </p:cNvSpPr>
          <p:nvPr>
            <p:ph type="body"/>
          </p:nvPr>
        </p:nvSpPr>
        <p:spPr>
          <a:xfrm>
            <a:off x="6022080" y="3682080"/>
            <a:ext cx="2649600" cy="1896840"/>
          </a:xfrm>
          <a:prstGeom prst="rect">
            <a:avLst/>
          </a:prstGeom>
        </p:spPr>
        <p:txBody>
          <a:bodyPr lIns="0" rIns="0" tIns="0" bIns="0">
            <a:normAutofit/>
          </a:bodyPr>
          <a:p>
            <a:endParaRPr b="0" lang="en-IN" sz="3200" spc="-1" strike="noStrike">
              <a:latin typeface="Arial"/>
            </a:endParaRPr>
          </a:p>
        </p:txBody>
      </p:sp>
    </p:spTree>
  </p:cSld>
</p:sldLayout>
</file>

<file path=ppt/slideLayouts/slideLayout9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9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35"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436" name="PlaceHolder 2"/>
          <p:cNvSpPr>
            <a:spLocks noGrp="1"/>
          </p:cNvSpPr>
          <p:nvPr>
            <p:ph type="subTitle"/>
          </p:nvPr>
        </p:nvSpPr>
        <p:spPr>
          <a:xfrm>
            <a:off x="457200" y="1604520"/>
            <a:ext cx="8229240" cy="3977280"/>
          </a:xfrm>
          <a:prstGeom prst="rect">
            <a:avLst/>
          </a:prstGeom>
        </p:spPr>
        <p:txBody>
          <a:bodyPr lIns="0" rIns="0" tIns="0" bIns="0" anchor="ctr">
            <a:noAutofit/>
          </a:bodyPr>
          <a:p>
            <a:pPr algn="ctr"/>
            <a:endParaRPr b="0" lang="en-IN" sz="3200" spc="-1" strike="noStrike">
              <a:latin typeface="Arial"/>
            </a:endParaRPr>
          </a:p>
        </p:txBody>
      </p:sp>
    </p:spTree>
  </p:cSld>
</p:sldLayout>
</file>

<file path=ppt/slideLayouts/slideLayout9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37" name="PlaceHolder 1"/>
          <p:cNvSpPr>
            <a:spLocks noGrp="1"/>
          </p:cNvSpPr>
          <p:nvPr>
            <p:ph type="title"/>
          </p:nvPr>
        </p:nvSpPr>
        <p:spPr>
          <a:xfrm>
            <a:off x="457200" y="273600"/>
            <a:ext cx="8228880" cy="1144440"/>
          </a:xfrm>
          <a:prstGeom prst="rect">
            <a:avLst/>
          </a:prstGeom>
        </p:spPr>
        <p:txBody>
          <a:bodyPr lIns="0" rIns="0" tIns="0" bIns="0" anchor="ctr">
            <a:noAutofit/>
          </a:bodyPr>
          <a:p>
            <a:pPr algn="ctr"/>
            <a:endParaRPr b="0" lang="en-IN" sz="4400" spc="-1" strike="noStrike">
              <a:latin typeface="Arial"/>
            </a:endParaRPr>
          </a:p>
        </p:txBody>
      </p:sp>
      <p:sp>
        <p:nvSpPr>
          <p:cNvPr id="438" name="PlaceHolder 2"/>
          <p:cNvSpPr>
            <a:spLocks noGrp="1"/>
          </p:cNvSpPr>
          <p:nvPr>
            <p:ph type="body"/>
          </p:nvPr>
        </p:nvSpPr>
        <p:spPr>
          <a:xfrm>
            <a:off x="457200" y="1604520"/>
            <a:ext cx="8229240" cy="3977280"/>
          </a:xfrm>
          <a:prstGeom prst="rect">
            <a:avLst/>
          </a:prstGeom>
        </p:spPr>
        <p:txBody>
          <a:bodyPr lIns="0" rIns="0" tIns="0" bIns="0">
            <a:normAutofit/>
          </a:bodyPr>
          <a:p>
            <a:endParaRPr b="0" lang="en-IN"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10.xml.rels><?xml version="1.0" encoding="UTF-8"?>
<Relationships xmlns="http://schemas.openxmlformats.org/package/2006/relationships"><Relationship Id="rId1" Type="http://schemas.openxmlformats.org/officeDocument/2006/relationships/theme" Target="../theme/theme10.xml"/><Relationship Id="rId2" Type="http://schemas.openxmlformats.org/officeDocument/2006/relationships/slideLayout" Target="../slideLayouts/slideLayout109.xml"/><Relationship Id="rId3" Type="http://schemas.openxmlformats.org/officeDocument/2006/relationships/slideLayout" Target="../slideLayouts/slideLayout110.xml"/><Relationship Id="rId4" Type="http://schemas.openxmlformats.org/officeDocument/2006/relationships/slideLayout" Target="../slideLayouts/slideLayout111.xml"/><Relationship Id="rId5" Type="http://schemas.openxmlformats.org/officeDocument/2006/relationships/slideLayout" Target="../slideLayouts/slideLayout112.xml"/><Relationship Id="rId6" Type="http://schemas.openxmlformats.org/officeDocument/2006/relationships/slideLayout" Target="../slideLayouts/slideLayout113.xml"/><Relationship Id="rId7" Type="http://schemas.openxmlformats.org/officeDocument/2006/relationships/slideLayout" Target="../slideLayouts/slideLayout114.xml"/><Relationship Id="rId8" Type="http://schemas.openxmlformats.org/officeDocument/2006/relationships/slideLayout" Target="../slideLayouts/slideLayout115.xml"/><Relationship Id="rId9" Type="http://schemas.openxmlformats.org/officeDocument/2006/relationships/slideLayout" Target="../slideLayouts/slideLayout116.xml"/><Relationship Id="rId10" Type="http://schemas.openxmlformats.org/officeDocument/2006/relationships/slideLayout" Target="../slideLayouts/slideLayout117.xml"/><Relationship Id="rId11" Type="http://schemas.openxmlformats.org/officeDocument/2006/relationships/slideLayout" Target="../slideLayouts/slideLayout118.xml"/><Relationship Id="rId12" Type="http://schemas.openxmlformats.org/officeDocument/2006/relationships/slideLayout" Target="../slideLayouts/slideLayout119.xml"/><Relationship Id="rId13" Type="http://schemas.openxmlformats.org/officeDocument/2006/relationships/slideLayout" Target="../slideLayouts/slideLayout120.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slideLayout" Target="../slideLayouts/slideLayout36.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 Id="rId11" Type="http://schemas.openxmlformats.org/officeDocument/2006/relationships/slideLayout" Target="../slideLayouts/slideLayout46.xml"/><Relationship Id="rId12" Type="http://schemas.openxmlformats.org/officeDocument/2006/relationships/slideLayout" Target="../slideLayouts/slideLayout47.xml"/><Relationship Id="rId13" Type="http://schemas.openxmlformats.org/officeDocument/2006/relationships/slideLayout" Target="../slideLayouts/slideLayout48.xml"/>
</Relationships>
</file>

<file path=ppt/slideMasters/_rels/slideMaster5.xml.rels><?xml version="1.0" encoding="UTF-8"?>
<Relationships xmlns="http://schemas.openxmlformats.org/package/2006/relationships"><Relationship Id="rId1" Type="http://schemas.openxmlformats.org/officeDocument/2006/relationships/theme" Target="../theme/theme5.xml"/><Relationship Id="rId2" Type="http://schemas.openxmlformats.org/officeDocument/2006/relationships/slideLayout" Target="../slideLayouts/slideLayout49.xml"/><Relationship Id="rId3" Type="http://schemas.openxmlformats.org/officeDocument/2006/relationships/slideLayout" Target="../slideLayouts/slideLayout50.xml"/><Relationship Id="rId4" Type="http://schemas.openxmlformats.org/officeDocument/2006/relationships/slideLayout" Target="../slideLayouts/slideLayout51.xml"/><Relationship Id="rId5" Type="http://schemas.openxmlformats.org/officeDocument/2006/relationships/slideLayout" Target="../slideLayouts/slideLayout52.xml"/><Relationship Id="rId6" Type="http://schemas.openxmlformats.org/officeDocument/2006/relationships/slideLayout" Target="../slideLayouts/slideLayout53.xml"/><Relationship Id="rId7" Type="http://schemas.openxmlformats.org/officeDocument/2006/relationships/slideLayout" Target="../slideLayouts/slideLayout54.xml"/><Relationship Id="rId8" Type="http://schemas.openxmlformats.org/officeDocument/2006/relationships/slideLayout" Target="../slideLayouts/slideLayout55.xml"/><Relationship Id="rId9" Type="http://schemas.openxmlformats.org/officeDocument/2006/relationships/slideLayout" Target="../slideLayouts/slideLayout56.xml"/><Relationship Id="rId10" Type="http://schemas.openxmlformats.org/officeDocument/2006/relationships/slideLayout" Target="../slideLayouts/slideLayout57.xml"/><Relationship Id="rId11" Type="http://schemas.openxmlformats.org/officeDocument/2006/relationships/slideLayout" Target="../slideLayouts/slideLayout58.xml"/><Relationship Id="rId12" Type="http://schemas.openxmlformats.org/officeDocument/2006/relationships/slideLayout" Target="../slideLayouts/slideLayout59.xml"/><Relationship Id="rId13" Type="http://schemas.openxmlformats.org/officeDocument/2006/relationships/slideLayout" Target="../slideLayouts/slideLayout60.xml"/>
</Relationships>
</file>

<file path=ppt/slideMasters/_rels/slideMaster6.xml.rels><?xml version="1.0" encoding="UTF-8"?>
<Relationships xmlns="http://schemas.openxmlformats.org/package/2006/relationships"><Relationship Id="rId1" Type="http://schemas.openxmlformats.org/officeDocument/2006/relationships/theme" Target="../theme/theme6.xml"/><Relationship Id="rId2" Type="http://schemas.openxmlformats.org/officeDocument/2006/relationships/slideLayout" Target="../slideLayouts/slideLayout61.xml"/><Relationship Id="rId3" Type="http://schemas.openxmlformats.org/officeDocument/2006/relationships/slideLayout" Target="../slideLayouts/slideLayout62.xml"/><Relationship Id="rId4" Type="http://schemas.openxmlformats.org/officeDocument/2006/relationships/slideLayout" Target="../slideLayouts/slideLayout63.xml"/><Relationship Id="rId5" Type="http://schemas.openxmlformats.org/officeDocument/2006/relationships/slideLayout" Target="../slideLayouts/slideLayout64.xml"/><Relationship Id="rId6" Type="http://schemas.openxmlformats.org/officeDocument/2006/relationships/slideLayout" Target="../slideLayouts/slideLayout65.xml"/><Relationship Id="rId7" Type="http://schemas.openxmlformats.org/officeDocument/2006/relationships/slideLayout" Target="../slideLayouts/slideLayout66.xml"/><Relationship Id="rId8" Type="http://schemas.openxmlformats.org/officeDocument/2006/relationships/slideLayout" Target="../slideLayouts/slideLayout67.xml"/><Relationship Id="rId9" Type="http://schemas.openxmlformats.org/officeDocument/2006/relationships/slideLayout" Target="../slideLayouts/slideLayout68.xml"/><Relationship Id="rId10" Type="http://schemas.openxmlformats.org/officeDocument/2006/relationships/slideLayout" Target="../slideLayouts/slideLayout69.xml"/><Relationship Id="rId11" Type="http://schemas.openxmlformats.org/officeDocument/2006/relationships/slideLayout" Target="../slideLayouts/slideLayout70.xml"/><Relationship Id="rId12" Type="http://schemas.openxmlformats.org/officeDocument/2006/relationships/slideLayout" Target="../slideLayouts/slideLayout71.xml"/><Relationship Id="rId13" Type="http://schemas.openxmlformats.org/officeDocument/2006/relationships/slideLayout" Target="../slideLayouts/slideLayout72.xml"/>
</Relationships>
</file>

<file path=ppt/slideMasters/_rels/slideMaster7.xml.rels><?xml version="1.0" encoding="UTF-8"?>
<Relationships xmlns="http://schemas.openxmlformats.org/package/2006/relationships"><Relationship Id="rId1" Type="http://schemas.openxmlformats.org/officeDocument/2006/relationships/theme" Target="../theme/theme7.xml"/><Relationship Id="rId2" Type="http://schemas.openxmlformats.org/officeDocument/2006/relationships/slideLayout" Target="../slideLayouts/slideLayout73.xml"/><Relationship Id="rId3" Type="http://schemas.openxmlformats.org/officeDocument/2006/relationships/slideLayout" Target="../slideLayouts/slideLayout74.xml"/><Relationship Id="rId4" Type="http://schemas.openxmlformats.org/officeDocument/2006/relationships/slideLayout" Target="../slideLayouts/slideLayout75.xml"/><Relationship Id="rId5" Type="http://schemas.openxmlformats.org/officeDocument/2006/relationships/slideLayout" Target="../slideLayouts/slideLayout76.xml"/><Relationship Id="rId6" Type="http://schemas.openxmlformats.org/officeDocument/2006/relationships/slideLayout" Target="../slideLayouts/slideLayout77.xml"/><Relationship Id="rId7" Type="http://schemas.openxmlformats.org/officeDocument/2006/relationships/slideLayout" Target="../slideLayouts/slideLayout78.xml"/><Relationship Id="rId8" Type="http://schemas.openxmlformats.org/officeDocument/2006/relationships/slideLayout" Target="../slideLayouts/slideLayout79.xml"/><Relationship Id="rId9" Type="http://schemas.openxmlformats.org/officeDocument/2006/relationships/slideLayout" Target="../slideLayouts/slideLayout80.xml"/><Relationship Id="rId10" Type="http://schemas.openxmlformats.org/officeDocument/2006/relationships/slideLayout" Target="../slideLayouts/slideLayout81.xml"/><Relationship Id="rId11" Type="http://schemas.openxmlformats.org/officeDocument/2006/relationships/slideLayout" Target="../slideLayouts/slideLayout82.xml"/><Relationship Id="rId12" Type="http://schemas.openxmlformats.org/officeDocument/2006/relationships/slideLayout" Target="../slideLayouts/slideLayout83.xml"/><Relationship Id="rId13" Type="http://schemas.openxmlformats.org/officeDocument/2006/relationships/slideLayout" Target="../slideLayouts/slideLayout84.xml"/>
</Relationships>
</file>

<file path=ppt/slideMasters/_rels/slideMaster8.xml.rels><?xml version="1.0" encoding="UTF-8"?>
<Relationships xmlns="http://schemas.openxmlformats.org/package/2006/relationships"><Relationship Id="rId1" Type="http://schemas.openxmlformats.org/officeDocument/2006/relationships/theme" Target="../theme/theme8.xml"/><Relationship Id="rId2" Type="http://schemas.openxmlformats.org/officeDocument/2006/relationships/slideLayout" Target="../slideLayouts/slideLayout85.xml"/><Relationship Id="rId3" Type="http://schemas.openxmlformats.org/officeDocument/2006/relationships/slideLayout" Target="../slideLayouts/slideLayout86.xml"/><Relationship Id="rId4" Type="http://schemas.openxmlformats.org/officeDocument/2006/relationships/slideLayout" Target="../slideLayouts/slideLayout87.xml"/><Relationship Id="rId5" Type="http://schemas.openxmlformats.org/officeDocument/2006/relationships/slideLayout" Target="../slideLayouts/slideLayout88.xml"/><Relationship Id="rId6" Type="http://schemas.openxmlformats.org/officeDocument/2006/relationships/slideLayout" Target="../slideLayouts/slideLayout89.xml"/><Relationship Id="rId7" Type="http://schemas.openxmlformats.org/officeDocument/2006/relationships/slideLayout" Target="../slideLayouts/slideLayout90.xml"/><Relationship Id="rId8" Type="http://schemas.openxmlformats.org/officeDocument/2006/relationships/slideLayout" Target="../slideLayouts/slideLayout91.xml"/><Relationship Id="rId9" Type="http://schemas.openxmlformats.org/officeDocument/2006/relationships/slideLayout" Target="../slideLayouts/slideLayout92.xml"/><Relationship Id="rId10" Type="http://schemas.openxmlformats.org/officeDocument/2006/relationships/slideLayout" Target="../slideLayouts/slideLayout93.xml"/><Relationship Id="rId11" Type="http://schemas.openxmlformats.org/officeDocument/2006/relationships/slideLayout" Target="../slideLayouts/slideLayout94.xml"/><Relationship Id="rId12" Type="http://schemas.openxmlformats.org/officeDocument/2006/relationships/slideLayout" Target="../slideLayouts/slideLayout95.xml"/><Relationship Id="rId13" Type="http://schemas.openxmlformats.org/officeDocument/2006/relationships/slideLayout" Target="../slideLayouts/slideLayout96.xml"/>
</Relationships>
</file>

<file path=ppt/slideMasters/_rels/slideMaster9.xml.rels><?xml version="1.0" encoding="UTF-8"?>
<Relationships xmlns="http://schemas.openxmlformats.org/package/2006/relationships"><Relationship Id="rId1" Type="http://schemas.openxmlformats.org/officeDocument/2006/relationships/theme" Target="../theme/theme9.xml"/><Relationship Id="rId2" Type="http://schemas.openxmlformats.org/officeDocument/2006/relationships/slideLayout" Target="../slideLayouts/slideLayout97.xml"/><Relationship Id="rId3" Type="http://schemas.openxmlformats.org/officeDocument/2006/relationships/slideLayout" Target="../slideLayouts/slideLayout98.xml"/><Relationship Id="rId4" Type="http://schemas.openxmlformats.org/officeDocument/2006/relationships/slideLayout" Target="../slideLayouts/slideLayout99.xml"/><Relationship Id="rId5" Type="http://schemas.openxmlformats.org/officeDocument/2006/relationships/slideLayout" Target="../slideLayouts/slideLayout100.xml"/><Relationship Id="rId6" Type="http://schemas.openxmlformats.org/officeDocument/2006/relationships/slideLayout" Target="../slideLayouts/slideLayout101.xml"/><Relationship Id="rId7" Type="http://schemas.openxmlformats.org/officeDocument/2006/relationships/slideLayout" Target="../slideLayouts/slideLayout102.xml"/><Relationship Id="rId8" Type="http://schemas.openxmlformats.org/officeDocument/2006/relationships/slideLayout" Target="../slideLayouts/slideLayout103.xml"/><Relationship Id="rId9" Type="http://schemas.openxmlformats.org/officeDocument/2006/relationships/slideLayout" Target="../slideLayouts/slideLayout104.xml"/><Relationship Id="rId10" Type="http://schemas.openxmlformats.org/officeDocument/2006/relationships/slideLayout" Target="../slideLayouts/slideLayout105.xml"/><Relationship Id="rId11" Type="http://schemas.openxmlformats.org/officeDocument/2006/relationships/slideLayout" Target="../slideLayouts/slideLayout106.xml"/><Relationship Id="rId12" Type="http://schemas.openxmlformats.org/officeDocument/2006/relationships/slideLayout" Target="../slideLayouts/slideLayout107.xml"/><Relationship Id="rId13" Type="http://schemas.openxmlformats.org/officeDocument/2006/relationships/slideLayout" Target="../slideLayouts/slideLayout108.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CustomShape 1" hidden="1"/>
          <p:cNvSpPr/>
          <p:nvPr/>
        </p:nvSpPr>
        <p:spPr>
          <a:xfrm>
            <a:off x="0" y="366840"/>
            <a:ext cx="9141480" cy="81720"/>
          </a:xfrm>
          <a:prstGeom prst="rect">
            <a:avLst/>
          </a:prstGeom>
          <a:solidFill>
            <a:schemeClr val="accent2">
              <a:alpha val="5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 name="CustomShape 2" hidden="1"/>
          <p:cNvSpPr/>
          <p:nvPr/>
        </p:nvSpPr>
        <p:spPr>
          <a:xfrm>
            <a:off x="0" y="0"/>
            <a:ext cx="9141480" cy="308160"/>
          </a:xfrm>
          <a:prstGeom prst="rect">
            <a:avLst/>
          </a:prstGeom>
          <a:solidFill>
            <a:schemeClr val="tx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 name="CustomShape 3" hidden="1"/>
          <p:cNvSpPr/>
          <p:nvPr/>
        </p:nvSpPr>
        <p:spPr>
          <a:xfrm>
            <a:off x="0" y="308160"/>
            <a:ext cx="9141480" cy="8892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 name="CustomShape 4" hidden="1"/>
          <p:cNvSpPr/>
          <p:nvPr/>
        </p:nvSpPr>
        <p:spPr>
          <a:xfrm flipV="1">
            <a:off x="5410080" y="355680"/>
            <a:ext cx="3731400" cy="8856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 name="CustomShape 5" hidden="1"/>
          <p:cNvSpPr/>
          <p:nvPr/>
        </p:nvSpPr>
        <p:spPr>
          <a:xfrm flipV="1">
            <a:off x="5410080" y="434880"/>
            <a:ext cx="3731400" cy="177480"/>
          </a:xfrm>
          <a:prstGeom prst="rect">
            <a:avLst/>
          </a:prstGeom>
          <a:solidFill>
            <a:schemeClr val="accent2">
              <a:alpha val="5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5" name="CustomShape 6" hidden="1"/>
          <p:cNvSpPr/>
          <p:nvPr/>
        </p:nvSpPr>
        <p:spPr>
          <a:xfrm>
            <a:off x="5407200" y="497520"/>
            <a:ext cx="3060720" cy="24840"/>
          </a:xfrm>
          <a:prstGeom prst="roundRect">
            <a:avLst>
              <a:gd name="adj" fmla="val 16667"/>
            </a:avLst>
          </a:prstGeom>
          <a:solidFill>
            <a:srgbClr val="ffffff"/>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6" name="CustomShape 7" hidden="1"/>
          <p:cNvSpPr/>
          <p:nvPr/>
        </p:nvSpPr>
        <p:spPr>
          <a:xfrm>
            <a:off x="7373520" y="588960"/>
            <a:ext cx="1597680" cy="34200"/>
          </a:xfrm>
          <a:prstGeom prst="roundRect">
            <a:avLst>
              <a:gd name="adj" fmla="val 16667"/>
            </a:avLst>
          </a:prstGeom>
          <a:solidFill>
            <a:srgbClr val="ffffff"/>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7" name="CustomShape 8" hidden="1"/>
          <p:cNvSpPr/>
          <p:nvPr/>
        </p:nvSpPr>
        <p:spPr>
          <a:xfrm>
            <a:off x="9084960" y="-2160"/>
            <a:ext cx="55080" cy="619200"/>
          </a:xfrm>
          <a:prstGeom prst="rect">
            <a:avLst/>
          </a:prstGeom>
          <a:solidFill>
            <a:srgbClr val="ffffff">
              <a:alpha val="65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8" name="CustomShape 9" hidden="1"/>
          <p:cNvSpPr/>
          <p:nvPr/>
        </p:nvSpPr>
        <p:spPr>
          <a:xfrm>
            <a:off x="9044640" y="-2160"/>
            <a:ext cx="24840" cy="619200"/>
          </a:xfrm>
          <a:prstGeom prst="rect">
            <a:avLst/>
          </a:prstGeom>
          <a:solidFill>
            <a:srgbClr val="ffffff">
              <a:alpha val="65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9" name="CustomShape 10" hidden="1"/>
          <p:cNvSpPr/>
          <p:nvPr/>
        </p:nvSpPr>
        <p:spPr>
          <a:xfrm>
            <a:off x="9025560" y="-2160"/>
            <a:ext cx="6480" cy="619200"/>
          </a:xfrm>
          <a:prstGeom prst="rect">
            <a:avLst/>
          </a:prstGeom>
          <a:solidFill>
            <a:srgbClr val="ffffff">
              <a:alpha val="6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0" name="CustomShape 11" hidden="1"/>
          <p:cNvSpPr/>
          <p:nvPr/>
        </p:nvSpPr>
        <p:spPr>
          <a:xfrm>
            <a:off x="8975520" y="-2160"/>
            <a:ext cx="24840" cy="619200"/>
          </a:xfrm>
          <a:prstGeom prst="rect">
            <a:avLst/>
          </a:prstGeom>
          <a:solidFill>
            <a:srgbClr val="ffffff">
              <a:alpha val="4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1" name="CustomShape 12" hidden="1"/>
          <p:cNvSpPr/>
          <p:nvPr/>
        </p:nvSpPr>
        <p:spPr>
          <a:xfrm>
            <a:off x="8915760" y="360"/>
            <a:ext cx="52200" cy="582840"/>
          </a:xfrm>
          <a:prstGeom prst="rect">
            <a:avLst/>
          </a:prstGeom>
          <a:solidFill>
            <a:srgbClr val="ffffff">
              <a:alpha val="2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2" name="CustomShape 13" hidden="1"/>
          <p:cNvSpPr/>
          <p:nvPr/>
        </p:nvSpPr>
        <p:spPr>
          <a:xfrm>
            <a:off x="8873640" y="360"/>
            <a:ext cx="6480" cy="582840"/>
          </a:xfrm>
          <a:prstGeom prst="rect">
            <a:avLst/>
          </a:prstGeom>
          <a:solidFill>
            <a:srgbClr val="ffffff">
              <a:alpha val="3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3" name="CustomShape 14"/>
          <p:cNvSpPr/>
          <p:nvPr/>
        </p:nvSpPr>
        <p:spPr>
          <a:xfrm flipV="1">
            <a:off x="5410080" y="3805200"/>
            <a:ext cx="3731400" cy="8856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4" name="CustomShape 15"/>
          <p:cNvSpPr/>
          <p:nvPr/>
        </p:nvSpPr>
        <p:spPr>
          <a:xfrm flipV="1">
            <a:off x="5410080" y="3892320"/>
            <a:ext cx="3731400" cy="189360"/>
          </a:xfrm>
          <a:prstGeom prst="rect">
            <a:avLst/>
          </a:prstGeom>
          <a:solidFill>
            <a:schemeClr val="accent2">
              <a:alpha val="5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5" name="CustomShape 16"/>
          <p:cNvSpPr/>
          <p:nvPr/>
        </p:nvSpPr>
        <p:spPr>
          <a:xfrm flipV="1">
            <a:off x="5410080" y="4110480"/>
            <a:ext cx="3731400" cy="6480"/>
          </a:xfrm>
          <a:prstGeom prst="rect">
            <a:avLst/>
          </a:prstGeom>
          <a:solidFill>
            <a:schemeClr val="accent2">
              <a:alpha val="65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6" name="CustomShape 17"/>
          <p:cNvSpPr/>
          <p:nvPr/>
        </p:nvSpPr>
        <p:spPr>
          <a:xfrm flipV="1">
            <a:off x="5410080" y="4159800"/>
            <a:ext cx="1963440" cy="15840"/>
          </a:xfrm>
          <a:prstGeom prst="rect">
            <a:avLst/>
          </a:prstGeom>
          <a:solidFill>
            <a:schemeClr val="accent2">
              <a:alpha val="6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7" name="CustomShape 18"/>
          <p:cNvSpPr/>
          <p:nvPr/>
        </p:nvSpPr>
        <p:spPr>
          <a:xfrm flipV="1">
            <a:off x="5410080" y="4194720"/>
            <a:ext cx="1963440" cy="6480"/>
          </a:xfrm>
          <a:prstGeom prst="rect">
            <a:avLst/>
          </a:prstGeom>
          <a:solidFill>
            <a:schemeClr val="accent2">
              <a:alpha val="65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8" name="CustomShape 19"/>
          <p:cNvSpPr/>
          <p:nvPr/>
        </p:nvSpPr>
        <p:spPr>
          <a:xfrm>
            <a:off x="5410080" y="3962520"/>
            <a:ext cx="3060720" cy="24840"/>
          </a:xfrm>
          <a:prstGeom prst="roundRect">
            <a:avLst>
              <a:gd name="adj" fmla="val 16667"/>
            </a:avLst>
          </a:prstGeom>
          <a:solidFill>
            <a:srgbClr val="ffffff"/>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9" name="CustomShape 20"/>
          <p:cNvSpPr/>
          <p:nvPr/>
        </p:nvSpPr>
        <p:spPr>
          <a:xfrm>
            <a:off x="7376400" y="4061160"/>
            <a:ext cx="1597680" cy="34200"/>
          </a:xfrm>
          <a:prstGeom prst="roundRect">
            <a:avLst>
              <a:gd name="adj" fmla="val 16667"/>
            </a:avLst>
          </a:prstGeom>
          <a:solidFill>
            <a:srgbClr val="ffffff"/>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0" name="CustomShape 21"/>
          <p:cNvSpPr/>
          <p:nvPr/>
        </p:nvSpPr>
        <p:spPr>
          <a:xfrm>
            <a:off x="0" y="3649680"/>
            <a:ext cx="9141480" cy="241560"/>
          </a:xfrm>
          <a:prstGeom prst="rect">
            <a:avLst/>
          </a:prstGeom>
          <a:solidFill>
            <a:schemeClr val="accent2">
              <a:alpha val="5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1" name="CustomShape 22"/>
          <p:cNvSpPr/>
          <p:nvPr/>
        </p:nvSpPr>
        <p:spPr>
          <a:xfrm>
            <a:off x="0" y="3675600"/>
            <a:ext cx="9141480" cy="13824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2" name="CustomShape 23"/>
          <p:cNvSpPr/>
          <p:nvPr/>
        </p:nvSpPr>
        <p:spPr>
          <a:xfrm flipV="1">
            <a:off x="6414120" y="3637800"/>
            <a:ext cx="2727360" cy="24588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3" name="CustomShape 24"/>
          <p:cNvSpPr/>
          <p:nvPr/>
        </p:nvSpPr>
        <p:spPr>
          <a:xfrm>
            <a:off x="0" y="0"/>
            <a:ext cx="9141480" cy="3699360"/>
          </a:xfrm>
          <a:prstGeom prst="rect">
            <a:avLst/>
          </a:prstGeom>
          <a:solidFill>
            <a:schemeClr val="tx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4" name="PlaceHolder 25"/>
          <p:cNvSpPr>
            <a:spLocks noGrp="1"/>
          </p:cNvSpPr>
          <p:nvPr>
            <p:ph type="title"/>
          </p:nvPr>
        </p:nvSpPr>
        <p:spPr>
          <a:xfrm>
            <a:off x="457200" y="273600"/>
            <a:ext cx="8229240" cy="1144800"/>
          </a:xfrm>
          <a:prstGeom prst="rect">
            <a:avLst/>
          </a:prstGeom>
        </p:spPr>
        <p:txBody>
          <a:bodyPr lIns="0" rIns="0" tIns="0" bIns="0" anchor="ctr">
            <a:noAutofit/>
          </a:bodyPr>
          <a:p>
            <a:pPr algn="ctr"/>
            <a:r>
              <a:rPr b="0" lang="en-IN" sz="4400" spc="-1" strike="noStrike">
                <a:latin typeface="Arial"/>
              </a:rPr>
              <a:t>Click to edit the title text format</a:t>
            </a:r>
            <a:endParaRPr b="0" lang="en-IN" sz="4400" spc="-1" strike="noStrike">
              <a:latin typeface="Arial"/>
            </a:endParaRPr>
          </a:p>
        </p:txBody>
      </p:sp>
      <p:sp>
        <p:nvSpPr>
          <p:cNvPr id="25" name="PlaceHolder 26"/>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IN" sz="3200" spc="-1" strike="noStrike">
                <a:latin typeface="Arial"/>
              </a:rPr>
              <a:t>Click to edit the outline text format</a:t>
            </a:r>
            <a:endParaRPr b="0" lang="en-IN" sz="3200" spc="-1" strike="noStrike">
              <a:latin typeface="Arial"/>
            </a:endParaRPr>
          </a:p>
          <a:p>
            <a:pPr lvl="1" marL="864000" indent="-324000">
              <a:spcBef>
                <a:spcPts val="1134"/>
              </a:spcBef>
              <a:buClr>
                <a:srgbClr val="000000"/>
              </a:buClr>
              <a:buSzPct val="75000"/>
              <a:buFont typeface="Symbol" charset="2"/>
              <a:buChar char=""/>
            </a:pPr>
            <a:r>
              <a:rPr b="0" lang="en-IN" sz="2800" spc="-1" strike="noStrike">
                <a:latin typeface="Arial"/>
              </a:rPr>
              <a:t>Second Outline Level</a:t>
            </a:r>
            <a:endParaRPr b="0" lang="en-IN" sz="2800" spc="-1" strike="noStrike">
              <a:latin typeface="Arial"/>
            </a:endParaRPr>
          </a:p>
          <a:p>
            <a:pPr lvl="2" marL="1296000" indent="-288000">
              <a:spcBef>
                <a:spcPts val="850"/>
              </a:spcBef>
              <a:buClr>
                <a:srgbClr val="000000"/>
              </a:buClr>
              <a:buSzPct val="45000"/>
              <a:buFont typeface="Wingdings" charset="2"/>
              <a:buChar char=""/>
            </a:pPr>
            <a:r>
              <a:rPr b="0" lang="en-IN" sz="2400" spc="-1" strike="noStrike">
                <a:latin typeface="Arial"/>
              </a:rPr>
              <a:t>Third Outline Level</a:t>
            </a:r>
            <a:endParaRPr b="0" lang="en-IN" sz="2400" spc="-1" strike="noStrike">
              <a:latin typeface="Arial"/>
            </a:endParaRPr>
          </a:p>
          <a:p>
            <a:pPr lvl="3" marL="1728000" indent="-216000">
              <a:spcBef>
                <a:spcPts val="567"/>
              </a:spcBef>
              <a:buClr>
                <a:srgbClr val="000000"/>
              </a:buClr>
              <a:buSzPct val="75000"/>
              <a:buFont typeface="Symbol" charset="2"/>
              <a:buChar char=""/>
            </a:pPr>
            <a:r>
              <a:rPr b="0" lang="en-IN" sz="2000" spc="-1" strike="noStrike">
                <a:latin typeface="Arial"/>
              </a:rPr>
              <a:t>Fourth Outline Level</a:t>
            </a:r>
            <a:endParaRPr b="0" lang="en-IN" sz="2000" spc="-1" strike="noStrike">
              <a:latin typeface="Arial"/>
            </a:endParaRPr>
          </a:p>
          <a:p>
            <a:pPr lvl="4" marL="2160000" indent="-216000">
              <a:spcBef>
                <a:spcPts val="283"/>
              </a:spcBef>
              <a:buClr>
                <a:srgbClr val="000000"/>
              </a:buClr>
              <a:buSzPct val="45000"/>
              <a:buFont typeface="Wingdings" charset="2"/>
              <a:buChar char=""/>
            </a:pPr>
            <a:r>
              <a:rPr b="0" lang="en-IN" sz="2000" spc="-1" strike="noStrike">
                <a:latin typeface="Arial"/>
              </a:rPr>
              <a:t>Fifth Outline Level</a:t>
            </a:r>
            <a:endParaRPr b="0" lang="en-IN" sz="2000" spc="-1" strike="noStrike">
              <a:latin typeface="Arial"/>
            </a:endParaRPr>
          </a:p>
          <a:p>
            <a:pPr lvl="5" marL="2592000" indent="-216000">
              <a:spcBef>
                <a:spcPts val="283"/>
              </a:spcBef>
              <a:buClr>
                <a:srgbClr val="000000"/>
              </a:buClr>
              <a:buSzPct val="45000"/>
              <a:buFont typeface="Wingdings" charset="2"/>
              <a:buChar char=""/>
            </a:pPr>
            <a:r>
              <a:rPr b="0" lang="en-IN" sz="2000" spc="-1" strike="noStrike">
                <a:latin typeface="Arial"/>
              </a:rPr>
              <a:t>Sixth Outline Level</a:t>
            </a:r>
            <a:endParaRPr b="0" lang="en-IN" sz="2000" spc="-1" strike="noStrike">
              <a:latin typeface="Arial"/>
            </a:endParaRPr>
          </a:p>
          <a:p>
            <a:pPr lvl="6" marL="3024000" indent="-216000">
              <a:spcBef>
                <a:spcPts val="283"/>
              </a:spcBef>
              <a:buClr>
                <a:srgbClr val="000000"/>
              </a:buClr>
              <a:buSzPct val="45000"/>
              <a:buFont typeface="Wingdings" charset="2"/>
              <a:buChar char=""/>
            </a:pPr>
            <a:r>
              <a:rPr b="0" lang="en-IN" sz="2000" spc="-1" strike="noStrike">
                <a:latin typeface="Arial"/>
              </a:rPr>
              <a:t>Seventh Outline Level</a:t>
            </a:r>
            <a:endParaRPr b="0" lang="en-IN"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10.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71" name="CustomShape 1"/>
          <p:cNvSpPr/>
          <p:nvPr/>
        </p:nvSpPr>
        <p:spPr>
          <a:xfrm>
            <a:off x="0" y="366840"/>
            <a:ext cx="9141480" cy="81720"/>
          </a:xfrm>
          <a:prstGeom prst="rect">
            <a:avLst/>
          </a:prstGeom>
          <a:solidFill>
            <a:schemeClr val="accent2">
              <a:alpha val="5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72" name="CustomShape 2"/>
          <p:cNvSpPr/>
          <p:nvPr/>
        </p:nvSpPr>
        <p:spPr>
          <a:xfrm>
            <a:off x="0" y="0"/>
            <a:ext cx="9141480" cy="308160"/>
          </a:xfrm>
          <a:prstGeom prst="rect">
            <a:avLst/>
          </a:prstGeom>
          <a:solidFill>
            <a:schemeClr val="tx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73" name="CustomShape 3"/>
          <p:cNvSpPr/>
          <p:nvPr/>
        </p:nvSpPr>
        <p:spPr>
          <a:xfrm>
            <a:off x="0" y="308160"/>
            <a:ext cx="9141480" cy="8892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74" name="CustomShape 4"/>
          <p:cNvSpPr/>
          <p:nvPr/>
        </p:nvSpPr>
        <p:spPr>
          <a:xfrm flipV="1">
            <a:off x="5410080" y="355680"/>
            <a:ext cx="3731400" cy="8856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75" name="CustomShape 5"/>
          <p:cNvSpPr/>
          <p:nvPr/>
        </p:nvSpPr>
        <p:spPr>
          <a:xfrm flipV="1">
            <a:off x="5410080" y="434880"/>
            <a:ext cx="3731400" cy="177480"/>
          </a:xfrm>
          <a:prstGeom prst="rect">
            <a:avLst/>
          </a:prstGeom>
          <a:solidFill>
            <a:schemeClr val="accent2">
              <a:alpha val="5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76" name="CustomShape 6"/>
          <p:cNvSpPr/>
          <p:nvPr/>
        </p:nvSpPr>
        <p:spPr>
          <a:xfrm>
            <a:off x="5407200" y="497520"/>
            <a:ext cx="3060720" cy="24840"/>
          </a:xfrm>
          <a:prstGeom prst="roundRect">
            <a:avLst>
              <a:gd name="adj" fmla="val 16667"/>
            </a:avLst>
          </a:prstGeom>
          <a:solidFill>
            <a:srgbClr val="ffffff"/>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77" name="CustomShape 7"/>
          <p:cNvSpPr/>
          <p:nvPr/>
        </p:nvSpPr>
        <p:spPr>
          <a:xfrm>
            <a:off x="7373520" y="588960"/>
            <a:ext cx="1597680" cy="34200"/>
          </a:xfrm>
          <a:prstGeom prst="roundRect">
            <a:avLst>
              <a:gd name="adj" fmla="val 16667"/>
            </a:avLst>
          </a:prstGeom>
          <a:solidFill>
            <a:srgbClr val="ffffff"/>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78" name="CustomShape 8"/>
          <p:cNvSpPr/>
          <p:nvPr/>
        </p:nvSpPr>
        <p:spPr>
          <a:xfrm>
            <a:off x="9084960" y="-2160"/>
            <a:ext cx="55080" cy="619200"/>
          </a:xfrm>
          <a:prstGeom prst="rect">
            <a:avLst/>
          </a:prstGeom>
          <a:solidFill>
            <a:srgbClr val="ffffff">
              <a:alpha val="65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79" name="CustomShape 9"/>
          <p:cNvSpPr/>
          <p:nvPr/>
        </p:nvSpPr>
        <p:spPr>
          <a:xfrm>
            <a:off x="9044640" y="-2160"/>
            <a:ext cx="24840" cy="619200"/>
          </a:xfrm>
          <a:prstGeom prst="rect">
            <a:avLst/>
          </a:prstGeom>
          <a:solidFill>
            <a:srgbClr val="ffffff">
              <a:alpha val="65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80" name="CustomShape 10"/>
          <p:cNvSpPr/>
          <p:nvPr/>
        </p:nvSpPr>
        <p:spPr>
          <a:xfrm>
            <a:off x="9025560" y="-2160"/>
            <a:ext cx="6480" cy="619200"/>
          </a:xfrm>
          <a:prstGeom prst="rect">
            <a:avLst/>
          </a:prstGeom>
          <a:solidFill>
            <a:srgbClr val="ffffff">
              <a:alpha val="6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81" name="CustomShape 11"/>
          <p:cNvSpPr/>
          <p:nvPr/>
        </p:nvSpPr>
        <p:spPr>
          <a:xfrm>
            <a:off x="8975520" y="-2160"/>
            <a:ext cx="24840" cy="619200"/>
          </a:xfrm>
          <a:prstGeom prst="rect">
            <a:avLst/>
          </a:prstGeom>
          <a:solidFill>
            <a:srgbClr val="ffffff">
              <a:alpha val="4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82" name="CustomShape 12"/>
          <p:cNvSpPr/>
          <p:nvPr/>
        </p:nvSpPr>
        <p:spPr>
          <a:xfrm>
            <a:off x="8915760" y="360"/>
            <a:ext cx="52200" cy="582840"/>
          </a:xfrm>
          <a:prstGeom prst="rect">
            <a:avLst/>
          </a:prstGeom>
          <a:solidFill>
            <a:srgbClr val="ffffff">
              <a:alpha val="2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83" name="CustomShape 13"/>
          <p:cNvSpPr/>
          <p:nvPr/>
        </p:nvSpPr>
        <p:spPr>
          <a:xfrm>
            <a:off x="8873640" y="360"/>
            <a:ext cx="6480" cy="582840"/>
          </a:xfrm>
          <a:prstGeom prst="rect">
            <a:avLst/>
          </a:prstGeom>
          <a:solidFill>
            <a:srgbClr val="ffffff">
              <a:alpha val="3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84" name="PlaceHolder 14"/>
          <p:cNvSpPr>
            <a:spLocks noGrp="1"/>
          </p:cNvSpPr>
          <p:nvPr>
            <p:ph type="title"/>
          </p:nvPr>
        </p:nvSpPr>
        <p:spPr>
          <a:xfrm>
            <a:off x="457200" y="273600"/>
            <a:ext cx="8228880" cy="1144440"/>
          </a:xfrm>
          <a:prstGeom prst="rect">
            <a:avLst/>
          </a:prstGeom>
        </p:spPr>
        <p:txBody>
          <a:bodyPr lIns="0" rIns="0" tIns="0" bIns="0" anchor="ctr">
            <a:noAutofit/>
          </a:bodyPr>
          <a:p>
            <a:r>
              <a:rPr b="0" lang="en-IN" sz="1800" spc="-1" strike="noStrike">
                <a:latin typeface="Arial"/>
              </a:rPr>
              <a:t>Click to edit the title text format</a:t>
            </a:r>
            <a:endParaRPr b="0" lang="en-IN" sz="1800" spc="-1" strike="noStrike">
              <a:latin typeface="Arial"/>
            </a:endParaRPr>
          </a:p>
        </p:txBody>
      </p:sp>
      <p:sp>
        <p:nvSpPr>
          <p:cNvPr id="485" name="PlaceHolder 15"/>
          <p:cNvSpPr>
            <a:spLocks noGrp="1"/>
          </p:cNvSpPr>
          <p:nvPr>
            <p:ph type="body"/>
          </p:nvPr>
        </p:nvSpPr>
        <p:spPr>
          <a:xfrm>
            <a:off x="457200" y="1604520"/>
            <a:ext cx="8228880" cy="397692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IN" sz="1800" spc="-1" strike="noStrike">
                <a:latin typeface="Arial"/>
              </a:rPr>
              <a:t>Click to edit the outline text format</a:t>
            </a:r>
            <a:endParaRPr b="0" lang="en-IN" sz="1800" spc="-1" strike="noStrike">
              <a:latin typeface="Arial"/>
            </a:endParaRPr>
          </a:p>
          <a:p>
            <a:pPr lvl="1" marL="864000" indent="-324000">
              <a:spcBef>
                <a:spcPts val="1134"/>
              </a:spcBef>
              <a:buClr>
                <a:srgbClr val="000000"/>
              </a:buClr>
              <a:buSzPct val="75000"/>
              <a:buFont typeface="Symbol" charset="2"/>
              <a:buChar char=""/>
            </a:pPr>
            <a:r>
              <a:rPr b="0" lang="en-IN" sz="1800" spc="-1" strike="noStrike">
                <a:latin typeface="Arial"/>
              </a:rPr>
              <a:t>Second Outline Level</a:t>
            </a:r>
            <a:endParaRPr b="0" lang="en-IN" sz="1800" spc="-1" strike="noStrike">
              <a:latin typeface="Arial"/>
            </a:endParaRPr>
          </a:p>
          <a:p>
            <a:pPr lvl="2" marL="1296000" indent="-288000">
              <a:spcBef>
                <a:spcPts val="850"/>
              </a:spcBef>
              <a:buClr>
                <a:srgbClr val="000000"/>
              </a:buClr>
              <a:buSzPct val="45000"/>
              <a:buFont typeface="Wingdings" charset="2"/>
              <a:buChar char=""/>
            </a:pPr>
            <a:r>
              <a:rPr b="0" lang="en-IN" sz="1800" spc="-1" strike="noStrike">
                <a:latin typeface="Arial"/>
              </a:rPr>
              <a:t>Third Outline Level</a:t>
            </a:r>
            <a:endParaRPr b="0" lang="en-IN" sz="1800" spc="-1" strike="noStrike">
              <a:latin typeface="Arial"/>
            </a:endParaRPr>
          </a:p>
          <a:p>
            <a:pPr lvl="3" marL="1728000" indent="-216000">
              <a:spcBef>
                <a:spcPts val="567"/>
              </a:spcBef>
              <a:buClr>
                <a:srgbClr val="000000"/>
              </a:buClr>
              <a:buSzPct val="75000"/>
              <a:buFont typeface="Symbol" charset="2"/>
              <a:buChar char=""/>
            </a:pPr>
            <a:r>
              <a:rPr b="0" lang="en-IN" sz="1800" spc="-1" strike="noStrike">
                <a:latin typeface="Arial"/>
              </a:rPr>
              <a:t>Fourth Outline Level</a:t>
            </a:r>
            <a:endParaRPr b="0" lang="en-IN" sz="1800" spc="-1" strike="noStrike">
              <a:latin typeface="Arial"/>
            </a:endParaRPr>
          </a:p>
          <a:p>
            <a:pPr lvl="4" marL="2160000" indent="-216000">
              <a:spcBef>
                <a:spcPts val="283"/>
              </a:spcBef>
              <a:buClr>
                <a:srgbClr val="000000"/>
              </a:buClr>
              <a:buSzPct val="45000"/>
              <a:buFont typeface="Wingdings" charset="2"/>
              <a:buChar char=""/>
            </a:pPr>
            <a:r>
              <a:rPr b="0" lang="en-IN" sz="1800" spc="-1" strike="noStrike">
                <a:latin typeface="Arial"/>
              </a:rPr>
              <a:t>Fifth Outline Level</a:t>
            </a:r>
            <a:endParaRPr b="0" lang="en-IN" sz="1800" spc="-1" strike="noStrike">
              <a:latin typeface="Arial"/>
            </a:endParaRPr>
          </a:p>
          <a:p>
            <a:pPr lvl="5" marL="2592000" indent="-216000">
              <a:spcBef>
                <a:spcPts val="283"/>
              </a:spcBef>
              <a:buClr>
                <a:srgbClr val="000000"/>
              </a:buClr>
              <a:buSzPct val="45000"/>
              <a:buFont typeface="Wingdings" charset="2"/>
              <a:buChar char=""/>
            </a:pPr>
            <a:r>
              <a:rPr b="0" lang="en-IN" sz="1800" spc="-1" strike="noStrike">
                <a:latin typeface="Arial"/>
              </a:rPr>
              <a:t>Sixth Outline Level</a:t>
            </a:r>
            <a:endParaRPr b="0" lang="en-IN" sz="1800" spc="-1" strike="noStrike">
              <a:latin typeface="Arial"/>
            </a:endParaRPr>
          </a:p>
          <a:p>
            <a:pPr lvl="6" marL="3024000" indent="-216000">
              <a:spcBef>
                <a:spcPts val="283"/>
              </a:spcBef>
              <a:buClr>
                <a:srgbClr val="000000"/>
              </a:buClr>
              <a:buSzPct val="45000"/>
              <a:buFont typeface="Wingdings" charset="2"/>
              <a:buChar char=""/>
            </a:pPr>
            <a:r>
              <a:rPr b="0" lang="en-IN" sz="1800" spc="-1" strike="noStrike">
                <a:latin typeface="Arial"/>
              </a:rPr>
              <a:t>Seventh Outline Level</a:t>
            </a:r>
            <a:endParaRPr b="0" lang="en-IN" sz="1800" spc="-1" strike="noStrike">
              <a:latin typeface="Arial"/>
            </a:endParaRPr>
          </a:p>
        </p:txBody>
      </p:sp>
    </p:spTree>
  </p:cSld>
  <p:clrMap bg1="lt1" bg2="lt2" tx1="dk1" tx2="dk2" accent1="accent1" accent2="accent2" accent3="accent3" accent4="accent4" accent5="accent5" accent6="accent6" hlink="hlink" folHlink="folHlink"/>
  <p:sldLayoutIdLst>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 id="2147483777"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62" name="CustomShape 1"/>
          <p:cNvSpPr/>
          <p:nvPr/>
        </p:nvSpPr>
        <p:spPr>
          <a:xfrm>
            <a:off x="0" y="366840"/>
            <a:ext cx="9141480" cy="81720"/>
          </a:xfrm>
          <a:prstGeom prst="rect">
            <a:avLst/>
          </a:prstGeom>
          <a:solidFill>
            <a:schemeClr val="accent2">
              <a:alpha val="5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63" name="CustomShape 2"/>
          <p:cNvSpPr/>
          <p:nvPr/>
        </p:nvSpPr>
        <p:spPr>
          <a:xfrm>
            <a:off x="0" y="0"/>
            <a:ext cx="9141480" cy="308160"/>
          </a:xfrm>
          <a:prstGeom prst="rect">
            <a:avLst/>
          </a:prstGeom>
          <a:solidFill>
            <a:schemeClr val="tx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64" name="CustomShape 3"/>
          <p:cNvSpPr/>
          <p:nvPr/>
        </p:nvSpPr>
        <p:spPr>
          <a:xfrm>
            <a:off x="0" y="308160"/>
            <a:ext cx="9141480" cy="8892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65" name="CustomShape 4"/>
          <p:cNvSpPr/>
          <p:nvPr/>
        </p:nvSpPr>
        <p:spPr>
          <a:xfrm flipV="1">
            <a:off x="5410080" y="355680"/>
            <a:ext cx="3731400" cy="8856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66" name="CustomShape 5"/>
          <p:cNvSpPr/>
          <p:nvPr/>
        </p:nvSpPr>
        <p:spPr>
          <a:xfrm flipV="1">
            <a:off x="5410080" y="434880"/>
            <a:ext cx="3731400" cy="177480"/>
          </a:xfrm>
          <a:prstGeom prst="rect">
            <a:avLst/>
          </a:prstGeom>
          <a:solidFill>
            <a:schemeClr val="accent2">
              <a:alpha val="5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67" name="CustomShape 6"/>
          <p:cNvSpPr/>
          <p:nvPr/>
        </p:nvSpPr>
        <p:spPr>
          <a:xfrm>
            <a:off x="5407200" y="497520"/>
            <a:ext cx="3060720" cy="24840"/>
          </a:xfrm>
          <a:prstGeom prst="roundRect">
            <a:avLst>
              <a:gd name="adj" fmla="val 16667"/>
            </a:avLst>
          </a:prstGeom>
          <a:solidFill>
            <a:srgbClr val="ffffff"/>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68" name="CustomShape 7"/>
          <p:cNvSpPr/>
          <p:nvPr/>
        </p:nvSpPr>
        <p:spPr>
          <a:xfrm>
            <a:off x="7373520" y="588960"/>
            <a:ext cx="1597680" cy="34200"/>
          </a:xfrm>
          <a:prstGeom prst="roundRect">
            <a:avLst>
              <a:gd name="adj" fmla="val 16667"/>
            </a:avLst>
          </a:prstGeom>
          <a:solidFill>
            <a:srgbClr val="ffffff"/>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69" name="CustomShape 8"/>
          <p:cNvSpPr/>
          <p:nvPr/>
        </p:nvSpPr>
        <p:spPr>
          <a:xfrm>
            <a:off x="9084960" y="-2160"/>
            <a:ext cx="55080" cy="619200"/>
          </a:xfrm>
          <a:prstGeom prst="rect">
            <a:avLst/>
          </a:prstGeom>
          <a:solidFill>
            <a:srgbClr val="ffffff">
              <a:alpha val="65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70" name="CustomShape 9"/>
          <p:cNvSpPr/>
          <p:nvPr/>
        </p:nvSpPr>
        <p:spPr>
          <a:xfrm>
            <a:off x="9044640" y="-2160"/>
            <a:ext cx="24840" cy="619200"/>
          </a:xfrm>
          <a:prstGeom prst="rect">
            <a:avLst/>
          </a:prstGeom>
          <a:solidFill>
            <a:srgbClr val="ffffff">
              <a:alpha val="65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71" name="CustomShape 10"/>
          <p:cNvSpPr/>
          <p:nvPr/>
        </p:nvSpPr>
        <p:spPr>
          <a:xfrm>
            <a:off x="9025560" y="-2160"/>
            <a:ext cx="6480" cy="619200"/>
          </a:xfrm>
          <a:prstGeom prst="rect">
            <a:avLst/>
          </a:prstGeom>
          <a:solidFill>
            <a:srgbClr val="ffffff">
              <a:alpha val="6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72" name="CustomShape 11"/>
          <p:cNvSpPr/>
          <p:nvPr/>
        </p:nvSpPr>
        <p:spPr>
          <a:xfrm>
            <a:off x="8975520" y="-2160"/>
            <a:ext cx="24840" cy="619200"/>
          </a:xfrm>
          <a:prstGeom prst="rect">
            <a:avLst/>
          </a:prstGeom>
          <a:solidFill>
            <a:srgbClr val="ffffff">
              <a:alpha val="4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73" name="CustomShape 12"/>
          <p:cNvSpPr/>
          <p:nvPr/>
        </p:nvSpPr>
        <p:spPr>
          <a:xfrm>
            <a:off x="8915760" y="360"/>
            <a:ext cx="52200" cy="582840"/>
          </a:xfrm>
          <a:prstGeom prst="rect">
            <a:avLst/>
          </a:prstGeom>
          <a:solidFill>
            <a:srgbClr val="ffffff">
              <a:alpha val="2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74" name="CustomShape 13"/>
          <p:cNvSpPr/>
          <p:nvPr/>
        </p:nvSpPr>
        <p:spPr>
          <a:xfrm>
            <a:off x="8873640" y="360"/>
            <a:ext cx="6480" cy="582840"/>
          </a:xfrm>
          <a:prstGeom prst="rect">
            <a:avLst/>
          </a:prstGeom>
          <a:solidFill>
            <a:srgbClr val="ffffff">
              <a:alpha val="3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75" name="PlaceHolder 14"/>
          <p:cNvSpPr>
            <a:spLocks noGrp="1"/>
          </p:cNvSpPr>
          <p:nvPr>
            <p:ph type="title"/>
          </p:nvPr>
        </p:nvSpPr>
        <p:spPr>
          <a:xfrm>
            <a:off x="457200" y="273600"/>
            <a:ext cx="8229240" cy="1144800"/>
          </a:xfrm>
          <a:prstGeom prst="rect">
            <a:avLst/>
          </a:prstGeom>
        </p:spPr>
        <p:txBody>
          <a:bodyPr lIns="0" rIns="0" tIns="0" bIns="0" anchor="ctr">
            <a:noAutofit/>
          </a:bodyPr>
          <a:p>
            <a:pPr algn="ctr"/>
            <a:r>
              <a:rPr b="0" lang="en-IN" sz="4400" spc="-1" strike="noStrike">
                <a:latin typeface="Arial"/>
              </a:rPr>
              <a:t>Click to edit the title text format</a:t>
            </a:r>
            <a:endParaRPr b="0" lang="en-IN" sz="4400" spc="-1" strike="noStrike">
              <a:latin typeface="Arial"/>
            </a:endParaRPr>
          </a:p>
        </p:txBody>
      </p:sp>
      <p:sp>
        <p:nvSpPr>
          <p:cNvPr id="76" name="PlaceHolder 15"/>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IN" sz="3200" spc="-1" strike="noStrike">
                <a:latin typeface="Arial"/>
              </a:rPr>
              <a:t>Click to edit the outline text format</a:t>
            </a:r>
            <a:endParaRPr b="0" lang="en-IN" sz="3200" spc="-1" strike="noStrike">
              <a:latin typeface="Arial"/>
            </a:endParaRPr>
          </a:p>
          <a:p>
            <a:pPr lvl="1" marL="864000" indent="-324000">
              <a:spcBef>
                <a:spcPts val="1134"/>
              </a:spcBef>
              <a:buClr>
                <a:srgbClr val="000000"/>
              </a:buClr>
              <a:buSzPct val="75000"/>
              <a:buFont typeface="Symbol" charset="2"/>
              <a:buChar char=""/>
            </a:pPr>
            <a:r>
              <a:rPr b="0" lang="en-IN" sz="2800" spc="-1" strike="noStrike">
                <a:latin typeface="Arial"/>
              </a:rPr>
              <a:t>Second Outline Level</a:t>
            </a:r>
            <a:endParaRPr b="0" lang="en-IN" sz="2800" spc="-1" strike="noStrike">
              <a:latin typeface="Arial"/>
            </a:endParaRPr>
          </a:p>
          <a:p>
            <a:pPr lvl="2" marL="1296000" indent="-288000">
              <a:spcBef>
                <a:spcPts val="850"/>
              </a:spcBef>
              <a:buClr>
                <a:srgbClr val="000000"/>
              </a:buClr>
              <a:buSzPct val="45000"/>
              <a:buFont typeface="Wingdings" charset="2"/>
              <a:buChar char=""/>
            </a:pPr>
            <a:r>
              <a:rPr b="0" lang="en-IN" sz="2400" spc="-1" strike="noStrike">
                <a:latin typeface="Arial"/>
              </a:rPr>
              <a:t>Third Outline Level</a:t>
            </a:r>
            <a:endParaRPr b="0" lang="en-IN" sz="2400" spc="-1" strike="noStrike">
              <a:latin typeface="Arial"/>
            </a:endParaRPr>
          </a:p>
          <a:p>
            <a:pPr lvl="3" marL="1728000" indent="-216000">
              <a:spcBef>
                <a:spcPts val="567"/>
              </a:spcBef>
              <a:buClr>
                <a:srgbClr val="000000"/>
              </a:buClr>
              <a:buSzPct val="75000"/>
              <a:buFont typeface="Symbol" charset="2"/>
              <a:buChar char=""/>
            </a:pPr>
            <a:r>
              <a:rPr b="0" lang="en-IN" sz="2000" spc="-1" strike="noStrike">
                <a:latin typeface="Arial"/>
              </a:rPr>
              <a:t>Fourth Outline Level</a:t>
            </a:r>
            <a:endParaRPr b="0" lang="en-IN" sz="2000" spc="-1" strike="noStrike">
              <a:latin typeface="Arial"/>
            </a:endParaRPr>
          </a:p>
          <a:p>
            <a:pPr lvl="4" marL="2160000" indent="-216000">
              <a:spcBef>
                <a:spcPts val="283"/>
              </a:spcBef>
              <a:buClr>
                <a:srgbClr val="000000"/>
              </a:buClr>
              <a:buSzPct val="45000"/>
              <a:buFont typeface="Wingdings" charset="2"/>
              <a:buChar char=""/>
            </a:pPr>
            <a:r>
              <a:rPr b="0" lang="en-IN" sz="2000" spc="-1" strike="noStrike">
                <a:latin typeface="Arial"/>
              </a:rPr>
              <a:t>Fifth Outline Level</a:t>
            </a:r>
            <a:endParaRPr b="0" lang="en-IN" sz="2000" spc="-1" strike="noStrike">
              <a:latin typeface="Arial"/>
            </a:endParaRPr>
          </a:p>
          <a:p>
            <a:pPr lvl="5" marL="2592000" indent="-216000">
              <a:spcBef>
                <a:spcPts val="283"/>
              </a:spcBef>
              <a:buClr>
                <a:srgbClr val="000000"/>
              </a:buClr>
              <a:buSzPct val="45000"/>
              <a:buFont typeface="Wingdings" charset="2"/>
              <a:buChar char=""/>
            </a:pPr>
            <a:r>
              <a:rPr b="0" lang="en-IN" sz="2000" spc="-1" strike="noStrike">
                <a:latin typeface="Arial"/>
              </a:rPr>
              <a:t>Sixth Outline Level</a:t>
            </a:r>
            <a:endParaRPr b="0" lang="en-IN" sz="2000" spc="-1" strike="noStrike">
              <a:latin typeface="Arial"/>
            </a:endParaRPr>
          </a:p>
          <a:p>
            <a:pPr lvl="6" marL="3024000" indent="-216000">
              <a:spcBef>
                <a:spcPts val="283"/>
              </a:spcBef>
              <a:buClr>
                <a:srgbClr val="000000"/>
              </a:buClr>
              <a:buSzPct val="45000"/>
              <a:buFont typeface="Wingdings" charset="2"/>
              <a:buChar char=""/>
            </a:pPr>
            <a:r>
              <a:rPr b="0" lang="en-IN" sz="2000" spc="-1" strike="noStrike">
                <a:latin typeface="Arial"/>
              </a:rPr>
              <a:t>Seventh Outline Level</a:t>
            </a:r>
            <a:endParaRPr b="0" lang="en-IN"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13" name="CustomShape 1"/>
          <p:cNvSpPr/>
          <p:nvPr/>
        </p:nvSpPr>
        <p:spPr>
          <a:xfrm>
            <a:off x="0" y="366840"/>
            <a:ext cx="9141480" cy="81720"/>
          </a:xfrm>
          <a:prstGeom prst="rect">
            <a:avLst/>
          </a:prstGeom>
          <a:solidFill>
            <a:schemeClr val="accent2">
              <a:alpha val="5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14" name="CustomShape 2"/>
          <p:cNvSpPr/>
          <p:nvPr/>
        </p:nvSpPr>
        <p:spPr>
          <a:xfrm>
            <a:off x="0" y="0"/>
            <a:ext cx="9141480" cy="308160"/>
          </a:xfrm>
          <a:prstGeom prst="rect">
            <a:avLst/>
          </a:prstGeom>
          <a:solidFill>
            <a:schemeClr val="tx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15" name="CustomShape 3"/>
          <p:cNvSpPr/>
          <p:nvPr/>
        </p:nvSpPr>
        <p:spPr>
          <a:xfrm>
            <a:off x="0" y="308160"/>
            <a:ext cx="9141480" cy="8892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16" name="CustomShape 4"/>
          <p:cNvSpPr/>
          <p:nvPr/>
        </p:nvSpPr>
        <p:spPr>
          <a:xfrm flipV="1">
            <a:off x="5410080" y="355680"/>
            <a:ext cx="3731400" cy="8856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17" name="CustomShape 5"/>
          <p:cNvSpPr/>
          <p:nvPr/>
        </p:nvSpPr>
        <p:spPr>
          <a:xfrm flipV="1">
            <a:off x="5410080" y="434880"/>
            <a:ext cx="3731400" cy="177480"/>
          </a:xfrm>
          <a:prstGeom prst="rect">
            <a:avLst/>
          </a:prstGeom>
          <a:solidFill>
            <a:schemeClr val="accent2">
              <a:alpha val="5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18" name="CustomShape 6"/>
          <p:cNvSpPr/>
          <p:nvPr/>
        </p:nvSpPr>
        <p:spPr>
          <a:xfrm>
            <a:off x="5407200" y="497520"/>
            <a:ext cx="3060720" cy="24840"/>
          </a:xfrm>
          <a:prstGeom prst="roundRect">
            <a:avLst>
              <a:gd name="adj" fmla="val 16667"/>
            </a:avLst>
          </a:prstGeom>
          <a:solidFill>
            <a:srgbClr val="ffffff"/>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19" name="CustomShape 7"/>
          <p:cNvSpPr/>
          <p:nvPr/>
        </p:nvSpPr>
        <p:spPr>
          <a:xfrm>
            <a:off x="7373520" y="588960"/>
            <a:ext cx="1597680" cy="34200"/>
          </a:xfrm>
          <a:prstGeom prst="roundRect">
            <a:avLst>
              <a:gd name="adj" fmla="val 16667"/>
            </a:avLst>
          </a:prstGeom>
          <a:solidFill>
            <a:srgbClr val="ffffff"/>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20" name="CustomShape 8"/>
          <p:cNvSpPr/>
          <p:nvPr/>
        </p:nvSpPr>
        <p:spPr>
          <a:xfrm>
            <a:off x="9084960" y="-2160"/>
            <a:ext cx="55080" cy="619200"/>
          </a:xfrm>
          <a:prstGeom prst="rect">
            <a:avLst/>
          </a:prstGeom>
          <a:solidFill>
            <a:srgbClr val="ffffff">
              <a:alpha val="65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21" name="CustomShape 9"/>
          <p:cNvSpPr/>
          <p:nvPr/>
        </p:nvSpPr>
        <p:spPr>
          <a:xfrm>
            <a:off x="9044640" y="-2160"/>
            <a:ext cx="24840" cy="619200"/>
          </a:xfrm>
          <a:prstGeom prst="rect">
            <a:avLst/>
          </a:prstGeom>
          <a:solidFill>
            <a:srgbClr val="ffffff">
              <a:alpha val="65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22" name="CustomShape 10"/>
          <p:cNvSpPr/>
          <p:nvPr/>
        </p:nvSpPr>
        <p:spPr>
          <a:xfrm>
            <a:off x="9025560" y="-2160"/>
            <a:ext cx="6480" cy="619200"/>
          </a:xfrm>
          <a:prstGeom prst="rect">
            <a:avLst/>
          </a:prstGeom>
          <a:solidFill>
            <a:srgbClr val="ffffff">
              <a:alpha val="6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23" name="CustomShape 11"/>
          <p:cNvSpPr/>
          <p:nvPr/>
        </p:nvSpPr>
        <p:spPr>
          <a:xfrm>
            <a:off x="8975520" y="-2160"/>
            <a:ext cx="24840" cy="619200"/>
          </a:xfrm>
          <a:prstGeom prst="rect">
            <a:avLst/>
          </a:prstGeom>
          <a:solidFill>
            <a:srgbClr val="ffffff">
              <a:alpha val="4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24" name="CustomShape 12"/>
          <p:cNvSpPr/>
          <p:nvPr/>
        </p:nvSpPr>
        <p:spPr>
          <a:xfrm>
            <a:off x="8915760" y="360"/>
            <a:ext cx="52200" cy="582840"/>
          </a:xfrm>
          <a:prstGeom prst="rect">
            <a:avLst/>
          </a:prstGeom>
          <a:solidFill>
            <a:srgbClr val="ffffff">
              <a:alpha val="2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25" name="CustomShape 13"/>
          <p:cNvSpPr/>
          <p:nvPr/>
        </p:nvSpPr>
        <p:spPr>
          <a:xfrm>
            <a:off x="8873640" y="360"/>
            <a:ext cx="6480" cy="582840"/>
          </a:xfrm>
          <a:prstGeom prst="rect">
            <a:avLst/>
          </a:prstGeom>
          <a:solidFill>
            <a:srgbClr val="ffffff">
              <a:alpha val="3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26" name="PlaceHolder 14"/>
          <p:cNvSpPr>
            <a:spLocks noGrp="1"/>
          </p:cNvSpPr>
          <p:nvPr>
            <p:ph type="title"/>
          </p:nvPr>
        </p:nvSpPr>
        <p:spPr>
          <a:xfrm>
            <a:off x="457200" y="273600"/>
            <a:ext cx="8229240" cy="1144800"/>
          </a:xfrm>
          <a:prstGeom prst="rect">
            <a:avLst/>
          </a:prstGeom>
        </p:spPr>
        <p:txBody>
          <a:bodyPr lIns="0" rIns="0" tIns="0" bIns="0" anchor="ctr">
            <a:noAutofit/>
          </a:bodyPr>
          <a:p>
            <a:pPr algn="ctr"/>
            <a:r>
              <a:rPr b="0" lang="en-IN" sz="4400" spc="-1" strike="noStrike">
                <a:latin typeface="Arial"/>
              </a:rPr>
              <a:t>Click to edit the title text format</a:t>
            </a:r>
            <a:endParaRPr b="0" lang="en-IN" sz="4400" spc="-1" strike="noStrike">
              <a:latin typeface="Arial"/>
            </a:endParaRPr>
          </a:p>
        </p:txBody>
      </p:sp>
      <p:sp>
        <p:nvSpPr>
          <p:cNvPr id="127" name="PlaceHolder 15"/>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IN" sz="3200" spc="-1" strike="noStrike">
                <a:latin typeface="Arial"/>
              </a:rPr>
              <a:t>Click to edit the outline text format</a:t>
            </a:r>
            <a:endParaRPr b="0" lang="en-IN" sz="3200" spc="-1" strike="noStrike">
              <a:latin typeface="Arial"/>
            </a:endParaRPr>
          </a:p>
          <a:p>
            <a:pPr lvl="1" marL="864000" indent="-324000">
              <a:spcBef>
                <a:spcPts val="1134"/>
              </a:spcBef>
              <a:buClr>
                <a:srgbClr val="000000"/>
              </a:buClr>
              <a:buSzPct val="75000"/>
              <a:buFont typeface="Symbol" charset="2"/>
              <a:buChar char=""/>
            </a:pPr>
            <a:r>
              <a:rPr b="0" lang="en-IN" sz="2800" spc="-1" strike="noStrike">
                <a:latin typeface="Arial"/>
              </a:rPr>
              <a:t>Second Outline Level</a:t>
            </a:r>
            <a:endParaRPr b="0" lang="en-IN" sz="2800" spc="-1" strike="noStrike">
              <a:latin typeface="Arial"/>
            </a:endParaRPr>
          </a:p>
          <a:p>
            <a:pPr lvl="2" marL="1296000" indent="-288000">
              <a:spcBef>
                <a:spcPts val="850"/>
              </a:spcBef>
              <a:buClr>
                <a:srgbClr val="000000"/>
              </a:buClr>
              <a:buSzPct val="45000"/>
              <a:buFont typeface="Wingdings" charset="2"/>
              <a:buChar char=""/>
            </a:pPr>
            <a:r>
              <a:rPr b="0" lang="en-IN" sz="2400" spc="-1" strike="noStrike">
                <a:latin typeface="Arial"/>
              </a:rPr>
              <a:t>Third Outline Level</a:t>
            </a:r>
            <a:endParaRPr b="0" lang="en-IN" sz="2400" spc="-1" strike="noStrike">
              <a:latin typeface="Arial"/>
            </a:endParaRPr>
          </a:p>
          <a:p>
            <a:pPr lvl="3" marL="1728000" indent="-216000">
              <a:spcBef>
                <a:spcPts val="567"/>
              </a:spcBef>
              <a:buClr>
                <a:srgbClr val="000000"/>
              </a:buClr>
              <a:buSzPct val="75000"/>
              <a:buFont typeface="Symbol" charset="2"/>
              <a:buChar char=""/>
            </a:pPr>
            <a:r>
              <a:rPr b="0" lang="en-IN" sz="2000" spc="-1" strike="noStrike">
                <a:latin typeface="Arial"/>
              </a:rPr>
              <a:t>Fourth Outline Level</a:t>
            </a:r>
            <a:endParaRPr b="0" lang="en-IN" sz="2000" spc="-1" strike="noStrike">
              <a:latin typeface="Arial"/>
            </a:endParaRPr>
          </a:p>
          <a:p>
            <a:pPr lvl="4" marL="2160000" indent="-216000">
              <a:spcBef>
                <a:spcPts val="283"/>
              </a:spcBef>
              <a:buClr>
                <a:srgbClr val="000000"/>
              </a:buClr>
              <a:buSzPct val="45000"/>
              <a:buFont typeface="Wingdings" charset="2"/>
              <a:buChar char=""/>
            </a:pPr>
            <a:r>
              <a:rPr b="0" lang="en-IN" sz="2000" spc="-1" strike="noStrike">
                <a:latin typeface="Arial"/>
              </a:rPr>
              <a:t>Fifth Outline Level</a:t>
            </a:r>
            <a:endParaRPr b="0" lang="en-IN" sz="2000" spc="-1" strike="noStrike">
              <a:latin typeface="Arial"/>
            </a:endParaRPr>
          </a:p>
          <a:p>
            <a:pPr lvl="5" marL="2592000" indent="-216000">
              <a:spcBef>
                <a:spcPts val="283"/>
              </a:spcBef>
              <a:buClr>
                <a:srgbClr val="000000"/>
              </a:buClr>
              <a:buSzPct val="45000"/>
              <a:buFont typeface="Wingdings" charset="2"/>
              <a:buChar char=""/>
            </a:pPr>
            <a:r>
              <a:rPr b="0" lang="en-IN" sz="2000" spc="-1" strike="noStrike">
                <a:latin typeface="Arial"/>
              </a:rPr>
              <a:t>Sixth Outline Level</a:t>
            </a:r>
            <a:endParaRPr b="0" lang="en-IN" sz="2000" spc="-1" strike="noStrike">
              <a:latin typeface="Arial"/>
            </a:endParaRPr>
          </a:p>
          <a:p>
            <a:pPr lvl="6" marL="3024000" indent="-216000">
              <a:spcBef>
                <a:spcPts val="283"/>
              </a:spcBef>
              <a:buClr>
                <a:srgbClr val="000000"/>
              </a:buClr>
              <a:buSzPct val="45000"/>
              <a:buFont typeface="Wingdings" charset="2"/>
              <a:buChar char=""/>
            </a:pPr>
            <a:r>
              <a:rPr b="0" lang="en-IN" sz="2000" spc="-1" strike="noStrike">
                <a:latin typeface="Arial"/>
              </a:rPr>
              <a:t>Seventh Outline Level</a:t>
            </a:r>
            <a:endParaRPr b="0" lang="en-IN"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64" name="CustomShape 1"/>
          <p:cNvSpPr/>
          <p:nvPr/>
        </p:nvSpPr>
        <p:spPr>
          <a:xfrm>
            <a:off x="0" y="366840"/>
            <a:ext cx="9141480" cy="81720"/>
          </a:xfrm>
          <a:prstGeom prst="rect">
            <a:avLst/>
          </a:prstGeom>
          <a:solidFill>
            <a:schemeClr val="accent2">
              <a:alpha val="5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65" name="CustomShape 2"/>
          <p:cNvSpPr/>
          <p:nvPr/>
        </p:nvSpPr>
        <p:spPr>
          <a:xfrm>
            <a:off x="0" y="0"/>
            <a:ext cx="9141480" cy="308160"/>
          </a:xfrm>
          <a:prstGeom prst="rect">
            <a:avLst/>
          </a:prstGeom>
          <a:solidFill>
            <a:schemeClr val="tx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66" name="CustomShape 3"/>
          <p:cNvSpPr/>
          <p:nvPr/>
        </p:nvSpPr>
        <p:spPr>
          <a:xfrm>
            <a:off x="0" y="308160"/>
            <a:ext cx="9141480" cy="8892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67" name="CustomShape 4"/>
          <p:cNvSpPr/>
          <p:nvPr/>
        </p:nvSpPr>
        <p:spPr>
          <a:xfrm flipV="1">
            <a:off x="5410080" y="355680"/>
            <a:ext cx="3731400" cy="8856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68" name="CustomShape 5"/>
          <p:cNvSpPr/>
          <p:nvPr/>
        </p:nvSpPr>
        <p:spPr>
          <a:xfrm flipV="1">
            <a:off x="5410080" y="434880"/>
            <a:ext cx="3731400" cy="177480"/>
          </a:xfrm>
          <a:prstGeom prst="rect">
            <a:avLst/>
          </a:prstGeom>
          <a:solidFill>
            <a:schemeClr val="accent2">
              <a:alpha val="5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69" name="CustomShape 6"/>
          <p:cNvSpPr/>
          <p:nvPr/>
        </p:nvSpPr>
        <p:spPr>
          <a:xfrm>
            <a:off x="5407200" y="497520"/>
            <a:ext cx="3060720" cy="24840"/>
          </a:xfrm>
          <a:prstGeom prst="roundRect">
            <a:avLst>
              <a:gd name="adj" fmla="val 16667"/>
            </a:avLst>
          </a:prstGeom>
          <a:solidFill>
            <a:srgbClr val="ffffff"/>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70" name="CustomShape 7"/>
          <p:cNvSpPr/>
          <p:nvPr/>
        </p:nvSpPr>
        <p:spPr>
          <a:xfrm>
            <a:off x="7373520" y="588960"/>
            <a:ext cx="1597680" cy="34200"/>
          </a:xfrm>
          <a:prstGeom prst="roundRect">
            <a:avLst>
              <a:gd name="adj" fmla="val 16667"/>
            </a:avLst>
          </a:prstGeom>
          <a:solidFill>
            <a:srgbClr val="ffffff"/>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71" name="CustomShape 8"/>
          <p:cNvSpPr/>
          <p:nvPr/>
        </p:nvSpPr>
        <p:spPr>
          <a:xfrm>
            <a:off x="9084960" y="-2160"/>
            <a:ext cx="55080" cy="619200"/>
          </a:xfrm>
          <a:prstGeom prst="rect">
            <a:avLst/>
          </a:prstGeom>
          <a:solidFill>
            <a:srgbClr val="ffffff">
              <a:alpha val="65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72" name="CustomShape 9"/>
          <p:cNvSpPr/>
          <p:nvPr/>
        </p:nvSpPr>
        <p:spPr>
          <a:xfrm>
            <a:off x="9044640" y="-2160"/>
            <a:ext cx="24840" cy="619200"/>
          </a:xfrm>
          <a:prstGeom prst="rect">
            <a:avLst/>
          </a:prstGeom>
          <a:solidFill>
            <a:srgbClr val="ffffff">
              <a:alpha val="65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73" name="CustomShape 10"/>
          <p:cNvSpPr/>
          <p:nvPr/>
        </p:nvSpPr>
        <p:spPr>
          <a:xfrm>
            <a:off x="9025560" y="-2160"/>
            <a:ext cx="6480" cy="619200"/>
          </a:xfrm>
          <a:prstGeom prst="rect">
            <a:avLst/>
          </a:prstGeom>
          <a:solidFill>
            <a:srgbClr val="ffffff">
              <a:alpha val="6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74" name="CustomShape 11"/>
          <p:cNvSpPr/>
          <p:nvPr/>
        </p:nvSpPr>
        <p:spPr>
          <a:xfrm>
            <a:off x="8975520" y="-2160"/>
            <a:ext cx="24840" cy="619200"/>
          </a:xfrm>
          <a:prstGeom prst="rect">
            <a:avLst/>
          </a:prstGeom>
          <a:solidFill>
            <a:srgbClr val="ffffff">
              <a:alpha val="4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75" name="CustomShape 12"/>
          <p:cNvSpPr/>
          <p:nvPr/>
        </p:nvSpPr>
        <p:spPr>
          <a:xfrm>
            <a:off x="8915760" y="360"/>
            <a:ext cx="52200" cy="582840"/>
          </a:xfrm>
          <a:prstGeom prst="rect">
            <a:avLst/>
          </a:prstGeom>
          <a:solidFill>
            <a:srgbClr val="ffffff">
              <a:alpha val="2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76" name="CustomShape 13"/>
          <p:cNvSpPr/>
          <p:nvPr/>
        </p:nvSpPr>
        <p:spPr>
          <a:xfrm>
            <a:off x="8873640" y="360"/>
            <a:ext cx="6480" cy="582840"/>
          </a:xfrm>
          <a:prstGeom prst="rect">
            <a:avLst/>
          </a:prstGeom>
          <a:solidFill>
            <a:srgbClr val="ffffff">
              <a:alpha val="3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177" name="PlaceHolder 14"/>
          <p:cNvSpPr>
            <a:spLocks noGrp="1"/>
          </p:cNvSpPr>
          <p:nvPr>
            <p:ph type="title"/>
          </p:nvPr>
        </p:nvSpPr>
        <p:spPr>
          <a:xfrm>
            <a:off x="457200" y="273600"/>
            <a:ext cx="8229240" cy="1144800"/>
          </a:xfrm>
          <a:prstGeom prst="rect">
            <a:avLst/>
          </a:prstGeom>
        </p:spPr>
        <p:txBody>
          <a:bodyPr lIns="0" rIns="0" tIns="0" bIns="0" anchor="ctr">
            <a:noAutofit/>
          </a:bodyPr>
          <a:p>
            <a:pPr algn="ctr"/>
            <a:r>
              <a:rPr b="0" lang="en-IN" sz="4400" spc="-1" strike="noStrike">
                <a:latin typeface="Arial"/>
              </a:rPr>
              <a:t>Click to edit the title text format</a:t>
            </a:r>
            <a:endParaRPr b="0" lang="en-IN" sz="4400" spc="-1" strike="noStrike">
              <a:latin typeface="Arial"/>
            </a:endParaRPr>
          </a:p>
        </p:txBody>
      </p:sp>
      <p:sp>
        <p:nvSpPr>
          <p:cNvPr id="178" name="PlaceHolder 15"/>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IN" sz="3200" spc="-1" strike="noStrike">
                <a:latin typeface="Arial"/>
              </a:rPr>
              <a:t>Click to edit the outline text format</a:t>
            </a:r>
            <a:endParaRPr b="0" lang="en-IN" sz="3200" spc="-1" strike="noStrike">
              <a:latin typeface="Arial"/>
            </a:endParaRPr>
          </a:p>
          <a:p>
            <a:pPr lvl="1" marL="864000" indent="-324000">
              <a:spcBef>
                <a:spcPts val="1134"/>
              </a:spcBef>
              <a:buClr>
                <a:srgbClr val="000000"/>
              </a:buClr>
              <a:buSzPct val="75000"/>
              <a:buFont typeface="Symbol" charset="2"/>
              <a:buChar char=""/>
            </a:pPr>
            <a:r>
              <a:rPr b="0" lang="en-IN" sz="2800" spc="-1" strike="noStrike">
                <a:latin typeface="Arial"/>
              </a:rPr>
              <a:t>Second Outline Level</a:t>
            </a:r>
            <a:endParaRPr b="0" lang="en-IN" sz="2800" spc="-1" strike="noStrike">
              <a:latin typeface="Arial"/>
            </a:endParaRPr>
          </a:p>
          <a:p>
            <a:pPr lvl="2" marL="1296000" indent="-288000">
              <a:spcBef>
                <a:spcPts val="850"/>
              </a:spcBef>
              <a:buClr>
                <a:srgbClr val="000000"/>
              </a:buClr>
              <a:buSzPct val="45000"/>
              <a:buFont typeface="Wingdings" charset="2"/>
              <a:buChar char=""/>
            </a:pPr>
            <a:r>
              <a:rPr b="0" lang="en-IN" sz="2400" spc="-1" strike="noStrike">
                <a:latin typeface="Arial"/>
              </a:rPr>
              <a:t>Third Outline Level</a:t>
            </a:r>
            <a:endParaRPr b="0" lang="en-IN" sz="2400" spc="-1" strike="noStrike">
              <a:latin typeface="Arial"/>
            </a:endParaRPr>
          </a:p>
          <a:p>
            <a:pPr lvl="3" marL="1728000" indent="-216000">
              <a:spcBef>
                <a:spcPts val="567"/>
              </a:spcBef>
              <a:buClr>
                <a:srgbClr val="000000"/>
              </a:buClr>
              <a:buSzPct val="75000"/>
              <a:buFont typeface="Symbol" charset="2"/>
              <a:buChar char=""/>
            </a:pPr>
            <a:r>
              <a:rPr b="0" lang="en-IN" sz="2000" spc="-1" strike="noStrike">
                <a:latin typeface="Arial"/>
              </a:rPr>
              <a:t>Fourth Outline Level</a:t>
            </a:r>
            <a:endParaRPr b="0" lang="en-IN" sz="2000" spc="-1" strike="noStrike">
              <a:latin typeface="Arial"/>
            </a:endParaRPr>
          </a:p>
          <a:p>
            <a:pPr lvl="4" marL="2160000" indent="-216000">
              <a:spcBef>
                <a:spcPts val="283"/>
              </a:spcBef>
              <a:buClr>
                <a:srgbClr val="000000"/>
              </a:buClr>
              <a:buSzPct val="45000"/>
              <a:buFont typeface="Wingdings" charset="2"/>
              <a:buChar char=""/>
            </a:pPr>
            <a:r>
              <a:rPr b="0" lang="en-IN" sz="2000" spc="-1" strike="noStrike">
                <a:latin typeface="Arial"/>
              </a:rPr>
              <a:t>Fifth Outline Level</a:t>
            </a:r>
            <a:endParaRPr b="0" lang="en-IN" sz="2000" spc="-1" strike="noStrike">
              <a:latin typeface="Arial"/>
            </a:endParaRPr>
          </a:p>
          <a:p>
            <a:pPr lvl="5" marL="2592000" indent="-216000">
              <a:spcBef>
                <a:spcPts val="283"/>
              </a:spcBef>
              <a:buClr>
                <a:srgbClr val="000000"/>
              </a:buClr>
              <a:buSzPct val="45000"/>
              <a:buFont typeface="Wingdings" charset="2"/>
              <a:buChar char=""/>
            </a:pPr>
            <a:r>
              <a:rPr b="0" lang="en-IN" sz="2000" spc="-1" strike="noStrike">
                <a:latin typeface="Arial"/>
              </a:rPr>
              <a:t>Sixth Outline Level</a:t>
            </a:r>
            <a:endParaRPr b="0" lang="en-IN" sz="2000" spc="-1" strike="noStrike">
              <a:latin typeface="Arial"/>
            </a:endParaRPr>
          </a:p>
          <a:p>
            <a:pPr lvl="6" marL="3024000" indent="-216000">
              <a:spcBef>
                <a:spcPts val="283"/>
              </a:spcBef>
              <a:buClr>
                <a:srgbClr val="000000"/>
              </a:buClr>
              <a:buSzPct val="45000"/>
              <a:buFont typeface="Wingdings" charset="2"/>
              <a:buChar char=""/>
            </a:pPr>
            <a:r>
              <a:rPr b="0" lang="en-IN" sz="2000" spc="-1" strike="noStrike">
                <a:latin typeface="Arial"/>
              </a:rPr>
              <a:t>Seventh Outline Level</a:t>
            </a:r>
            <a:endParaRPr b="0" lang="en-IN"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sldMaster>
</file>

<file path=ppt/slideMasters/slideMaster5.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15" name="CustomShape 1"/>
          <p:cNvSpPr/>
          <p:nvPr/>
        </p:nvSpPr>
        <p:spPr>
          <a:xfrm>
            <a:off x="0" y="366840"/>
            <a:ext cx="9141480" cy="81720"/>
          </a:xfrm>
          <a:prstGeom prst="rect">
            <a:avLst/>
          </a:prstGeom>
          <a:solidFill>
            <a:schemeClr val="accent2">
              <a:alpha val="5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16" name="CustomShape 2"/>
          <p:cNvSpPr/>
          <p:nvPr/>
        </p:nvSpPr>
        <p:spPr>
          <a:xfrm>
            <a:off x="0" y="0"/>
            <a:ext cx="9141480" cy="308160"/>
          </a:xfrm>
          <a:prstGeom prst="rect">
            <a:avLst/>
          </a:prstGeom>
          <a:solidFill>
            <a:schemeClr val="tx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17" name="CustomShape 3"/>
          <p:cNvSpPr/>
          <p:nvPr/>
        </p:nvSpPr>
        <p:spPr>
          <a:xfrm>
            <a:off x="0" y="308160"/>
            <a:ext cx="9141480" cy="8892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18" name="CustomShape 4"/>
          <p:cNvSpPr/>
          <p:nvPr/>
        </p:nvSpPr>
        <p:spPr>
          <a:xfrm flipV="1">
            <a:off x="5410080" y="355680"/>
            <a:ext cx="3731400" cy="8856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19" name="CustomShape 5"/>
          <p:cNvSpPr/>
          <p:nvPr/>
        </p:nvSpPr>
        <p:spPr>
          <a:xfrm flipV="1">
            <a:off x="5410080" y="434880"/>
            <a:ext cx="3731400" cy="177480"/>
          </a:xfrm>
          <a:prstGeom prst="rect">
            <a:avLst/>
          </a:prstGeom>
          <a:solidFill>
            <a:schemeClr val="accent2">
              <a:alpha val="5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20" name="CustomShape 6"/>
          <p:cNvSpPr/>
          <p:nvPr/>
        </p:nvSpPr>
        <p:spPr>
          <a:xfrm>
            <a:off x="5407200" y="497520"/>
            <a:ext cx="3060720" cy="24840"/>
          </a:xfrm>
          <a:prstGeom prst="roundRect">
            <a:avLst>
              <a:gd name="adj" fmla="val 16667"/>
            </a:avLst>
          </a:prstGeom>
          <a:solidFill>
            <a:srgbClr val="ffffff"/>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21" name="CustomShape 7"/>
          <p:cNvSpPr/>
          <p:nvPr/>
        </p:nvSpPr>
        <p:spPr>
          <a:xfrm>
            <a:off x="7373520" y="588960"/>
            <a:ext cx="1597680" cy="34200"/>
          </a:xfrm>
          <a:prstGeom prst="roundRect">
            <a:avLst>
              <a:gd name="adj" fmla="val 16667"/>
            </a:avLst>
          </a:prstGeom>
          <a:solidFill>
            <a:srgbClr val="ffffff"/>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22" name="CustomShape 8"/>
          <p:cNvSpPr/>
          <p:nvPr/>
        </p:nvSpPr>
        <p:spPr>
          <a:xfrm>
            <a:off x="9084960" y="-2160"/>
            <a:ext cx="55080" cy="619200"/>
          </a:xfrm>
          <a:prstGeom prst="rect">
            <a:avLst/>
          </a:prstGeom>
          <a:solidFill>
            <a:srgbClr val="ffffff">
              <a:alpha val="65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23" name="CustomShape 9"/>
          <p:cNvSpPr/>
          <p:nvPr/>
        </p:nvSpPr>
        <p:spPr>
          <a:xfrm>
            <a:off x="9044640" y="-2160"/>
            <a:ext cx="24840" cy="619200"/>
          </a:xfrm>
          <a:prstGeom prst="rect">
            <a:avLst/>
          </a:prstGeom>
          <a:solidFill>
            <a:srgbClr val="ffffff">
              <a:alpha val="65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24" name="CustomShape 10"/>
          <p:cNvSpPr/>
          <p:nvPr/>
        </p:nvSpPr>
        <p:spPr>
          <a:xfrm>
            <a:off x="9025560" y="-2160"/>
            <a:ext cx="6480" cy="619200"/>
          </a:xfrm>
          <a:prstGeom prst="rect">
            <a:avLst/>
          </a:prstGeom>
          <a:solidFill>
            <a:srgbClr val="ffffff">
              <a:alpha val="6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25" name="CustomShape 11"/>
          <p:cNvSpPr/>
          <p:nvPr/>
        </p:nvSpPr>
        <p:spPr>
          <a:xfrm>
            <a:off x="8975520" y="-2160"/>
            <a:ext cx="24840" cy="619200"/>
          </a:xfrm>
          <a:prstGeom prst="rect">
            <a:avLst/>
          </a:prstGeom>
          <a:solidFill>
            <a:srgbClr val="ffffff">
              <a:alpha val="4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26" name="CustomShape 12"/>
          <p:cNvSpPr/>
          <p:nvPr/>
        </p:nvSpPr>
        <p:spPr>
          <a:xfrm>
            <a:off x="8915760" y="360"/>
            <a:ext cx="52200" cy="582840"/>
          </a:xfrm>
          <a:prstGeom prst="rect">
            <a:avLst/>
          </a:prstGeom>
          <a:solidFill>
            <a:srgbClr val="ffffff">
              <a:alpha val="2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27" name="CustomShape 13"/>
          <p:cNvSpPr/>
          <p:nvPr/>
        </p:nvSpPr>
        <p:spPr>
          <a:xfrm>
            <a:off x="8873640" y="360"/>
            <a:ext cx="6480" cy="582840"/>
          </a:xfrm>
          <a:prstGeom prst="rect">
            <a:avLst/>
          </a:prstGeom>
          <a:solidFill>
            <a:srgbClr val="ffffff">
              <a:alpha val="3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28" name="PlaceHolder 14"/>
          <p:cNvSpPr>
            <a:spLocks noGrp="1"/>
          </p:cNvSpPr>
          <p:nvPr>
            <p:ph type="title"/>
          </p:nvPr>
        </p:nvSpPr>
        <p:spPr>
          <a:xfrm>
            <a:off x="457200" y="273600"/>
            <a:ext cx="8229240" cy="1144800"/>
          </a:xfrm>
          <a:prstGeom prst="rect">
            <a:avLst/>
          </a:prstGeom>
        </p:spPr>
        <p:txBody>
          <a:bodyPr lIns="0" rIns="0" tIns="0" bIns="0" anchor="ctr">
            <a:noAutofit/>
          </a:bodyPr>
          <a:p>
            <a:pPr algn="ctr"/>
            <a:r>
              <a:rPr b="0" lang="en-IN" sz="4400" spc="-1" strike="noStrike">
                <a:latin typeface="Arial"/>
              </a:rPr>
              <a:t>Click to edit the title text format</a:t>
            </a:r>
            <a:endParaRPr b="0" lang="en-IN" sz="4400" spc="-1" strike="noStrike">
              <a:latin typeface="Arial"/>
            </a:endParaRPr>
          </a:p>
        </p:txBody>
      </p:sp>
      <p:sp>
        <p:nvSpPr>
          <p:cNvPr id="229" name="PlaceHolder 15"/>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IN" sz="3200" spc="-1" strike="noStrike">
                <a:latin typeface="Arial"/>
              </a:rPr>
              <a:t>Click to edit the </a:t>
            </a:r>
            <a:r>
              <a:rPr b="0" lang="en-IN" sz="3200" spc="-1" strike="noStrike">
                <a:latin typeface="Arial"/>
              </a:rPr>
              <a:t>outline text format</a:t>
            </a:r>
            <a:endParaRPr b="0" lang="en-IN" sz="3200" spc="-1" strike="noStrike">
              <a:latin typeface="Arial"/>
            </a:endParaRPr>
          </a:p>
          <a:p>
            <a:pPr lvl="1" marL="864000" indent="-324000">
              <a:spcBef>
                <a:spcPts val="1134"/>
              </a:spcBef>
              <a:buClr>
                <a:srgbClr val="000000"/>
              </a:buClr>
              <a:buSzPct val="75000"/>
              <a:buFont typeface="Symbol" charset="2"/>
              <a:buChar char=""/>
            </a:pPr>
            <a:r>
              <a:rPr b="0" lang="en-IN" sz="2800" spc="-1" strike="noStrike">
                <a:latin typeface="Arial"/>
              </a:rPr>
              <a:t>Second Outline </a:t>
            </a:r>
            <a:r>
              <a:rPr b="0" lang="en-IN" sz="2800" spc="-1" strike="noStrike">
                <a:latin typeface="Arial"/>
              </a:rPr>
              <a:t>Level</a:t>
            </a:r>
            <a:endParaRPr b="0" lang="en-IN" sz="2800" spc="-1" strike="noStrike">
              <a:latin typeface="Arial"/>
            </a:endParaRPr>
          </a:p>
          <a:p>
            <a:pPr lvl="2" marL="1296000" indent="-288000">
              <a:spcBef>
                <a:spcPts val="850"/>
              </a:spcBef>
              <a:buClr>
                <a:srgbClr val="000000"/>
              </a:buClr>
              <a:buSzPct val="45000"/>
              <a:buFont typeface="Wingdings" charset="2"/>
              <a:buChar char=""/>
            </a:pPr>
            <a:r>
              <a:rPr b="0" lang="en-IN" sz="2400" spc="-1" strike="noStrike">
                <a:latin typeface="Arial"/>
              </a:rPr>
              <a:t>Third Outline Level</a:t>
            </a:r>
            <a:endParaRPr b="0" lang="en-IN" sz="2400" spc="-1" strike="noStrike">
              <a:latin typeface="Arial"/>
            </a:endParaRPr>
          </a:p>
          <a:p>
            <a:pPr lvl="3" marL="1728000" indent="-216000">
              <a:spcBef>
                <a:spcPts val="567"/>
              </a:spcBef>
              <a:buClr>
                <a:srgbClr val="000000"/>
              </a:buClr>
              <a:buSzPct val="75000"/>
              <a:buFont typeface="Symbol" charset="2"/>
              <a:buChar char=""/>
            </a:pPr>
            <a:r>
              <a:rPr b="0" lang="en-IN" sz="2000" spc="-1" strike="noStrike">
                <a:latin typeface="Arial"/>
              </a:rPr>
              <a:t>Fourth Outline </a:t>
            </a:r>
            <a:r>
              <a:rPr b="0" lang="en-IN" sz="2000" spc="-1" strike="noStrike">
                <a:latin typeface="Arial"/>
              </a:rPr>
              <a:t>Level</a:t>
            </a:r>
            <a:endParaRPr b="0" lang="en-IN" sz="2000" spc="-1" strike="noStrike">
              <a:latin typeface="Arial"/>
            </a:endParaRPr>
          </a:p>
          <a:p>
            <a:pPr lvl="4" marL="2160000" indent="-216000">
              <a:spcBef>
                <a:spcPts val="283"/>
              </a:spcBef>
              <a:buClr>
                <a:srgbClr val="000000"/>
              </a:buClr>
              <a:buSzPct val="45000"/>
              <a:buFont typeface="Wingdings" charset="2"/>
              <a:buChar char=""/>
            </a:pPr>
            <a:r>
              <a:rPr b="0" lang="en-IN" sz="2000" spc="-1" strike="noStrike">
                <a:latin typeface="Arial"/>
              </a:rPr>
              <a:t>Fifth Outline </a:t>
            </a:r>
            <a:r>
              <a:rPr b="0" lang="en-IN" sz="2000" spc="-1" strike="noStrike">
                <a:latin typeface="Arial"/>
              </a:rPr>
              <a:t>Level</a:t>
            </a:r>
            <a:endParaRPr b="0" lang="en-IN" sz="2000" spc="-1" strike="noStrike">
              <a:latin typeface="Arial"/>
            </a:endParaRPr>
          </a:p>
          <a:p>
            <a:pPr lvl="5" marL="2592000" indent="-216000">
              <a:spcBef>
                <a:spcPts val="283"/>
              </a:spcBef>
              <a:buClr>
                <a:srgbClr val="000000"/>
              </a:buClr>
              <a:buSzPct val="45000"/>
              <a:buFont typeface="Wingdings" charset="2"/>
              <a:buChar char=""/>
            </a:pPr>
            <a:r>
              <a:rPr b="0" lang="en-IN" sz="2000" spc="-1" strike="noStrike">
                <a:latin typeface="Arial"/>
              </a:rPr>
              <a:t>Sixth </a:t>
            </a:r>
            <a:r>
              <a:rPr b="0" lang="en-IN" sz="2000" spc="-1" strike="noStrike">
                <a:latin typeface="Arial"/>
              </a:rPr>
              <a:t>Outline </a:t>
            </a:r>
            <a:r>
              <a:rPr b="0" lang="en-IN" sz="2000" spc="-1" strike="noStrike">
                <a:latin typeface="Arial"/>
              </a:rPr>
              <a:t>Level</a:t>
            </a:r>
            <a:endParaRPr b="0" lang="en-IN" sz="2000" spc="-1" strike="noStrike">
              <a:latin typeface="Arial"/>
            </a:endParaRPr>
          </a:p>
          <a:p>
            <a:pPr lvl="6" marL="3024000" indent="-216000">
              <a:spcBef>
                <a:spcPts val="283"/>
              </a:spcBef>
              <a:buClr>
                <a:srgbClr val="000000"/>
              </a:buClr>
              <a:buSzPct val="45000"/>
              <a:buFont typeface="Wingdings" charset="2"/>
              <a:buChar char=""/>
            </a:pPr>
            <a:r>
              <a:rPr b="0" lang="en-IN" sz="2000" spc="-1" strike="noStrike">
                <a:latin typeface="Arial"/>
              </a:rPr>
              <a:t>Seventh </a:t>
            </a:r>
            <a:r>
              <a:rPr b="0" lang="en-IN" sz="2000" spc="-1" strike="noStrike">
                <a:latin typeface="Arial"/>
              </a:rPr>
              <a:t>Outline </a:t>
            </a:r>
            <a:r>
              <a:rPr b="0" lang="en-IN" sz="2000" spc="-1" strike="noStrike">
                <a:latin typeface="Arial"/>
              </a:rPr>
              <a:t>Level</a:t>
            </a:r>
            <a:endParaRPr b="0" lang="en-IN"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Lst>
</p:sldMaster>
</file>

<file path=ppt/slideMasters/slideMaster6.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66" name="CustomShape 1"/>
          <p:cNvSpPr/>
          <p:nvPr/>
        </p:nvSpPr>
        <p:spPr>
          <a:xfrm>
            <a:off x="0" y="366840"/>
            <a:ext cx="9141480" cy="81720"/>
          </a:xfrm>
          <a:prstGeom prst="rect">
            <a:avLst/>
          </a:prstGeom>
          <a:solidFill>
            <a:schemeClr val="accent2">
              <a:alpha val="5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67" name="CustomShape 2"/>
          <p:cNvSpPr/>
          <p:nvPr/>
        </p:nvSpPr>
        <p:spPr>
          <a:xfrm>
            <a:off x="0" y="0"/>
            <a:ext cx="9141480" cy="308160"/>
          </a:xfrm>
          <a:prstGeom prst="rect">
            <a:avLst/>
          </a:prstGeom>
          <a:solidFill>
            <a:schemeClr val="tx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68" name="CustomShape 3"/>
          <p:cNvSpPr/>
          <p:nvPr/>
        </p:nvSpPr>
        <p:spPr>
          <a:xfrm>
            <a:off x="0" y="308160"/>
            <a:ext cx="9141480" cy="8892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69" name="CustomShape 4"/>
          <p:cNvSpPr/>
          <p:nvPr/>
        </p:nvSpPr>
        <p:spPr>
          <a:xfrm flipV="1">
            <a:off x="5410080" y="355680"/>
            <a:ext cx="3731400" cy="8856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70" name="CustomShape 5"/>
          <p:cNvSpPr/>
          <p:nvPr/>
        </p:nvSpPr>
        <p:spPr>
          <a:xfrm flipV="1">
            <a:off x="5410080" y="434880"/>
            <a:ext cx="3731400" cy="177480"/>
          </a:xfrm>
          <a:prstGeom prst="rect">
            <a:avLst/>
          </a:prstGeom>
          <a:solidFill>
            <a:schemeClr val="accent2">
              <a:alpha val="5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71" name="CustomShape 6"/>
          <p:cNvSpPr/>
          <p:nvPr/>
        </p:nvSpPr>
        <p:spPr>
          <a:xfrm>
            <a:off x="5407200" y="497520"/>
            <a:ext cx="3060720" cy="24840"/>
          </a:xfrm>
          <a:prstGeom prst="roundRect">
            <a:avLst>
              <a:gd name="adj" fmla="val 16667"/>
            </a:avLst>
          </a:prstGeom>
          <a:solidFill>
            <a:srgbClr val="ffffff"/>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72" name="CustomShape 7"/>
          <p:cNvSpPr/>
          <p:nvPr/>
        </p:nvSpPr>
        <p:spPr>
          <a:xfrm>
            <a:off x="7373520" y="588960"/>
            <a:ext cx="1597680" cy="34200"/>
          </a:xfrm>
          <a:prstGeom prst="roundRect">
            <a:avLst>
              <a:gd name="adj" fmla="val 16667"/>
            </a:avLst>
          </a:prstGeom>
          <a:solidFill>
            <a:srgbClr val="ffffff"/>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73" name="CustomShape 8"/>
          <p:cNvSpPr/>
          <p:nvPr/>
        </p:nvSpPr>
        <p:spPr>
          <a:xfrm>
            <a:off x="9084960" y="-2160"/>
            <a:ext cx="55080" cy="619200"/>
          </a:xfrm>
          <a:prstGeom prst="rect">
            <a:avLst/>
          </a:prstGeom>
          <a:solidFill>
            <a:srgbClr val="ffffff">
              <a:alpha val="65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74" name="CustomShape 9"/>
          <p:cNvSpPr/>
          <p:nvPr/>
        </p:nvSpPr>
        <p:spPr>
          <a:xfrm>
            <a:off x="9044640" y="-2160"/>
            <a:ext cx="24840" cy="619200"/>
          </a:xfrm>
          <a:prstGeom prst="rect">
            <a:avLst/>
          </a:prstGeom>
          <a:solidFill>
            <a:srgbClr val="ffffff">
              <a:alpha val="65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75" name="CustomShape 10"/>
          <p:cNvSpPr/>
          <p:nvPr/>
        </p:nvSpPr>
        <p:spPr>
          <a:xfrm>
            <a:off x="9025560" y="-2160"/>
            <a:ext cx="6480" cy="619200"/>
          </a:xfrm>
          <a:prstGeom prst="rect">
            <a:avLst/>
          </a:prstGeom>
          <a:solidFill>
            <a:srgbClr val="ffffff">
              <a:alpha val="6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76" name="CustomShape 11"/>
          <p:cNvSpPr/>
          <p:nvPr/>
        </p:nvSpPr>
        <p:spPr>
          <a:xfrm>
            <a:off x="8975520" y="-2160"/>
            <a:ext cx="24840" cy="619200"/>
          </a:xfrm>
          <a:prstGeom prst="rect">
            <a:avLst/>
          </a:prstGeom>
          <a:solidFill>
            <a:srgbClr val="ffffff">
              <a:alpha val="4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77" name="CustomShape 12"/>
          <p:cNvSpPr/>
          <p:nvPr/>
        </p:nvSpPr>
        <p:spPr>
          <a:xfrm>
            <a:off x="8915760" y="360"/>
            <a:ext cx="52200" cy="582840"/>
          </a:xfrm>
          <a:prstGeom prst="rect">
            <a:avLst/>
          </a:prstGeom>
          <a:solidFill>
            <a:srgbClr val="ffffff">
              <a:alpha val="2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78" name="CustomShape 13"/>
          <p:cNvSpPr/>
          <p:nvPr/>
        </p:nvSpPr>
        <p:spPr>
          <a:xfrm>
            <a:off x="8873640" y="360"/>
            <a:ext cx="6480" cy="582840"/>
          </a:xfrm>
          <a:prstGeom prst="rect">
            <a:avLst/>
          </a:prstGeom>
          <a:solidFill>
            <a:srgbClr val="ffffff">
              <a:alpha val="3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279" name="PlaceHolder 14"/>
          <p:cNvSpPr>
            <a:spLocks noGrp="1"/>
          </p:cNvSpPr>
          <p:nvPr>
            <p:ph type="title"/>
          </p:nvPr>
        </p:nvSpPr>
        <p:spPr>
          <a:xfrm>
            <a:off x="457200" y="273600"/>
            <a:ext cx="8228880" cy="1144440"/>
          </a:xfrm>
          <a:prstGeom prst="rect">
            <a:avLst/>
          </a:prstGeom>
        </p:spPr>
        <p:txBody>
          <a:bodyPr lIns="0" rIns="0" tIns="0" bIns="0" anchor="ctr">
            <a:noAutofit/>
          </a:bodyPr>
          <a:p>
            <a:r>
              <a:rPr b="0" lang="en-IN" sz="1800" spc="-1" strike="noStrike">
                <a:latin typeface="Arial"/>
              </a:rPr>
              <a:t>Click to edit the title text format</a:t>
            </a:r>
            <a:endParaRPr b="0" lang="en-IN" sz="1800" spc="-1" strike="noStrike">
              <a:latin typeface="Arial"/>
            </a:endParaRPr>
          </a:p>
        </p:txBody>
      </p:sp>
      <p:sp>
        <p:nvSpPr>
          <p:cNvPr id="280" name="PlaceHolder 15"/>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IN" sz="3200" spc="-1" strike="noStrike">
                <a:latin typeface="Arial"/>
              </a:rPr>
              <a:t>Click to edit the outline text format</a:t>
            </a:r>
            <a:endParaRPr b="0" lang="en-IN" sz="3200" spc="-1" strike="noStrike">
              <a:latin typeface="Arial"/>
            </a:endParaRPr>
          </a:p>
          <a:p>
            <a:pPr lvl="1" marL="864000" indent="-324000">
              <a:spcBef>
                <a:spcPts val="1134"/>
              </a:spcBef>
              <a:buClr>
                <a:srgbClr val="000000"/>
              </a:buClr>
              <a:buSzPct val="75000"/>
              <a:buFont typeface="Symbol" charset="2"/>
              <a:buChar char=""/>
            </a:pPr>
            <a:r>
              <a:rPr b="0" lang="en-IN" sz="2800" spc="-1" strike="noStrike">
                <a:latin typeface="Arial"/>
              </a:rPr>
              <a:t>Second Outline Level</a:t>
            </a:r>
            <a:endParaRPr b="0" lang="en-IN" sz="2800" spc="-1" strike="noStrike">
              <a:latin typeface="Arial"/>
            </a:endParaRPr>
          </a:p>
          <a:p>
            <a:pPr lvl="2" marL="1296000" indent="-288000">
              <a:spcBef>
                <a:spcPts val="850"/>
              </a:spcBef>
              <a:buClr>
                <a:srgbClr val="000000"/>
              </a:buClr>
              <a:buSzPct val="45000"/>
              <a:buFont typeface="Wingdings" charset="2"/>
              <a:buChar char=""/>
            </a:pPr>
            <a:r>
              <a:rPr b="0" lang="en-IN" sz="2400" spc="-1" strike="noStrike">
                <a:latin typeface="Arial"/>
              </a:rPr>
              <a:t>Third Outline Level</a:t>
            </a:r>
            <a:endParaRPr b="0" lang="en-IN" sz="2400" spc="-1" strike="noStrike">
              <a:latin typeface="Arial"/>
            </a:endParaRPr>
          </a:p>
          <a:p>
            <a:pPr lvl="3" marL="1728000" indent="-216000">
              <a:spcBef>
                <a:spcPts val="567"/>
              </a:spcBef>
              <a:buClr>
                <a:srgbClr val="000000"/>
              </a:buClr>
              <a:buSzPct val="75000"/>
              <a:buFont typeface="Symbol" charset="2"/>
              <a:buChar char=""/>
            </a:pPr>
            <a:r>
              <a:rPr b="0" lang="en-IN" sz="2000" spc="-1" strike="noStrike">
                <a:latin typeface="Arial"/>
              </a:rPr>
              <a:t>Fourth Outline Level</a:t>
            </a:r>
            <a:endParaRPr b="0" lang="en-IN" sz="2000" spc="-1" strike="noStrike">
              <a:latin typeface="Arial"/>
            </a:endParaRPr>
          </a:p>
          <a:p>
            <a:pPr lvl="4" marL="2160000" indent="-216000">
              <a:spcBef>
                <a:spcPts val="283"/>
              </a:spcBef>
              <a:buClr>
                <a:srgbClr val="000000"/>
              </a:buClr>
              <a:buSzPct val="45000"/>
              <a:buFont typeface="Wingdings" charset="2"/>
              <a:buChar char=""/>
            </a:pPr>
            <a:r>
              <a:rPr b="0" lang="en-IN" sz="2000" spc="-1" strike="noStrike">
                <a:latin typeface="Arial"/>
              </a:rPr>
              <a:t>Fifth Outline Level</a:t>
            </a:r>
            <a:endParaRPr b="0" lang="en-IN" sz="2000" spc="-1" strike="noStrike">
              <a:latin typeface="Arial"/>
            </a:endParaRPr>
          </a:p>
          <a:p>
            <a:pPr lvl="5" marL="2592000" indent="-216000">
              <a:spcBef>
                <a:spcPts val="283"/>
              </a:spcBef>
              <a:buClr>
                <a:srgbClr val="000000"/>
              </a:buClr>
              <a:buSzPct val="45000"/>
              <a:buFont typeface="Wingdings" charset="2"/>
              <a:buChar char=""/>
            </a:pPr>
            <a:r>
              <a:rPr b="0" lang="en-IN" sz="2000" spc="-1" strike="noStrike">
                <a:latin typeface="Arial"/>
              </a:rPr>
              <a:t>Sixth Outline Level</a:t>
            </a:r>
            <a:endParaRPr b="0" lang="en-IN" sz="2000" spc="-1" strike="noStrike">
              <a:latin typeface="Arial"/>
            </a:endParaRPr>
          </a:p>
          <a:p>
            <a:pPr lvl="6" marL="3024000" indent="-216000">
              <a:spcBef>
                <a:spcPts val="283"/>
              </a:spcBef>
              <a:buClr>
                <a:srgbClr val="000000"/>
              </a:buClr>
              <a:buSzPct val="45000"/>
              <a:buFont typeface="Wingdings" charset="2"/>
              <a:buChar char=""/>
            </a:pPr>
            <a:r>
              <a:rPr b="0" lang="en-IN" sz="2000" spc="-1" strike="noStrike">
                <a:latin typeface="Arial"/>
              </a:rPr>
              <a:t>Seventh Outline Level</a:t>
            </a:r>
            <a:endParaRPr b="0" lang="en-IN"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Lst>
</p:sldMaster>
</file>

<file path=ppt/slideMasters/slideMaster7.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17" name="CustomShape 1"/>
          <p:cNvSpPr/>
          <p:nvPr/>
        </p:nvSpPr>
        <p:spPr>
          <a:xfrm>
            <a:off x="0" y="366840"/>
            <a:ext cx="9141480" cy="81720"/>
          </a:xfrm>
          <a:prstGeom prst="rect">
            <a:avLst/>
          </a:prstGeom>
          <a:solidFill>
            <a:schemeClr val="accent2">
              <a:alpha val="5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18" name="CustomShape 2"/>
          <p:cNvSpPr/>
          <p:nvPr/>
        </p:nvSpPr>
        <p:spPr>
          <a:xfrm>
            <a:off x="0" y="0"/>
            <a:ext cx="9141480" cy="308160"/>
          </a:xfrm>
          <a:prstGeom prst="rect">
            <a:avLst/>
          </a:prstGeom>
          <a:solidFill>
            <a:schemeClr val="tx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19" name="CustomShape 3"/>
          <p:cNvSpPr/>
          <p:nvPr/>
        </p:nvSpPr>
        <p:spPr>
          <a:xfrm>
            <a:off x="0" y="308160"/>
            <a:ext cx="9141480" cy="8892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20" name="CustomShape 4"/>
          <p:cNvSpPr/>
          <p:nvPr/>
        </p:nvSpPr>
        <p:spPr>
          <a:xfrm flipV="1">
            <a:off x="5410080" y="355680"/>
            <a:ext cx="3731400" cy="8856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21" name="CustomShape 5"/>
          <p:cNvSpPr/>
          <p:nvPr/>
        </p:nvSpPr>
        <p:spPr>
          <a:xfrm flipV="1">
            <a:off x="5410080" y="434880"/>
            <a:ext cx="3731400" cy="177480"/>
          </a:xfrm>
          <a:prstGeom prst="rect">
            <a:avLst/>
          </a:prstGeom>
          <a:solidFill>
            <a:schemeClr val="accent2">
              <a:alpha val="5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22" name="CustomShape 6"/>
          <p:cNvSpPr/>
          <p:nvPr/>
        </p:nvSpPr>
        <p:spPr>
          <a:xfrm>
            <a:off x="5407200" y="497520"/>
            <a:ext cx="3060720" cy="24840"/>
          </a:xfrm>
          <a:prstGeom prst="roundRect">
            <a:avLst>
              <a:gd name="adj" fmla="val 16667"/>
            </a:avLst>
          </a:prstGeom>
          <a:solidFill>
            <a:srgbClr val="ffffff"/>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23" name="CustomShape 7"/>
          <p:cNvSpPr/>
          <p:nvPr/>
        </p:nvSpPr>
        <p:spPr>
          <a:xfrm>
            <a:off x="7373520" y="588960"/>
            <a:ext cx="1597680" cy="34200"/>
          </a:xfrm>
          <a:prstGeom prst="roundRect">
            <a:avLst>
              <a:gd name="adj" fmla="val 16667"/>
            </a:avLst>
          </a:prstGeom>
          <a:solidFill>
            <a:srgbClr val="ffffff"/>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24" name="CustomShape 8"/>
          <p:cNvSpPr/>
          <p:nvPr/>
        </p:nvSpPr>
        <p:spPr>
          <a:xfrm>
            <a:off x="9084960" y="-2160"/>
            <a:ext cx="55080" cy="619200"/>
          </a:xfrm>
          <a:prstGeom prst="rect">
            <a:avLst/>
          </a:prstGeom>
          <a:solidFill>
            <a:srgbClr val="ffffff">
              <a:alpha val="65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25" name="CustomShape 9"/>
          <p:cNvSpPr/>
          <p:nvPr/>
        </p:nvSpPr>
        <p:spPr>
          <a:xfrm>
            <a:off x="9044640" y="-2160"/>
            <a:ext cx="24840" cy="619200"/>
          </a:xfrm>
          <a:prstGeom prst="rect">
            <a:avLst/>
          </a:prstGeom>
          <a:solidFill>
            <a:srgbClr val="ffffff">
              <a:alpha val="65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26" name="CustomShape 10"/>
          <p:cNvSpPr/>
          <p:nvPr/>
        </p:nvSpPr>
        <p:spPr>
          <a:xfrm>
            <a:off x="9025560" y="-2160"/>
            <a:ext cx="6480" cy="619200"/>
          </a:xfrm>
          <a:prstGeom prst="rect">
            <a:avLst/>
          </a:prstGeom>
          <a:solidFill>
            <a:srgbClr val="ffffff">
              <a:alpha val="6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27" name="CustomShape 11"/>
          <p:cNvSpPr/>
          <p:nvPr/>
        </p:nvSpPr>
        <p:spPr>
          <a:xfrm>
            <a:off x="8975520" y="-2160"/>
            <a:ext cx="24840" cy="619200"/>
          </a:xfrm>
          <a:prstGeom prst="rect">
            <a:avLst/>
          </a:prstGeom>
          <a:solidFill>
            <a:srgbClr val="ffffff">
              <a:alpha val="4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28" name="CustomShape 12"/>
          <p:cNvSpPr/>
          <p:nvPr/>
        </p:nvSpPr>
        <p:spPr>
          <a:xfrm>
            <a:off x="8915760" y="360"/>
            <a:ext cx="52200" cy="582840"/>
          </a:xfrm>
          <a:prstGeom prst="rect">
            <a:avLst/>
          </a:prstGeom>
          <a:solidFill>
            <a:srgbClr val="ffffff">
              <a:alpha val="2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29" name="CustomShape 13"/>
          <p:cNvSpPr/>
          <p:nvPr/>
        </p:nvSpPr>
        <p:spPr>
          <a:xfrm>
            <a:off x="8873640" y="360"/>
            <a:ext cx="6480" cy="582840"/>
          </a:xfrm>
          <a:prstGeom prst="rect">
            <a:avLst/>
          </a:prstGeom>
          <a:solidFill>
            <a:srgbClr val="ffffff">
              <a:alpha val="3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30" name="PlaceHolder 14"/>
          <p:cNvSpPr>
            <a:spLocks noGrp="1"/>
          </p:cNvSpPr>
          <p:nvPr>
            <p:ph type="title"/>
          </p:nvPr>
        </p:nvSpPr>
        <p:spPr>
          <a:xfrm>
            <a:off x="457200" y="273600"/>
            <a:ext cx="8228880" cy="1144440"/>
          </a:xfrm>
          <a:prstGeom prst="rect">
            <a:avLst/>
          </a:prstGeom>
        </p:spPr>
        <p:txBody>
          <a:bodyPr lIns="0" rIns="0" tIns="0" bIns="0" anchor="ctr">
            <a:noAutofit/>
          </a:bodyPr>
          <a:p>
            <a:r>
              <a:rPr b="0" lang="en-IN" sz="1800" spc="-1" strike="noStrike">
                <a:latin typeface="Arial"/>
              </a:rPr>
              <a:t>Click to edit the title text format</a:t>
            </a:r>
            <a:endParaRPr b="0" lang="en-IN" sz="1800" spc="-1" strike="noStrike">
              <a:latin typeface="Arial"/>
            </a:endParaRPr>
          </a:p>
        </p:txBody>
      </p:sp>
      <p:sp>
        <p:nvSpPr>
          <p:cNvPr id="331" name="PlaceHolder 15"/>
          <p:cNvSpPr>
            <a:spLocks noGrp="1"/>
          </p:cNvSpPr>
          <p:nvPr>
            <p:ph type="body"/>
          </p:nvPr>
        </p:nvSpPr>
        <p:spPr>
          <a:xfrm>
            <a:off x="457200" y="1604520"/>
            <a:ext cx="8228880" cy="397692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IN" sz="1800" spc="-1" strike="noStrike">
                <a:latin typeface="Arial"/>
              </a:rPr>
              <a:t>Click to edit the outline text format</a:t>
            </a:r>
            <a:endParaRPr b="0" lang="en-IN" sz="1800" spc="-1" strike="noStrike">
              <a:latin typeface="Arial"/>
            </a:endParaRPr>
          </a:p>
          <a:p>
            <a:pPr lvl="1" marL="864000" indent="-324000">
              <a:spcBef>
                <a:spcPts val="1134"/>
              </a:spcBef>
              <a:buClr>
                <a:srgbClr val="000000"/>
              </a:buClr>
              <a:buSzPct val="75000"/>
              <a:buFont typeface="Symbol" charset="2"/>
              <a:buChar char=""/>
            </a:pPr>
            <a:r>
              <a:rPr b="0" lang="en-IN" sz="1800" spc="-1" strike="noStrike">
                <a:latin typeface="Arial"/>
              </a:rPr>
              <a:t>Second Outline Level</a:t>
            </a:r>
            <a:endParaRPr b="0" lang="en-IN" sz="1800" spc="-1" strike="noStrike">
              <a:latin typeface="Arial"/>
            </a:endParaRPr>
          </a:p>
          <a:p>
            <a:pPr lvl="2" marL="1296000" indent="-288000">
              <a:spcBef>
                <a:spcPts val="850"/>
              </a:spcBef>
              <a:buClr>
                <a:srgbClr val="000000"/>
              </a:buClr>
              <a:buSzPct val="45000"/>
              <a:buFont typeface="Wingdings" charset="2"/>
              <a:buChar char=""/>
            </a:pPr>
            <a:r>
              <a:rPr b="0" lang="en-IN" sz="1800" spc="-1" strike="noStrike">
                <a:latin typeface="Arial"/>
              </a:rPr>
              <a:t>Third Outline Level</a:t>
            </a:r>
            <a:endParaRPr b="0" lang="en-IN" sz="1800" spc="-1" strike="noStrike">
              <a:latin typeface="Arial"/>
            </a:endParaRPr>
          </a:p>
          <a:p>
            <a:pPr lvl="3" marL="1728000" indent="-216000">
              <a:spcBef>
                <a:spcPts val="567"/>
              </a:spcBef>
              <a:buClr>
                <a:srgbClr val="000000"/>
              </a:buClr>
              <a:buSzPct val="75000"/>
              <a:buFont typeface="Symbol" charset="2"/>
              <a:buChar char=""/>
            </a:pPr>
            <a:r>
              <a:rPr b="0" lang="en-IN" sz="1800" spc="-1" strike="noStrike">
                <a:latin typeface="Arial"/>
              </a:rPr>
              <a:t>Fourth Outline Level</a:t>
            </a:r>
            <a:endParaRPr b="0" lang="en-IN" sz="1800" spc="-1" strike="noStrike">
              <a:latin typeface="Arial"/>
            </a:endParaRPr>
          </a:p>
          <a:p>
            <a:pPr lvl="4" marL="2160000" indent="-216000">
              <a:spcBef>
                <a:spcPts val="283"/>
              </a:spcBef>
              <a:buClr>
                <a:srgbClr val="000000"/>
              </a:buClr>
              <a:buSzPct val="45000"/>
              <a:buFont typeface="Wingdings" charset="2"/>
              <a:buChar char=""/>
            </a:pPr>
            <a:r>
              <a:rPr b="0" lang="en-IN" sz="1800" spc="-1" strike="noStrike">
                <a:latin typeface="Arial"/>
              </a:rPr>
              <a:t>Fifth Outline Level</a:t>
            </a:r>
            <a:endParaRPr b="0" lang="en-IN" sz="1800" spc="-1" strike="noStrike">
              <a:latin typeface="Arial"/>
            </a:endParaRPr>
          </a:p>
          <a:p>
            <a:pPr lvl="5" marL="2592000" indent="-216000">
              <a:spcBef>
                <a:spcPts val="283"/>
              </a:spcBef>
              <a:buClr>
                <a:srgbClr val="000000"/>
              </a:buClr>
              <a:buSzPct val="45000"/>
              <a:buFont typeface="Wingdings" charset="2"/>
              <a:buChar char=""/>
            </a:pPr>
            <a:r>
              <a:rPr b="0" lang="en-IN" sz="1800" spc="-1" strike="noStrike">
                <a:latin typeface="Arial"/>
              </a:rPr>
              <a:t>Sixth Outline </a:t>
            </a:r>
            <a:r>
              <a:rPr b="0" lang="en-IN" sz="1800" spc="-1" strike="noStrike">
                <a:latin typeface="Arial"/>
              </a:rPr>
              <a:t>Level</a:t>
            </a:r>
            <a:endParaRPr b="0" lang="en-IN" sz="1800" spc="-1" strike="noStrike">
              <a:latin typeface="Arial"/>
            </a:endParaRPr>
          </a:p>
          <a:p>
            <a:pPr lvl="6" marL="3024000" indent="-216000">
              <a:spcBef>
                <a:spcPts val="283"/>
              </a:spcBef>
              <a:buClr>
                <a:srgbClr val="000000"/>
              </a:buClr>
              <a:buSzPct val="45000"/>
              <a:buFont typeface="Wingdings" charset="2"/>
              <a:buChar char=""/>
            </a:pPr>
            <a:r>
              <a:rPr b="0" lang="en-IN" sz="1800" spc="-1" strike="noStrike">
                <a:latin typeface="Arial"/>
              </a:rPr>
              <a:t>Seventh </a:t>
            </a:r>
            <a:r>
              <a:rPr b="0" lang="en-IN" sz="1800" spc="-1" strike="noStrike">
                <a:latin typeface="Arial"/>
              </a:rPr>
              <a:t>Outline </a:t>
            </a:r>
            <a:r>
              <a:rPr b="0" lang="en-IN" sz="1800" spc="-1" strike="noStrike">
                <a:latin typeface="Arial"/>
              </a:rPr>
              <a:t>Level</a:t>
            </a:r>
            <a:endParaRPr b="0" lang="en-IN" sz="1800" spc="-1" strike="noStrike">
              <a:latin typeface="Arial"/>
            </a:endParaRPr>
          </a:p>
        </p:txBody>
      </p:sp>
    </p:spTree>
  </p:cSld>
  <p:clrMap bg1="lt1" bg2="lt2" tx1="dk1" tx2="dk2" accent1="accent1" accent2="accent2" accent3="accent3" accent4="accent4" accent5="accent5" accent6="accent6" hlink="hlink" folHlink="folHlink"/>
  <p:sldLayoutIdLst>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Lst>
</p:sldMaster>
</file>

<file path=ppt/slideMasters/slideMaster8.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68" name="CustomShape 1"/>
          <p:cNvSpPr/>
          <p:nvPr/>
        </p:nvSpPr>
        <p:spPr>
          <a:xfrm>
            <a:off x="0" y="366840"/>
            <a:ext cx="9141480" cy="81720"/>
          </a:xfrm>
          <a:prstGeom prst="rect">
            <a:avLst/>
          </a:prstGeom>
          <a:solidFill>
            <a:schemeClr val="accent2">
              <a:alpha val="5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69" name="CustomShape 2"/>
          <p:cNvSpPr/>
          <p:nvPr/>
        </p:nvSpPr>
        <p:spPr>
          <a:xfrm>
            <a:off x="0" y="0"/>
            <a:ext cx="9141480" cy="308160"/>
          </a:xfrm>
          <a:prstGeom prst="rect">
            <a:avLst/>
          </a:prstGeom>
          <a:solidFill>
            <a:schemeClr val="tx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70" name="CustomShape 3"/>
          <p:cNvSpPr/>
          <p:nvPr/>
        </p:nvSpPr>
        <p:spPr>
          <a:xfrm>
            <a:off x="0" y="308160"/>
            <a:ext cx="9141480" cy="8892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71" name="CustomShape 4"/>
          <p:cNvSpPr/>
          <p:nvPr/>
        </p:nvSpPr>
        <p:spPr>
          <a:xfrm flipV="1">
            <a:off x="5410080" y="355680"/>
            <a:ext cx="3731400" cy="8856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72" name="CustomShape 5"/>
          <p:cNvSpPr/>
          <p:nvPr/>
        </p:nvSpPr>
        <p:spPr>
          <a:xfrm flipV="1">
            <a:off x="5410080" y="434880"/>
            <a:ext cx="3731400" cy="177480"/>
          </a:xfrm>
          <a:prstGeom prst="rect">
            <a:avLst/>
          </a:prstGeom>
          <a:solidFill>
            <a:schemeClr val="accent2">
              <a:alpha val="5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73" name="CustomShape 6"/>
          <p:cNvSpPr/>
          <p:nvPr/>
        </p:nvSpPr>
        <p:spPr>
          <a:xfrm>
            <a:off x="5407200" y="497520"/>
            <a:ext cx="3060720" cy="24840"/>
          </a:xfrm>
          <a:prstGeom prst="roundRect">
            <a:avLst>
              <a:gd name="adj" fmla="val 16667"/>
            </a:avLst>
          </a:prstGeom>
          <a:solidFill>
            <a:srgbClr val="ffffff"/>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74" name="CustomShape 7"/>
          <p:cNvSpPr/>
          <p:nvPr/>
        </p:nvSpPr>
        <p:spPr>
          <a:xfrm>
            <a:off x="7373520" y="588960"/>
            <a:ext cx="1597680" cy="34200"/>
          </a:xfrm>
          <a:prstGeom prst="roundRect">
            <a:avLst>
              <a:gd name="adj" fmla="val 16667"/>
            </a:avLst>
          </a:prstGeom>
          <a:solidFill>
            <a:srgbClr val="ffffff"/>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75" name="CustomShape 8"/>
          <p:cNvSpPr/>
          <p:nvPr/>
        </p:nvSpPr>
        <p:spPr>
          <a:xfrm>
            <a:off x="9084960" y="-2160"/>
            <a:ext cx="55080" cy="619200"/>
          </a:xfrm>
          <a:prstGeom prst="rect">
            <a:avLst/>
          </a:prstGeom>
          <a:solidFill>
            <a:srgbClr val="ffffff">
              <a:alpha val="65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76" name="CustomShape 9"/>
          <p:cNvSpPr/>
          <p:nvPr/>
        </p:nvSpPr>
        <p:spPr>
          <a:xfrm>
            <a:off x="9044640" y="-2160"/>
            <a:ext cx="24840" cy="619200"/>
          </a:xfrm>
          <a:prstGeom prst="rect">
            <a:avLst/>
          </a:prstGeom>
          <a:solidFill>
            <a:srgbClr val="ffffff">
              <a:alpha val="65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77" name="CustomShape 10"/>
          <p:cNvSpPr/>
          <p:nvPr/>
        </p:nvSpPr>
        <p:spPr>
          <a:xfrm>
            <a:off x="9025560" y="-2160"/>
            <a:ext cx="6480" cy="619200"/>
          </a:xfrm>
          <a:prstGeom prst="rect">
            <a:avLst/>
          </a:prstGeom>
          <a:solidFill>
            <a:srgbClr val="ffffff">
              <a:alpha val="6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78" name="CustomShape 11"/>
          <p:cNvSpPr/>
          <p:nvPr/>
        </p:nvSpPr>
        <p:spPr>
          <a:xfrm>
            <a:off x="8975520" y="-2160"/>
            <a:ext cx="24840" cy="619200"/>
          </a:xfrm>
          <a:prstGeom prst="rect">
            <a:avLst/>
          </a:prstGeom>
          <a:solidFill>
            <a:srgbClr val="ffffff">
              <a:alpha val="4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79" name="CustomShape 12"/>
          <p:cNvSpPr/>
          <p:nvPr/>
        </p:nvSpPr>
        <p:spPr>
          <a:xfrm>
            <a:off x="8915760" y="360"/>
            <a:ext cx="52200" cy="582840"/>
          </a:xfrm>
          <a:prstGeom prst="rect">
            <a:avLst/>
          </a:prstGeom>
          <a:solidFill>
            <a:srgbClr val="ffffff">
              <a:alpha val="2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80" name="CustomShape 13"/>
          <p:cNvSpPr/>
          <p:nvPr/>
        </p:nvSpPr>
        <p:spPr>
          <a:xfrm>
            <a:off x="8873640" y="360"/>
            <a:ext cx="6480" cy="582840"/>
          </a:xfrm>
          <a:prstGeom prst="rect">
            <a:avLst/>
          </a:prstGeom>
          <a:solidFill>
            <a:srgbClr val="ffffff">
              <a:alpha val="3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381" name="PlaceHolder 14"/>
          <p:cNvSpPr>
            <a:spLocks noGrp="1"/>
          </p:cNvSpPr>
          <p:nvPr>
            <p:ph type="title"/>
          </p:nvPr>
        </p:nvSpPr>
        <p:spPr>
          <a:xfrm>
            <a:off x="457200" y="273600"/>
            <a:ext cx="8229240" cy="1144800"/>
          </a:xfrm>
          <a:prstGeom prst="rect">
            <a:avLst/>
          </a:prstGeom>
        </p:spPr>
        <p:txBody>
          <a:bodyPr lIns="0" rIns="0" tIns="0" bIns="0" anchor="ctr">
            <a:noAutofit/>
          </a:bodyPr>
          <a:p>
            <a:pPr algn="ctr"/>
            <a:r>
              <a:rPr b="0" lang="en-IN" sz="4400" spc="-1" strike="noStrike">
                <a:latin typeface="Arial"/>
              </a:rPr>
              <a:t>Click to edit the title text format</a:t>
            </a:r>
            <a:endParaRPr b="0" lang="en-IN" sz="4400" spc="-1" strike="noStrike">
              <a:latin typeface="Arial"/>
            </a:endParaRPr>
          </a:p>
        </p:txBody>
      </p:sp>
      <p:sp>
        <p:nvSpPr>
          <p:cNvPr id="382" name="PlaceHolder 15"/>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IN" sz="3200" spc="-1" strike="noStrike">
                <a:latin typeface="Arial"/>
              </a:rPr>
              <a:t>Click to edit the outline text format</a:t>
            </a:r>
            <a:endParaRPr b="0" lang="en-IN" sz="3200" spc="-1" strike="noStrike">
              <a:latin typeface="Arial"/>
            </a:endParaRPr>
          </a:p>
          <a:p>
            <a:pPr lvl="1" marL="864000" indent="-324000">
              <a:spcBef>
                <a:spcPts val="1134"/>
              </a:spcBef>
              <a:buClr>
                <a:srgbClr val="000000"/>
              </a:buClr>
              <a:buSzPct val="75000"/>
              <a:buFont typeface="Symbol" charset="2"/>
              <a:buChar char=""/>
            </a:pPr>
            <a:r>
              <a:rPr b="0" lang="en-IN" sz="2800" spc="-1" strike="noStrike">
                <a:latin typeface="Arial"/>
              </a:rPr>
              <a:t>Second Outline Level</a:t>
            </a:r>
            <a:endParaRPr b="0" lang="en-IN" sz="2800" spc="-1" strike="noStrike">
              <a:latin typeface="Arial"/>
            </a:endParaRPr>
          </a:p>
          <a:p>
            <a:pPr lvl="2" marL="1296000" indent="-288000">
              <a:spcBef>
                <a:spcPts val="850"/>
              </a:spcBef>
              <a:buClr>
                <a:srgbClr val="000000"/>
              </a:buClr>
              <a:buSzPct val="45000"/>
              <a:buFont typeface="Wingdings" charset="2"/>
              <a:buChar char=""/>
            </a:pPr>
            <a:r>
              <a:rPr b="0" lang="en-IN" sz="2400" spc="-1" strike="noStrike">
                <a:latin typeface="Arial"/>
              </a:rPr>
              <a:t>Third Outline Level</a:t>
            </a:r>
            <a:endParaRPr b="0" lang="en-IN" sz="2400" spc="-1" strike="noStrike">
              <a:latin typeface="Arial"/>
            </a:endParaRPr>
          </a:p>
          <a:p>
            <a:pPr lvl="3" marL="1728000" indent="-216000">
              <a:spcBef>
                <a:spcPts val="567"/>
              </a:spcBef>
              <a:buClr>
                <a:srgbClr val="000000"/>
              </a:buClr>
              <a:buSzPct val="75000"/>
              <a:buFont typeface="Symbol" charset="2"/>
              <a:buChar char=""/>
            </a:pPr>
            <a:r>
              <a:rPr b="0" lang="en-IN" sz="2000" spc="-1" strike="noStrike">
                <a:latin typeface="Arial"/>
              </a:rPr>
              <a:t>Fourth Outline Level</a:t>
            </a:r>
            <a:endParaRPr b="0" lang="en-IN" sz="2000" spc="-1" strike="noStrike">
              <a:latin typeface="Arial"/>
            </a:endParaRPr>
          </a:p>
          <a:p>
            <a:pPr lvl="4" marL="2160000" indent="-216000">
              <a:spcBef>
                <a:spcPts val="283"/>
              </a:spcBef>
              <a:buClr>
                <a:srgbClr val="000000"/>
              </a:buClr>
              <a:buSzPct val="45000"/>
              <a:buFont typeface="Wingdings" charset="2"/>
              <a:buChar char=""/>
            </a:pPr>
            <a:r>
              <a:rPr b="0" lang="en-IN" sz="2000" spc="-1" strike="noStrike">
                <a:latin typeface="Arial"/>
              </a:rPr>
              <a:t>Fifth Outline Level</a:t>
            </a:r>
            <a:endParaRPr b="0" lang="en-IN" sz="2000" spc="-1" strike="noStrike">
              <a:latin typeface="Arial"/>
            </a:endParaRPr>
          </a:p>
          <a:p>
            <a:pPr lvl="5" marL="2592000" indent="-216000">
              <a:spcBef>
                <a:spcPts val="283"/>
              </a:spcBef>
              <a:buClr>
                <a:srgbClr val="000000"/>
              </a:buClr>
              <a:buSzPct val="45000"/>
              <a:buFont typeface="Wingdings" charset="2"/>
              <a:buChar char=""/>
            </a:pPr>
            <a:r>
              <a:rPr b="0" lang="en-IN" sz="2000" spc="-1" strike="noStrike">
                <a:latin typeface="Arial"/>
              </a:rPr>
              <a:t>Sixth Outline Level</a:t>
            </a:r>
            <a:endParaRPr b="0" lang="en-IN" sz="2000" spc="-1" strike="noStrike">
              <a:latin typeface="Arial"/>
            </a:endParaRPr>
          </a:p>
          <a:p>
            <a:pPr lvl="6" marL="3024000" indent="-216000">
              <a:spcBef>
                <a:spcPts val="283"/>
              </a:spcBef>
              <a:buClr>
                <a:srgbClr val="000000"/>
              </a:buClr>
              <a:buSzPct val="45000"/>
              <a:buFont typeface="Wingdings" charset="2"/>
              <a:buChar char=""/>
            </a:pPr>
            <a:r>
              <a:rPr b="0" lang="en-IN" sz="2000" spc="-1" strike="noStrike">
                <a:latin typeface="Arial"/>
              </a:rPr>
              <a:t>Seventh Outline Level</a:t>
            </a:r>
            <a:endParaRPr b="0" lang="en-IN"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Lst>
</p:sldMaster>
</file>

<file path=ppt/slideMasters/slideMaster9.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19" name="CustomShape 1"/>
          <p:cNvSpPr/>
          <p:nvPr/>
        </p:nvSpPr>
        <p:spPr>
          <a:xfrm>
            <a:off x="0" y="366840"/>
            <a:ext cx="9141480" cy="81720"/>
          </a:xfrm>
          <a:prstGeom prst="rect">
            <a:avLst/>
          </a:prstGeom>
          <a:solidFill>
            <a:schemeClr val="accent2">
              <a:alpha val="5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20" name="CustomShape 2"/>
          <p:cNvSpPr/>
          <p:nvPr/>
        </p:nvSpPr>
        <p:spPr>
          <a:xfrm>
            <a:off x="0" y="0"/>
            <a:ext cx="9141480" cy="308160"/>
          </a:xfrm>
          <a:prstGeom prst="rect">
            <a:avLst/>
          </a:prstGeom>
          <a:solidFill>
            <a:schemeClr val="tx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21" name="CustomShape 3"/>
          <p:cNvSpPr/>
          <p:nvPr/>
        </p:nvSpPr>
        <p:spPr>
          <a:xfrm>
            <a:off x="0" y="308160"/>
            <a:ext cx="9141480" cy="8892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22" name="CustomShape 4"/>
          <p:cNvSpPr/>
          <p:nvPr/>
        </p:nvSpPr>
        <p:spPr>
          <a:xfrm flipV="1">
            <a:off x="5410080" y="355680"/>
            <a:ext cx="3731400" cy="88560"/>
          </a:xfrm>
          <a:prstGeom prst="rect">
            <a:avLst/>
          </a:prstGeom>
          <a:solidFill>
            <a:schemeClr val="accent2">
              <a:alpha val="10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23" name="CustomShape 5"/>
          <p:cNvSpPr/>
          <p:nvPr/>
        </p:nvSpPr>
        <p:spPr>
          <a:xfrm flipV="1">
            <a:off x="5410080" y="434880"/>
            <a:ext cx="3731400" cy="177480"/>
          </a:xfrm>
          <a:prstGeom prst="rect">
            <a:avLst/>
          </a:prstGeom>
          <a:solidFill>
            <a:schemeClr val="accent2">
              <a:alpha val="50000"/>
            </a:scheme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24" name="CustomShape 6"/>
          <p:cNvSpPr/>
          <p:nvPr/>
        </p:nvSpPr>
        <p:spPr>
          <a:xfrm>
            <a:off x="5407200" y="497520"/>
            <a:ext cx="3060720" cy="24840"/>
          </a:xfrm>
          <a:prstGeom prst="roundRect">
            <a:avLst>
              <a:gd name="adj" fmla="val 16667"/>
            </a:avLst>
          </a:prstGeom>
          <a:solidFill>
            <a:srgbClr val="ffffff"/>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25" name="CustomShape 7"/>
          <p:cNvSpPr/>
          <p:nvPr/>
        </p:nvSpPr>
        <p:spPr>
          <a:xfrm>
            <a:off x="7373520" y="588960"/>
            <a:ext cx="1597680" cy="34200"/>
          </a:xfrm>
          <a:prstGeom prst="roundRect">
            <a:avLst>
              <a:gd name="adj" fmla="val 16667"/>
            </a:avLst>
          </a:prstGeom>
          <a:solidFill>
            <a:srgbClr val="ffffff"/>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26" name="CustomShape 8"/>
          <p:cNvSpPr/>
          <p:nvPr/>
        </p:nvSpPr>
        <p:spPr>
          <a:xfrm>
            <a:off x="9084960" y="-2160"/>
            <a:ext cx="55080" cy="619200"/>
          </a:xfrm>
          <a:prstGeom prst="rect">
            <a:avLst/>
          </a:prstGeom>
          <a:solidFill>
            <a:srgbClr val="ffffff">
              <a:alpha val="65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27" name="CustomShape 9"/>
          <p:cNvSpPr/>
          <p:nvPr/>
        </p:nvSpPr>
        <p:spPr>
          <a:xfrm>
            <a:off x="9044640" y="-2160"/>
            <a:ext cx="24840" cy="619200"/>
          </a:xfrm>
          <a:prstGeom prst="rect">
            <a:avLst/>
          </a:prstGeom>
          <a:solidFill>
            <a:srgbClr val="ffffff">
              <a:alpha val="65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28" name="CustomShape 10"/>
          <p:cNvSpPr/>
          <p:nvPr/>
        </p:nvSpPr>
        <p:spPr>
          <a:xfrm>
            <a:off x="9025560" y="-2160"/>
            <a:ext cx="6480" cy="619200"/>
          </a:xfrm>
          <a:prstGeom prst="rect">
            <a:avLst/>
          </a:prstGeom>
          <a:solidFill>
            <a:srgbClr val="ffffff">
              <a:alpha val="6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29" name="CustomShape 11"/>
          <p:cNvSpPr/>
          <p:nvPr/>
        </p:nvSpPr>
        <p:spPr>
          <a:xfrm>
            <a:off x="8975520" y="-2160"/>
            <a:ext cx="24840" cy="619200"/>
          </a:xfrm>
          <a:prstGeom prst="rect">
            <a:avLst/>
          </a:prstGeom>
          <a:solidFill>
            <a:srgbClr val="ffffff">
              <a:alpha val="4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30" name="CustomShape 12"/>
          <p:cNvSpPr/>
          <p:nvPr/>
        </p:nvSpPr>
        <p:spPr>
          <a:xfrm>
            <a:off x="8915760" y="360"/>
            <a:ext cx="52200" cy="582840"/>
          </a:xfrm>
          <a:prstGeom prst="rect">
            <a:avLst/>
          </a:prstGeom>
          <a:solidFill>
            <a:srgbClr val="ffffff">
              <a:alpha val="2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31" name="CustomShape 13"/>
          <p:cNvSpPr/>
          <p:nvPr/>
        </p:nvSpPr>
        <p:spPr>
          <a:xfrm>
            <a:off x="8873640" y="360"/>
            <a:ext cx="6480" cy="582840"/>
          </a:xfrm>
          <a:prstGeom prst="rect">
            <a:avLst/>
          </a:prstGeom>
          <a:solidFill>
            <a:srgbClr val="ffffff">
              <a:alpha val="30000"/>
            </a:srgbClr>
          </a:solidFill>
          <a:ln w="50760">
            <a:noFill/>
          </a:ln>
          <a:effectLst>
            <a:outerShdw blurRad="51500" dir="5400000" dist="25560" rotWithShape="0">
              <a:srgbClr val="000000">
                <a:alpha val="40000"/>
              </a:srgbClr>
            </a:outerShdw>
          </a:effectLst>
        </p:spPr>
        <p:style>
          <a:lnRef idx="3">
            <a:schemeClr val="lt1"/>
          </a:lnRef>
          <a:fillRef idx="1">
            <a:schemeClr val="accent1"/>
          </a:fillRef>
          <a:effectRef idx="1">
            <a:schemeClr val="accent1"/>
          </a:effectRef>
          <a:fontRef idx="minor"/>
        </p:style>
      </p:sp>
      <p:sp>
        <p:nvSpPr>
          <p:cNvPr id="432" name="PlaceHolder 14"/>
          <p:cNvSpPr>
            <a:spLocks noGrp="1"/>
          </p:cNvSpPr>
          <p:nvPr>
            <p:ph type="title"/>
          </p:nvPr>
        </p:nvSpPr>
        <p:spPr>
          <a:xfrm>
            <a:off x="457200" y="273600"/>
            <a:ext cx="8228880" cy="1144440"/>
          </a:xfrm>
          <a:prstGeom prst="rect">
            <a:avLst/>
          </a:prstGeom>
        </p:spPr>
        <p:txBody>
          <a:bodyPr lIns="0" rIns="0" tIns="0" bIns="0" anchor="ctr">
            <a:noAutofit/>
          </a:bodyPr>
          <a:p>
            <a:r>
              <a:rPr b="0" lang="en-IN" sz="1800" spc="-1" strike="noStrike">
                <a:latin typeface="Arial"/>
              </a:rPr>
              <a:t>Click to edit the title text format</a:t>
            </a:r>
            <a:endParaRPr b="0" lang="en-IN" sz="1800" spc="-1" strike="noStrike">
              <a:latin typeface="Arial"/>
            </a:endParaRPr>
          </a:p>
        </p:txBody>
      </p:sp>
      <p:sp>
        <p:nvSpPr>
          <p:cNvPr id="433" name="PlaceHolder 15"/>
          <p:cNvSpPr>
            <a:spLocks noGrp="1"/>
          </p:cNvSpPr>
          <p:nvPr>
            <p:ph type="body"/>
          </p:nvPr>
        </p:nvSpPr>
        <p:spPr>
          <a:xfrm>
            <a:off x="457200" y="1604520"/>
            <a:ext cx="4015440" cy="397692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IN" sz="1800" spc="-1" strike="noStrike">
                <a:latin typeface="Arial"/>
              </a:rPr>
              <a:t>Click to edit the outline text format</a:t>
            </a:r>
            <a:endParaRPr b="0" lang="en-IN" sz="1800" spc="-1" strike="noStrike">
              <a:latin typeface="Arial"/>
            </a:endParaRPr>
          </a:p>
          <a:p>
            <a:pPr lvl="1" marL="864000" indent="-324000">
              <a:spcBef>
                <a:spcPts val="1134"/>
              </a:spcBef>
              <a:buClr>
                <a:srgbClr val="000000"/>
              </a:buClr>
              <a:buSzPct val="75000"/>
              <a:buFont typeface="Symbol" charset="2"/>
              <a:buChar char=""/>
            </a:pPr>
            <a:r>
              <a:rPr b="0" lang="en-IN" sz="1800" spc="-1" strike="noStrike">
                <a:latin typeface="Arial"/>
              </a:rPr>
              <a:t>Second Outline Level</a:t>
            </a:r>
            <a:endParaRPr b="0" lang="en-IN" sz="1800" spc="-1" strike="noStrike">
              <a:latin typeface="Arial"/>
            </a:endParaRPr>
          </a:p>
          <a:p>
            <a:pPr lvl="2" marL="1296000" indent="-288000">
              <a:spcBef>
                <a:spcPts val="850"/>
              </a:spcBef>
              <a:buClr>
                <a:srgbClr val="000000"/>
              </a:buClr>
              <a:buSzPct val="45000"/>
              <a:buFont typeface="Wingdings" charset="2"/>
              <a:buChar char=""/>
            </a:pPr>
            <a:r>
              <a:rPr b="0" lang="en-IN" sz="1800" spc="-1" strike="noStrike">
                <a:latin typeface="Arial"/>
              </a:rPr>
              <a:t>Third Outline Level</a:t>
            </a:r>
            <a:endParaRPr b="0" lang="en-IN" sz="1800" spc="-1" strike="noStrike">
              <a:latin typeface="Arial"/>
            </a:endParaRPr>
          </a:p>
          <a:p>
            <a:pPr lvl="3" marL="1728000" indent="-216000">
              <a:spcBef>
                <a:spcPts val="567"/>
              </a:spcBef>
              <a:buClr>
                <a:srgbClr val="000000"/>
              </a:buClr>
              <a:buSzPct val="75000"/>
              <a:buFont typeface="Symbol" charset="2"/>
              <a:buChar char=""/>
            </a:pPr>
            <a:r>
              <a:rPr b="0" lang="en-IN" sz="1800" spc="-1" strike="noStrike">
                <a:latin typeface="Arial"/>
              </a:rPr>
              <a:t>Fourth Outline Level</a:t>
            </a:r>
            <a:endParaRPr b="0" lang="en-IN" sz="1800" spc="-1" strike="noStrike">
              <a:latin typeface="Arial"/>
            </a:endParaRPr>
          </a:p>
          <a:p>
            <a:pPr lvl="4" marL="2160000" indent="-216000">
              <a:spcBef>
                <a:spcPts val="283"/>
              </a:spcBef>
              <a:buClr>
                <a:srgbClr val="000000"/>
              </a:buClr>
              <a:buSzPct val="45000"/>
              <a:buFont typeface="Wingdings" charset="2"/>
              <a:buChar char=""/>
            </a:pPr>
            <a:r>
              <a:rPr b="0" lang="en-IN" sz="1800" spc="-1" strike="noStrike">
                <a:latin typeface="Arial"/>
              </a:rPr>
              <a:t>Fifth Outline Level</a:t>
            </a:r>
            <a:endParaRPr b="0" lang="en-IN" sz="1800" spc="-1" strike="noStrike">
              <a:latin typeface="Arial"/>
            </a:endParaRPr>
          </a:p>
          <a:p>
            <a:pPr lvl="5" marL="2592000" indent="-216000">
              <a:spcBef>
                <a:spcPts val="283"/>
              </a:spcBef>
              <a:buClr>
                <a:srgbClr val="000000"/>
              </a:buClr>
              <a:buSzPct val="45000"/>
              <a:buFont typeface="Wingdings" charset="2"/>
              <a:buChar char=""/>
            </a:pPr>
            <a:r>
              <a:rPr b="0" lang="en-IN" sz="1800" spc="-1" strike="noStrike">
                <a:latin typeface="Arial"/>
              </a:rPr>
              <a:t>Sixth Outline </a:t>
            </a:r>
            <a:r>
              <a:rPr b="0" lang="en-IN" sz="1800" spc="-1" strike="noStrike">
                <a:latin typeface="Arial"/>
              </a:rPr>
              <a:t>Level</a:t>
            </a:r>
            <a:endParaRPr b="0" lang="en-IN" sz="1800" spc="-1" strike="noStrike">
              <a:latin typeface="Arial"/>
            </a:endParaRPr>
          </a:p>
          <a:p>
            <a:pPr lvl="6" marL="3024000" indent="-216000">
              <a:spcBef>
                <a:spcPts val="283"/>
              </a:spcBef>
              <a:buClr>
                <a:srgbClr val="000000"/>
              </a:buClr>
              <a:buSzPct val="45000"/>
              <a:buFont typeface="Wingdings" charset="2"/>
              <a:buChar char=""/>
            </a:pPr>
            <a:r>
              <a:rPr b="0" lang="en-IN" sz="1800" spc="-1" strike="noStrike">
                <a:latin typeface="Arial"/>
              </a:rPr>
              <a:t>Seventh </a:t>
            </a:r>
            <a:r>
              <a:rPr b="0" lang="en-IN" sz="1800" spc="-1" strike="noStrike">
                <a:latin typeface="Arial"/>
              </a:rPr>
              <a:t>Outline </a:t>
            </a:r>
            <a:r>
              <a:rPr b="0" lang="en-IN" sz="1800" spc="-1" strike="noStrike">
                <a:latin typeface="Arial"/>
              </a:rPr>
              <a:t>Level</a:t>
            </a:r>
            <a:endParaRPr b="0" lang="en-IN" sz="1800" spc="-1" strike="noStrike">
              <a:latin typeface="Arial"/>
            </a:endParaRPr>
          </a:p>
        </p:txBody>
      </p:sp>
      <p:sp>
        <p:nvSpPr>
          <p:cNvPr id="434" name="PlaceHolder 16"/>
          <p:cNvSpPr>
            <a:spLocks noGrp="1"/>
          </p:cNvSpPr>
          <p:nvPr>
            <p:ph type="body"/>
          </p:nvPr>
        </p:nvSpPr>
        <p:spPr>
          <a:xfrm>
            <a:off x="4674240" y="1604520"/>
            <a:ext cx="4015440" cy="397692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IN" sz="1800" spc="-1" strike="noStrike">
                <a:latin typeface="Arial"/>
              </a:rPr>
              <a:t>Click to edit the outline text format</a:t>
            </a:r>
            <a:endParaRPr b="0" lang="en-IN" sz="1800" spc="-1" strike="noStrike">
              <a:latin typeface="Arial"/>
            </a:endParaRPr>
          </a:p>
          <a:p>
            <a:pPr lvl="1" marL="864000" indent="-324000">
              <a:spcBef>
                <a:spcPts val="1134"/>
              </a:spcBef>
              <a:buClr>
                <a:srgbClr val="000000"/>
              </a:buClr>
              <a:buSzPct val="75000"/>
              <a:buFont typeface="Symbol" charset="2"/>
              <a:buChar char=""/>
            </a:pPr>
            <a:r>
              <a:rPr b="0" lang="en-IN" sz="1800" spc="-1" strike="noStrike">
                <a:latin typeface="Arial"/>
              </a:rPr>
              <a:t>Second Outline Level</a:t>
            </a:r>
            <a:endParaRPr b="0" lang="en-IN" sz="1800" spc="-1" strike="noStrike">
              <a:latin typeface="Arial"/>
            </a:endParaRPr>
          </a:p>
          <a:p>
            <a:pPr lvl="2" marL="1296000" indent="-288000">
              <a:spcBef>
                <a:spcPts val="850"/>
              </a:spcBef>
              <a:buClr>
                <a:srgbClr val="000000"/>
              </a:buClr>
              <a:buSzPct val="45000"/>
              <a:buFont typeface="Wingdings" charset="2"/>
              <a:buChar char=""/>
            </a:pPr>
            <a:r>
              <a:rPr b="0" lang="en-IN" sz="1800" spc="-1" strike="noStrike">
                <a:latin typeface="Arial"/>
              </a:rPr>
              <a:t>Third Outline Level</a:t>
            </a:r>
            <a:endParaRPr b="0" lang="en-IN" sz="1800" spc="-1" strike="noStrike">
              <a:latin typeface="Arial"/>
            </a:endParaRPr>
          </a:p>
          <a:p>
            <a:pPr lvl="3" marL="1728000" indent="-216000">
              <a:spcBef>
                <a:spcPts val="567"/>
              </a:spcBef>
              <a:buClr>
                <a:srgbClr val="000000"/>
              </a:buClr>
              <a:buSzPct val="75000"/>
              <a:buFont typeface="Symbol" charset="2"/>
              <a:buChar char=""/>
            </a:pPr>
            <a:r>
              <a:rPr b="0" lang="en-IN" sz="1800" spc="-1" strike="noStrike">
                <a:latin typeface="Arial"/>
              </a:rPr>
              <a:t>Fourth Outline Level</a:t>
            </a:r>
            <a:endParaRPr b="0" lang="en-IN" sz="1800" spc="-1" strike="noStrike">
              <a:latin typeface="Arial"/>
            </a:endParaRPr>
          </a:p>
          <a:p>
            <a:pPr lvl="4" marL="2160000" indent="-216000">
              <a:spcBef>
                <a:spcPts val="283"/>
              </a:spcBef>
              <a:buClr>
                <a:srgbClr val="000000"/>
              </a:buClr>
              <a:buSzPct val="45000"/>
              <a:buFont typeface="Wingdings" charset="2"/>
              <a:buChar char=""/>
            </a:pPr>
            <a:r>
              <a:rPr b="0" lang="en-IN" sz="1800" spc="-1" strike="noStrike">
                <a:latin typeface="Arial"/>
              </a:rPr>
              <a:t>Fifth Outline Level</a:t>
            </a:r>
            <a:endParaRPr b="0" lang="en-IN" sz="1800" spc="-1" strike="noStrike">
              <a:latin typeface="Arial"/>
            </a:endParaRPr>
          </a:p>
          <a:p>
            <a:pPr lvl="5" marL="2592000" indent="-216000">
              <a:spcBef>
                <a:spcPts val="283"/>
              </a:spcBef>
              <a:buClr>
                <a:srgbClr val="000000"/>
              </a:buClr>
              <a:buSzPct val="45000"/>
              <a:buFont typeface="Wingdings" charset="2"/>
              <a:buChar char=""/>
            </a:pPr>
            <a:r>
              <a:rPr b="0" lang="en-IN" sz="1800" spc="-1" strike="noStrike">
                <a:latin typeface="Arial"/>
              </a:rPr>
              <a:t>Sixth Outline Level</a:t>
            </a:r>
            <a:endParaRPr b="0" lang="en-IN" sz="1800" spc="-1" strike="noStrike">
              <a:latin typeface="Arial"/>
            </a:endParaRPr>
          </a:p>
          <a:p>
            <a:pPr lvl="6" marL="3024000" indent="-216000">
              <a:spcBef>
                <a:spcPts val="283"/>
              </a:spcBef>
              <a:buClr>
                <a:srgbClr val="000000"/>
              </a:buClr>
              <a:buSzPct val="45000"/>
              <a:buFont typeface="Wingdings" charset="2"/>
              <a:buChar char=""/>
            </a:pPr>
            <a:r>
              <a:rPr b="0" lang="en-IN" sz="1800" spc="-1" strike="noStrike">
                <a:latin typeface="Arial"/>
              </a:rPr>
              <a:t>Seventh Outline Level</a:t>
            </a:r>
            <a:endParaRPr b="0" lang="en-IN" sz="1800" spc="-1" strike="noStrike">
              <a:latin typeface="Arial"/>
            </a:endParaRPr>
          </a:p>
        </p:txBody>
      </p:sp>
    </p:spTree>
  </p:cSld>
  <p:clrMap bg1="lt1" bg2="lt2" tx1="dk1" tx2="dk2" accent1="accent1" accent2="accent2" accent3="accent3" accent4="accent4" accent5="accent5" accent6="accent6" hlink="hlink" folHlink="folHlink"/>
  <p:sldLayoutIdLst>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image" Target="../media/image10.png"/><Relationship Id="rId3" Type="http://schemas.openxmlformats.org/officeDocument/2006/relationships/slideLayout" Target="../slideLayouts/slideLayout25.xml"/>
</Relationships>
</file>

<file path=ppt/slides/_rels/slide100.xml.rels><?xml version="1.0" encoding="UTF-8"?>
<Relationships xmlns="http://schemas.openxmlformats.org/package/2006/relationships"><Relationship Id="rId1" Type="http://schemas.openxmlformats.org/officeDocument/2006/relationships/image" Target="../media/image78.png"/><Relationship Id="rId2" Type="http://schemas.openxmlformats.org/officeDocument/2006/relationships/slideLayout" Target="../slideLayouts/slideLayout13.xml"/>
</Relationships>
</file>

<file path=ppt/slides/_rels/slide101.xml.rels><?xml version="1.0" encoding="UTF-8"?>
<Relationships xmlns="http://schemas.openxmlformats.org/package/2006/relationships"><Relationship Id="rId1" Type="http://schemas.openxmlformats.org/officeDocument/2006/relationships/slideLayout" Target="../slideLayouts/slideLayout63.xml"/>
</Relationships>
</file>

<file path=ppt/slides/_rels/slide102.xml.rels><?xml version="1.0" encoding="UTF-8"?>
<Relationships xmlns="http://schemas.openxmlformats.org/package/2006/relationships"><Relationship Id="rId1" Type="http://schemas.openxmlformats.org/officeDocument/2006/relationships/slideLayout" Target="../slideLayouts/slideLayout109.xml"/>
</Relationships>
</file>

<file path=ppt/slides/_rels/slide103.xml.rels><?xml version="1.0" encoding="UTF-8"?>
<Relationships xmlns="http://schemas.openxmlformats.org/package/2006/relationships"><Relationship Id="rId1" Type="http://schemas.openxmlformats.org/officeDocument/2006/relationships/slideLayout" Target="../slideLayouts/slideLayout109.xml"/>
</Relationships>
</file>

<file path=ppt/slides/_rels/slide104.xml.rels><?xml version="1.0" encoding="UTF-8"?>
<Relationships xmlns="http://schemas.openxmlformats.org/package/2006/relationships"><Relationship Id="rId1" Type="http://schemas.openxmlformats.org/officeDocument/2006/relationships/slideLayout" Target="../slideLayouts/slideLayout62.xml"/>
</Relationships>
</file>

<file path=ppt/slides/_rels/slide105.xml.rels><?xml version="1.0" encoding="UTF-8"?>
<Relationships xmlns="http://schemas.openxmlformats.org/package/2006/relationships"><Relationship Id="rId1" Type="http://schemas.openxmlformats.org/officeDocument/2006/relationships/slideLayout" Target="../slideLayouts/slideLayout64.xml"/>
</Relationships>
</file>

<file path=ppt/slides/_rels/slide106.xml.rels><?xml version="1.0" encoding="UTF-8"?>
<Relationships xmlns="http://schemas.openxmlformats.org/package/2006/relationships"><Relationship Id="rId1" Type="http://schemas.openxmlformats.org/officeDocument/2006/relationships/slideLayout" Target="../slideLayouts/slideLayout62.xml"/>
</Relationships>
</file>

<file path=ppt/slides/_rels/slide11.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25.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37.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5.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slideLayout" Target="../slideLayouts/slideLayout25.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37.xml"/>
</Relationships>
</file>

<file path=ppt/slides/_rels/slide17.xml.rels><?xml version="1.0" encoding="UTF-8"?>
<Relationships xmlns="http://schemas.openxmlformats.org/package/2006/relationships"><Relationship Id="rId1" Type="http://schemas.openxmlformats.org/officeDocument/2006/relationships/image" Target="../media/image13.png"/><Relationship Id="rId2" Type="http://schemas.openxmlformats.org/officeDocument/2006/relationships/image" Target="../media/image14.png"/><Relationship Id="rId3" Type="http://schemas.openxmlformats.org/officeDocument/2006/relationships/slideLayout" Target="../slideLayouts/slideLayout25.xml"/>
</Relationships>
</file>

<file path=ppt/slides/_rels/slide18.xml.rels><?xml version="1.0" encoding="UTF-8"?>
<Relationships xmlns="http://schemas.openxmlformats.org/package/2006/relationships"><Relationship Id="rId1" Type="http://schemas.openxmlformats.org/officeDocument/2006/relationships/image" Target="../media/image15.png"/><Relationship Id="rId2" Type="http://schemas.openxmlformats.org/officeDocument/2006/relationships/slideLayout" Target="../slideLayouts/slideLayout25.xml"/>
</Relationships>
</file>

<file path=ppt/slides/_rels/slide19.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2.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3.xml"/>
</Relationships>
</file>

<file path=ppt/slides/_rels/slide20.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21.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slideLayout" Target="../slideLayouts/slideLayout25.xml"/>
</Relationships>
</file>

<file path=ppt/slides/_rels/slide22.xml.rels><?xml version="1.0" encoding="UTF-8"?>
<Relationships xmlns="http://schemas.openxmlformats.org/package/2006/relationships"><Relationship Id="rId1" Type="http://schemas.openxmlformats.org/officeDocument/2006/relationships/image" Target="../media/image17.png"/><Relationship Id="rId2" Type="http://schemas.openxmlformats.org/officeDocument/2006/relationships/slideLayout" Target="../slideLayouts/slideLayout25.xml"/>
</Relationships>
</file>

<file path=ppt/slides/_rels/slide23.xml.rels><?xml version="1.0" encoding="UTF-8"?>
<Relationships xmlns="http://schemas.openxmlformats.org/package/2006/relationships"><Relationship Id="rId1" Type="http://schemas.openxmlformats.org/officeDocument/2006/relationships/slideLayout" Target="../slideLayouts/slideLayout37.xml"/>
</Relationships>
</file>

<file path=ppt/slides/_rels/slide24.xml.rels><?xml version="1.0" encoding="UTF-8"?>
<Relationships xmlns="http://schemas.openxmlformats.org/package/2006/relationships"><Relationship Id="rId1" Type="http://schemas.openxmlformats.org/officeDocument/2006/relationships/image" Target="../media/image18.png"/><Relationship Id="rId2" Type="http://schemas.openxmlformats.org/officeDocument/2006/relationships/slideLayout" Target="../slideLayouts/slideLayout25.xml"/>
</Relationships>
</file>

<file path=ppt/slides/_rels/slide25.xml.rels><?xml version="1.0" encoding="UTF-8"?>
<Relationships xmlns="http://schemas.openxmlformats.org/package/2006/relationships"><Relationship Id="rId1" Type="http://schemas.openxmlformats.org/officeDocument/2006/relationships/image" Target="../media/image19.png"/><Relationship Id="rId2" Type="http://schemas.openxmlformats.org/officeDocument/2006/relationships/slideLayout" Target="../slideLayouts/slideLayout13.xml"/>
</Relationships>
</file>

<file path=ppt/slides/_rels/slide26.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7.xml.rels><?xml version="1.0" encoding="UTF-8"?>
<Relationships xmlns="http://schemas.openxmlformats.org/package/2006/relationships"><Relationship Id="rId1" Type="http://schemas.openxmlformats.org/officeDocument/2006/relationships/image" Target="../media/image20.png"/><Relationship Id="rId2" Type="http://schemas.openxmlformats.org/officeDocument/2006/relationships/image" Target="../media/image21.png"/><Relationship Id="rId3" Type="http://schemas.openxmlformats.org/officeDocument/2006/relationships/image" Target="../media/image22.png"/><Relationship Id="rId4" Type="http://schemas.openxmlformats.org/officeDocument/2006/relationships/slideLayout" Target="../slideLayouts/slideLayout13.xml"/>
</Relationships>
</file>

<file path=ppt/slides/_rels/slide28.xml.rels><?xml version="1.0" encoding="UTF-8"?>
<Relationships xmlns="http://schemas.openxmlformats.org/package/2006/relationships"><Relationship Id="rId1" Type="http://schemas.openxmlformats.org/officeDocument/2006/relationships/image" Target="../media/image23.png"/><Relationship Id="rId2" Type="http://schemas.openxmlformats.org/officeDocument/2006/relationships/image" Target="../media/image24.png"/><Relationship Id="rId3" Type="http://schemas.openxmlformats.org/officeDocument/2006/relationships/slideLayout" Target="../slideLayouts/slideLayout13.xml"/>
</Relationships>
</file>

<file path=ppt/slides/_rels/slide29.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2.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5.xml.rels><?xml version="1.0" encoding="UTF-8"?>
<Relationships xmlns="http://schemas.openxmlformats.org/package/2006/relationships"><Relationship Id="rId1" Type="http://schemas.openxmlformats.org/officeDocument/2006/relationships/image" Target="../media/image25.png"/><Relationship Id="rId2" Type="http://schemas.openxmlformats.org/officeDocument/2006/relationships/image" Target="../media/image26.png"/><Relationship Id="rId3" Type="http://schemas.openxmlformats.org/officeDocument/2006/relationships/slideLayout" Target="../slideLayouts/slideLayout13.xml"/>
</Relationships>
</file>

<file path=ppt/slides/_rels/slide36.xml.rels><?xml version="1.0" encoding="UTF-8"?>
<Relationships xmlns="http://schemas.openxmlformats.org/package/2006/relationships"><Relationship Id="rId1" Type="http://schemas.openxmlformats.org/officeDocument/2006/relationships/image" Target="../media/image27.png"/><Relationship Id="rId2" Type="http://schemas.openxmlformats.org/officeDocument/2006/relationships/slideLayout" Target="../slideLayouts/slideLayout13.xml"/>
</Relationships>
</file>

<file path=ppt/slides/_rels/slide3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8.xml.rels><?xml version="1.0" encoding="UTF-8"?>
<Relationships xmlns="http://schemas.openxmlformats.org/package/2006/relationships"><Relationship Id="rId1" Type="http://schemas.openxmlformats.org/officeDocument/2006/relationships/image" Target="../media/image28.png"/><Relationship Id="rId2" Type="http://schemas.openxmlformats.org/officeDocument/2006/relationships/slideLayout" Target="../slideLayouts/slideLayout13.xml"/>
</Relationships>
</file>

<file path=ppt/slides/_rels/slide39.xml.rels><?xml version="1.0" encoding="UTF-8"?>
<Relationships xmlns="http://schemas.openxmlformats.org/package/2006/relationships"><Relationship Id="rId1" Type="http://schemas.openxmlformats.org/officeDocument/2006/relationships/image" Target="../media/image29.png"/><Relationship Id="rId2" Type="http://schemas.openxmlformats.org/officeDocument/2006/relationships/slideLayout" Target="../slideLayouts/slideLayout13.xml"/>
</Relationships>
</file>

<file path=ppt/slides/_rels/slide4.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3.png"/><Relationship Id="rId3" Type="http://schemas.openxmlformats.org/officeDocument/2006/relationships/slideLayout" Target="../slideLayouts/slideLayout25.xml"/><Relationship Id="rId4" Type="http://schemas.openxmlformats.org/officeDocument/2006/relationships/notesSlide" Target="../notesSlides/notesSlide4.xml"/>
</Relationships>
</file>

<file path=ppt/slides/_rels/slide40.xml.rels><?xml version="1.0" encoding="UTF-8"?>
<Relationships xmlns="http://schemas.openxmlformats.org/package/2006/relationships"><Relationship Id="rId1" Type="http://schemas.openxmlformats.org/officeDocument/2006/relationships/image" Target="../media/image30.png"/><Relationship Id="rId2" Type="http://schemas.openxmlformats.org/officeDocument/2006/relationships/slideLayout" Target="../slideLayouts/slideLayout13.xml"/>
</Relationships>
</file>

<file path=ppt/slides/_rels/slide41.xml.rels><?xml version="1.0" encoding="UTF-8"?>
<Relationships xmlns="http://schemas.openxmlformats.org/package/2006/relationships"><Relationship Id="rId1" Type="http://schemas.openxmlformats.org/officeDocument/2006/relationships/image" Target="../media/image31.png"/><Relationship Id="rId2" Type="http://schemas.openxmlformats.org/officeDocument/2006/relationships/slideLayout" Target="../slideLayouts/slideLayout13.xml"/>
</Relationships>
</file>

<file path=ppt/slides/_rels/slide42.xml.rels><?xml version="1.0" encoding="UTF-8"?>
<Relationships xmlns="http://schemas.openxmlformats.org/package/2006/relationships"><Relationship Id="rId1" Type="http://schemas.openxmlformats.org/officeDocument/2006/relationships/image" Target="../media/image32.png"/><Relationship Id="rId2" Type="http://schemas.openxmlformats.org/officeDocument/2006/relationships/slideLayout" Target="../slideLayouts/slideLayout13.xml"/>
</Relationships>
</file>

<file path=ppt/slides/_rels/slide4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4.xml.rels><?xml version="1.0" encoding="UTF-8"?>
<Relationships xmlns="http://schemas.openxmlformats.org/package/2006/relationships"><Relationship Id="rId1" Type="http://schemas.openxmlformats.org/officeDocument/2006/relationships/image" Target="../media/image33.png"/><Relationship Id="rId2" Type="http://schemas.openxmlformats.org/officeDocument/2006/relationships/image" Target="../media/image34.png"/><Relationship Id="rId3" Type="http://schemas.openxmlformats.org/officeDocument/2006/relationships/image" Target="../media/image35.png"/><Relationship Id="rId4" Type="http://schemas.openxmlformats.org/officeDocument/2006/relationships/slideLayout" Target="../slideLayouts/slideLayout13.xml"/>
</Relationships>
</file>

<file path=ppt/slides/_rels/slide45.xml.rels><?xml version="1.0" encoding="UTF-8"?>
<Relationships xmlns="http://schemas.openxmlformats.org/package/2006/relationships"><Relationship Id="rId1" Type="http://schemas.openxmlformats.org/officeDocument/2006/relationships/image" Target="../media/image36.png"/><Relationship Id="rId2" Type="http://schemas.openxmlformats.org/officeDocument/2006/relationships/image" Target="../media/image37.png"/><Relationship Id="rId3" Type="http://schemas.openxmlformats.org/officeDocument/2006/relationships/slideLayout" Target="../slideLayouts/slideLayout13.xml"/>
</Relationships>
</file>

<file path=ppt/slides/_rels/slide46.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8.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9.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25.xml"/><Relationship Id="rId3" Type="http://schemas.openxmlformats.org/officeDocument/2006/relationships/notesSlide" Target="../notesSlides/notesSlide5.xml"/>
</Relationships>
</file>

<file path=ppt/slides/_rels/slide5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2.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5.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6.xml.rels><?xml version="1.0" encoding="UTF-8"?>
<Relationships xmlns="http://schemas.openxmlformats.org/package/2006/relationships"><Relationship Id="rId1" Type="http://schemas.openxmlformats.org/officeDocument/2006/relationships/slideLayout" Target="../slideLayouts/slideLayout63.xml"/>
</Relationships>
</file>

<file path=ppt/slides/_rels/slide57.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7.xml"/>
</Relationships>
</file>

<file path=ppt/slides/_rels/slide58.xml.rels><?xml version="1.0" encoding="UTF-8"?>
<Relationships xmlns="http://schemas.openxmlformats.org/package/2006/relationships"><Relationship Id="rId1" Type="http://schemas.openxmlformats.org/officeDocument/2006/relationships/image" Target="../media/image38.png"/><Relationship Id="rId2" Type="http://schemas.openxmlformats.org/officeDocument/2006/relationships/slideLayout" Target="../slideLayouts/slideLayout13.xml"/>
</Relationships>
</file>

<file path=ppt/slides/_rels/slide59.xml.rels><?xml version="1.0" encoding="UTF-8"?>
<Relationships xmlns="http://schemas.openxmlformats.org/package/2006/relationships"><Relationship Id="rId1" Type="http://schemas.openxmlformats.org/officeDocument/2006/relationships/image" Target="../media/image39.png"/><Relationship Id="rId2" Type="http://schemas.openxmlformats.org/officeDocument/2006/relationships/image" Target="../media/image40.png"/><Relationship Id="rId3"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6.xml"/>
</Relationships>
</file>

<file path=ppt/slides/_rels/slide60.xml.rels><?xml version="1.0" encoding="UTF-8"?>
<Relationships xmlns="http://schemas.openxmlformats.org/package/2006/relationships"><Relationship Id="rId1" Type="http://schemas.openxmlformats.org/officeDocument/2006/relationships/image" Target="../media/image41.png"/><Relationship Id="rId2" Type="http://schemas.openxmlformats.org/officeDocument/2006/relationships/slideLayout" Target="../slideLayouts/slideLayout13.xml"/>
</Relationships>
</file>

<file path=ppt/slides/_rels/slide61.xml.rels><?xml version="1.0" encoding="UTF-8"?>
<Relationships xmlns="http://schemas.openxmlformats.org/package/2006/relationships"><Relationship Id="rId1" Type="http://schemas.openxmlformats.org/officeDocument/2006/relationships/image" Target="../media/image42.png"/><Relationship Id="rId2" Type="http://schemas.openxmlformats.org/officeDocument/2006/relationships/slideLayout" Target="../slideLayouts/slideLayout13.xml"/>
</Relationships>
</file>

<file path=ppt/slides/_rels/slide62.xml.rels><?xml version="1.0" encoding="UTF-8"?>
<Relationships xmlns="http://schemas.openxmlformats.org/package/2006/relationships"><Relationship Id="rId1" Type="http://schemas.openxmlformats.org/officeDocument/2006/relationships/image" Target="../media/image43.png"/><Relationship Id="rId2" Type="http://schemas.openxmlformats.org/officeDocument/2006/relationships/slideLayout" Target="../slideLayouts/slideLayout13.xml"/>
</Relationships>
</file>

<file path=ppt/slides/_rels/slide63.xml.rels><?xml version="1.0" encoding="UTF-8"?>
<Relationships xmlns="http://schemas.openxmlformats.org/package/2006/relationships"><Relationship Id="rId1" Type="http://schemas.openxmlformats.org/officeDocument/2006/relationships/image" Target="../media/image44.png"/><Relationship Id="rId2" Type="http://schemas.openxmlformats.org/officeDocument/2006/relationships/slideLayout" Target="../slideLayouts/slideLayout13.xml"/>
</Relationships>
</file>

<file path=ppt/slides/_rels/slide64.xml.rels><?xml version="1.0" encoding="UTF-8"?>
<Relationships xmlns="http://schemas.openxmlformats.org/package/2006/relationships"><Relationship Id="rId1" Type="http://schemas.openxmlformats.org/officeDocument/2006/relationships/image" Target="../media/image45.png"/><Relationship Id="rId2" Type="http://schemas.openxmlformats.org/officeDocument/2006/relationships/slideLayout" Target="../slideLayouts/slideLayout13.xml"/>
</Relationships>
</file>

<file path=ppt/slides/_rels/slide65.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66.xml.rels><?xml version="1.0" encoding="UTF-8"?>
<Relationships xmlns="http://schemas.openxmlformats.org/package/2006/relationships"><Relationship Id="rId1" Type="http://schemas.openxmlformats.org/officeDocument/2006/relationships/image" Target="../media/image46.png"/><Relationship Id="rId2" Type="http://schemas.openxmlformats.org/officeDocument/2006/relationships/slideLayout" Target="../slideLayouts/slideLayout13.xml"/>
</Relationships>
</file>

<file path=ppt/slides/_rels/slide67.xml.rels><?xml version="1.0" encoding="UTF-8"?>
<Relationships xmlns="http://schemas.openxmlformats.org/package/2006/relationships"><Relationship Id="rId1" Type="http://schemas.openxmlformats.org/officeDocument/2006/relationships/image" Target="../media/image47.png"/><Relationship Id="rId2" Type="http://schemas.openxmlformats.org/officeDocument/2006/relationships/slideLayout" Target="../slideLayouts/slideLayout13.xml"/>
</Relationships>
</file>

<file path=ppt/slides/_rels/slide68.xml.rels><?xml version="1.0" encoding="UTF-8"?>
<Relationships xmlns="http://schemas.openxmlformats.org/package/2006/relationships"><Relationship Id="rId1" Type="http://schemas.openxmlformats.org/officeDocument/2006/relationships/image" Target="../media/image48.png"/><Relationship Id="rId2" Type="http://schemas.openxmlformats.org/officeDocument/2006/relationships/slideLayout" Target="../slideLayouts/slideLayout13.xml"/><Relationship Id="rId3" Type="http://schemas.openxmlformats.org/officeDocument/2006/relationships/notesSlide" Target="../notesSlides/notesSlide68.xml"/>
</Relationships>
</file>

<file path=ppt/slides/_rels/slide69.xml.rels><?xml version="1.0" encoding="UTF-8"?>
<Relationships xmlns="http://schemas.openxmlformats.org/package/2006/relationships"><Relationship Id="rId1" Type="http://schemas.openxmlformats.org/officeDocument/2006/relationships/slideLayout" Target="../slideLayouts/slideLayout73.xml"/>
</Relationships>
</file>

<file path=ppt/slides/_rels/slide7.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25.xml"/>
</Relationships>
</file>

<file path=ppt/slides/_rels/slide70.xml.rels><?xml version="1.0" encoding="UTF-8"?>
<Relationships xmlns="http://schemas.openxmlformats.org/package/2006/relationships"><Relationship Id="rId1" Type="http://schemas.openxmlformats.org/officeDocument/2006/relationships/slideLayout" Target="../slideLayouts/slideLayout85.xml"/>
</Relationships>
</file>

<file path=ppt/slides/_rels/slide71.xml.rels><?xml version="1.0" encoding="UTF-8"?>
<Relationships xmlns="http://schemas.openxmlformats.org/package/2006/relationships"><Relationship Id="rId1" Type="http://schemas.openxmlformats.org/officeDocument/2006/relationships/image" Target="../media/image49.png"/><Relationship Id="rId2" Type="http://schemas.openxmlformats.org/officeDocument/2006/relationships/slideLayout" Target="../slideLayouts/slideLayout13.xml"/>
</Relationships>
</file>

<file path=ppt/slides/_rels/slide72.xml.rels><?xml version="1.0" encoding="UTF-8"?>
<Relationships xmlns="http://schemas.openxmlformats.org/package/2006/relationships"><Relationship Id="rId1" Type="http://schemas.openxmlformats.org/officeDocument/2006/relationships/slideLayout" Target="../slideLayouts/slideLayout73.xml"/>
</Relationships>
</file>

<file path=ppt/slides/_rels/slide73.xml.rels><?xml version="1.0" encoding="UTF-8"?>
<Relationships xmlns="http://schemas.openxmlformats.org/package/2006/relationships"><Relationship Id="rId1" Type="http://schemas.openxmlformats.org/officeDocument/2006/relationships/slideLayout" Target="../slideLayouts/slideLayout85.xml"/>
</Relationships>
</file>

<file path=ppt/slides/_rels/slide74.xml.rels><?xml version="1.0" encoding="UTF-8"?>
<Relationships xmlns="http://schemas.openxmlformats.org/package/2006/relationships"><Relationship Id="rId1" Type="http://schemas.openxmlformats.org/officeDocument/2006/relationships/image" Target="../media/image50.png"/><Relationship Id="rId2" Type="http://schemas.openxmlformats.org/officeDocument/2006/relationships/slideLayout" Target="../slideLayouts/slideLayout13.xml"/>
</Relationships>
</file>

<file path=ppt/slides/_rels/slide75.xml.rels><?xml version="1.0" encoding="UTF-8"?>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13.xml"/>
</Relationships>
</file>

<file path=ppt/slides/_rels/slide76.xml.rels><?xml version="1.0" encoding="UTF-8"?>
<Relationships xmlns="http://schemas.openxmlformats.org/package/2006/relationships"><Relationship Id="rId1" Type="http://schemas.openxmlformats.org/officeDocument/2006/relationships/image" Target="../media/image52.png"/><Relationship Id="rId2" Type="http://schemas.openxmlformats.org/officeDocument/2006/relationships/slideLayout" Target="../slideLayouts/slideLayout13.xml"/>
</Relationships>
</file>

<file path=ppt/slides/_rels/slide7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78.xml.rels><?xml version="1.0" encoding="UTF-8"?>
<Relationships xmlns="http://schemas.openxmlformats.org/package/2006/relationships"><Relationship Id="rId1" Type="http://schemas.openxmlformats.org/officeDocument/2006/relationships/image" Target="../media/image53.png"/><Relationship Id="rId2" Type="http://schemas.openxmlformats.org/officeDocument/2006/relationships/slideLayout" Target="../slideLayouts/slideLayout13.xml"/>
</Relationships>
</file>

<file path=ppt/slides/_rels/slide79.xml.rels><?xml version="1.0" encoding="UTF-8"?>
<Relationships xmlns="http://schemas.openxmlformats.org/package/2006/relationships"><Relationship Id="rId1" Type="http://schemas.openxmlformats.org/officeDocument/2006/relationships/image" Target="../media/image54.png"/><Relationship Id="rId2"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slideLayout" Target="../slideLayouts/slideLayout25.xml"/>
</Relationships>
</file>

<file path=ppt/slides/_rels/slide80.xml.rels><?xml version="1.0" encoding="UTF-8"?>
<Relationships xmlns="http://schemas.openxmlformats.org/package/2006/relationships"><Relationship Id="rId1" Type="http://schemas.openxmlformats.org/officeDocument/2006/relationships/slideLayout" Target="../slideLayouts/slideLayout63.xml"/>
</Relationships>
</file>

<file path=ppt/slides/_rels/slide81.xml.rels><?xml version="1.0" encoding="UTF-8"?>
<Relationships xmlns="http://schemas.openxmlformats.org/package/2006/relationships"><Relationship Id="rId1" Type="http://schemas.openxmlformats.org/officeDocument/2006/relationships/slideLayout" Target="../slideLayouts/slideLayout100.xml"/>
</Relationships>
</file>

<file path=ppt/slides/_rels/slide82.xml.rels><?xml version="1.0" encoding="UTF-8"?>
<Relationships xmlns="http://schemas.openxmlformats.org/package/2006/relationships"><Relationship Id="rId1" Type="http://schemas.openxmlformats.org/officeDocument/2006/relationships/image" Target="../media/image55.png"/><Relationship Id="rId2" Type="http://schemas.openxmlformats.org/officeDocument/2006/relationships/image" Target="../media/image56.png"/><Relationship Id="rId3" Type="http://schemas.openxmlformats.org/officeDocument/2006/relationships/slideLayout" Target="../slideLayouts/slideLayout13.xml"/>
</Relationships>
</file>

<file path=ppt/slides/_rels/slide83.xml.rels><?xml version="1.0" encoding="UTF-8"?>
<Relationships xmlns="http://schemas.openxmlformats.org/package/2006/relationships"><Relationship Id="rId1" Type="http://schemas.openxmlformats.org/officeDocument/2006/relationships/image" Target="../media/image57.png"/><Relationship Id="rId2" Type="http://schemas.openxmlformats.org/officeDocument/2006/relationships/image" Target="../media/image58.png"/><Relationship Id="rId3" Type="http://schemas.openxmlformats.org/officeDocument/2006/relationships/image" Target="../media/image59.png"/><Relationship Id="rId4" Type="http://schemas.openxmlformats.org/officeDocument/2006/relationships/image" Target="../media/image60.png"/><Relationship Id="rId5" Type="http://schemas.openxmlformats.org/officeDocument/2006/relationships/image" Target="../media/image61.png"/><Relationship Id="rId6" Type="http://schemas.openxmlformats.org/officeDocument/2006/relationships/slideLayout" Target="../slideLayouts/slideLayout13.xml"/>
</Relationships>
</file>

<file path=ppt/slides/_rels/slide84.xml.rels><?xml version="1.0" encoding="UTF-8"?>
<Relationships xmlns="http://schemas.openxmlformats.org/package/2006/relationships"><Relationship Id="rId1" Type="http://schemas.openxmlformats.org/officeDocument/2006/relationships/image" Target="../media/image62.png"/><Relationship Id="rId2" Type="http://schemas.openxmlformats.org/officeDocument/2006/relationships/image" Target="../media/image63.png"/><Relationship Id="rId3" Type="http://schemas.openxmlformats.org/officeDocument/2006/relationships/image" Target="../media/image64.png"/><Relationship Id="rId4" Type="http://schemas.openxmlformats.org/officeDocument/2006/relationships/image" Target="../media/image65.png"/><Relationship Id="rId5" Type="http://schemas.openxmlformats.org/officeDocument/2006/relationships/image" Target="../media/image66.png"/><Relationship Id="rId6" Type="http://schemas.openxmlformats.org/officeDocument/2006/relationships/slideLayout" Target="../slideLayouts/slideLayout13.xml"/>
</Relationships>
</file>

<file path=ppt/slides/_rels/slide85.xml.rels><?xml version="1.0" encoding="UTF-8"?>
<Relationships xmlns="http://schemas.openxmlformats.org/package/2006/relationships"><Relationship Id="rId1" Type="http://schemas.openxmlformats.org/officeDocument/2006/relationships/image" Target="../media/image67.png"/><Relationship Id="rId2" Type="http://schemas.openxmlformats.org/officeDocument/2006/relationships/slideLayout" Target="../slideLayouts/slideLayout13.xml"/>
</Relationships>
</file>

<file path=ppt/slides/_rels/slide86.xml.rels><?xml version="1.0" encoding="UTF-8"?>
<Relationships xmlns="http://schemas.openxmlformats.org/package/2006/relationships"><Relationship Id="rId1" Type="http://schemas.openxmlformats.org/officeDocument/2006/relationships/slideLayout" Target="../slideLayouts/slideLayout63.xml"/>
</Relationships>
</file>

<file path=ppt/slides/_rels/slide87.xml.rels><?xml version="1.0" encoding="UTF-8"?>
<Relationships xmlns="http://schemas.openxmlformats.org/package/2006/relationships"><Relationship Id="rId1" Type="http://schemas.openxmlformats.org/officeDocument/2006/relationships/image" Target="../media/image68.png"/><Relationship Id="rId2" Type="http://schemas.openxmlformats.org/officeDocument/2006/relationships/slideLayout" Target="../slideLayouts/slideLayout13.xml"/>
</Relationships>
</file>

<file path=ppt/slides/_rels/slide88.xml.rels><?xml version="1.0" encoding="UTF-8"?>
<Relationships xmlns="http://schemas.openxmlformats.org/package/2006/relationships"><Relationship Id="rId1" Type="http://schemas.openxmlformats.org/officeDocument/2006/relationships/image" Target="../media/image69.png"/><Relationship Id="rId2" Type="http://schemas.openxmlformats.org/officeDocument/2006/relationships/slideLayout" Target="../slideLayouts/slideLayout13.xml"/>
</Relationships>
</file>

<file path=ppt/slides/_rels/slide89.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image" Target="../media/image8.png"/><Relationship Id="rId3" Type="http://schemas.openxmlformats.org/officeDocument/2006/relationships/slideLayout" Target="../slideLayouts/slideLayout25.xml"/>
</Relationships>
</file>

<file path=ppt/slides/_rels/slide90.xml.rels><?xml version="1.0" encoding="UTF-8"?>
<Relationships xmlns="http://schemas.openxmlformats.org/package/2006/relationships"><Relationship Id="rId1" Type="http://schemas.openxmlformats.org/officeDocument/2006/relationships/image" Target="../media/image70.png"/><Relationship Id="rId2" Type="http://schemas.openxmlformats.org/officeDocument/2006/relationships/slideLayout" Target="../slideLayouts/slideLayout13.xml"/>
</Relationships>
</file>

<file path=ppt/slides/_rels/slide91.xml.rels><?xml version="1.0" encoding="UTF-8"?>
<Relationships xmlns="http://schemas.openxmlformats.org/package/2006/relationships"><Relationship Id="rId1" Type="http://schemas.openxmlformats.org/officeDocument/2006/relationships/image" Target="../media/image71.png"/><Relationship Id="rId2" Type="http://schemas.openxmlformats.org/officeDocument/2006/relationships/slideLayout" Target="../slideLayouts/slideLayout13.xml"/>
</Relationships>
</file>

<file path=ppt/slides/_rels/slide92.xml.rels><?xml version="1.0" encoding="UTF-8"?>
<Relationships xmlns="http://schemas.openxmlformats.org/package/2006/relationships"><Relationship Id="rId1" Type="http://schemas.openxmlformats.org/officeDocument/2006/relationships/image" Target="../media/image72.png"/><Relationship Id="rId2" Type="http://schemas.openxmlformats.org/officeDocument/2006/relationships/slideLayout" Target="../slideLayouts/slideLayout13.xml"/>
</Relationships>
</file>

<file path=ppt/slides/_rels/slide93.xml.rels><?xml version="1.0" encoding="UTF-8"?>
<Relationships xmlns="http://schemas.openxmlformats.org/package/2006/relationships"><Relationship Id="rId1" Type="http://schemas.openxmlformats.org/officeDocument/2006/relationships/image" Target="../media/image73.png"/><Relationship Id="rId2" Type="http://schemas.openxmlformats.org/officeDocument/2006/relationships/slideLayout" Target="../slideLayouts/slideLayout13.xml"/>
</Relationships>
</file>

<file path=ppt/slides/_rels/slide94.xml.rels><?xml version="1.0" encoding="UTF-8"?>
<Relationships xmlns="http://schemas.openxmlformats.org/package/2006/relationships"><Relationship Id="rId1" Type="http://schemas.openxmlformats.org/officeDocument/2006/relationships/image" Target="../media/image74.png"/><Relationship Id="rId2" Type="http://schemas.openxmlformats.org/officeDocument/2006/relationships/slideLayout" Target="../slideLayouts/slideLayout13.xml"/>
</Relationships>
</file>

<file path=ppt/slides/_rels/slide95.xml.rels><?xml version="1.0" encoding="UTF-8"?>
<Relationships xmlns="http://schemas.openxmlformats.org/package/2006/relationships"><Relationship Id="rId1" Type="http://schemas.openxmlformats.org/officeDocument/2006/relationships/image" Target="../media/image75.png"/><Relationship Id="rId2" Type="http://schemas.openxmlformats.org/officeDocument/2006/relationships/slideLayout" Target="../slideLayouts/slideLayout13.xml"/>
</Relationships>
</file>

<file path=ppt/slides/_rels/slide96.xml.rels><?xml version="1.0" encoding="UTF-8"?>
<Relationships xmlns="http://schemas.openxmlformats.org/package/2006/relationships"><Relationship Id="rId1" Type="http://schemas.openxmlformats.org/officeDocument/2006/relationships/image" Target="../media/image76.png"/><Relationship Id="rId2" Type="http://schemas.openxmlformats.org/officeDocument/2006/relationships/slideLayout" Target="../slideLayouts/slideLayout13.xml"/>
</Relationships>
</file>

<file path=ppt/slides/_rels/slide97.xml.rels><?xml version="1.0" encoding="UTF-8"?>
<Relationships xmlns="http://schemas.openxmlformats.org/package/2006/relationships"><Relationship Id="rId1" Type="http://schemas.openxmlformats.org/officeDocument/2006/relationships/image" Target="../media/image77.png"/><Relationship Id="rId2" Type="http://schemas.openxmlformats.org/officeDocument/2006/relationships/slideLayout" Target="../slideLayouts/slideLayout13.xml"/>
</Relationships>
</file>

<file path=ppt/slides/_rels/slide98.xml.rels><?xml version="1.0" encoding="UTF-8"?>
<Relationships xmlns="http://schemas.openxmlformats.org/package/2006/relationships"><Relationship Id="rId1" Type="http://schemas.openxmlformats.org/officeDocument/2006/relationships/slideLayout" Target="../slideLayouts/slideLayout63.xml"/>
</Relationships>
</file>

<file path=ppt/slides/_rels/slide99.xml.rels><?xml version="1.0" encoding="UTF-8"?>
<Relationships xmlns="http://schemas.openxmlformats.org/package/2006/relationships"><Relationship Id="rId1" Type="http://schemas.openxmlformats.org/officeDocument/2006/relationships/slideLayout" Target="../slideLayouts/slideLayout109.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28" name="CustomShape 1"/>
          <p:cNvSpPr/>
          <p:nvPr/>
        </p:nvSpPr>
        <p:spPr>
          <a:xfrm>
            <a:off x="457200" y="2401920"/>
            <a:ext cx="8455680" cy="1467360"/>
          </a:xfrm>
          <a:prstGeom prst="rect">
            <a:avLst/>
          </a:prstGeom>
          <a:noFill/>
          <a:ln>
            <a:noFill/>
          </a:ln>
        </p:spPr>
        <p:style>
          <a:lnRef idx="0"/>
          <a:fillRef idx="0"/>
          <a:effectRef idx="0"/>
          <a:fontRef idx="minor"/>
        </p:style>
        <p:txBody>
          <a:bodyPr lIns="90000" rIns="90000" tIns="45000" bIns="45000" anchor="b">
            <a:normAutofit fontScale="20000"/>
          </a:bodyPr>
          <a:p>
            <a:pPr>
              <a:lnSpc>
                <a:spcPct val="100000"/>
              </a:lnSpc>
            </a:pPr>
            <a:br/>
            <a:br/>
            <a:br/>
            <a:r>
              <a:rPr b="0" lang="en-US" sz="4400" spc="-1" strike="noStrike">
                <a:solidFill>
                  <a:srgbClr val="ffffff"/>
                </a:solidFill>
                <a:latin typeface="Trebuchet MS"/>
                <a:ea typeface="DejaVu Sans"/>
              </a:rPr>
              <a:t>Fundamentals of Data Structures </a:t>
            </a:r>
            <a:br/>
            <a:br/>
            <a:br/>
            <a:r>
              <a:rPr b="0" lang="en-US" sz="4400" spc="-1" strike="noStrike">
                <a:solidFill>
                  <a:srgbClr val="ffffff"/>
                </a:solidFill>
                <a:latin typeface="Trebuchet MS"/>
                <a:ea typeface="DejaVu Sans"/>
              </a:rPr>
              <a:t>UNIT III Searching and Sorting</a:t>
            </a:r>
            <a:endParaRPr b="0" lang="en-IN" sz="4400" spc="-1" strike="noStrike">
              <a:latin typeface="Arial"/>
            </a:endParaRPr>
          </a:p>
        </p:txBody>
      </p:sp>
      <p:sp>
        <p:nvSpPr>
          <p:cNvPr id="529" name="CustomShape 2"/>
          <p:cNvSpPr/>
          <p:nvPr/>
        </p:nvSpPr>
        <p:spPr>
          <a:xfrm>
            <a:off x="457200" y="3899880"/>
            <a:ext cx="4950360" cy="1749960"/>
          </a:xfrm>
          <a:prstGeom prst="rect">
            <a:avLst/>
          </a:prstGeom>
          <a:noFill/>
          <a:ln>
            <a:noFill/>
          </a:ln>
        </p:spPr>
        <p:style>
          <a:lnRef idx="0"/>
          <a:fillRef idx="0"/>
          <a:effectRef idx="0"/>
          <a:fontRef idx="minor"/>
        </p:style>
        <p:txBody>
          <a:bodyPr lIns="90000" rIns="90000" tIns="45000" bIns="45000">
            <a:noAutofit/>
          </a:bodyPr>
          <a:p>
            <a:pPr marL="64080">
              <a:lnSpc>
                <a:spcPct val="100000"/>
              </a:lnSpc>
              <a:spcBef>
                <a:spcPts val="300"/>
              </a:spcBef>
              <a:tabLst>
                <a:tab algn="l" pos="0"/>
              </a:tabLst>
            </a:pPr>
            <a:endParaRPr b="0" lang="en-IN" sz="1800" spc="-1" strike="noStrike">
              <a:latin typeface="Arial"/>
            </a:endParaRPr>
          </a:p>
          <a:p>
            <a:pPr marL="64080">
              <a:lnSpc>
                <a:spcPct val="100000"/>
              </a:lnSpc>
              <a:spcBef>
                <a:spcPts val="300"/>
              </a:spcBef>
              <a:tabLst>
                <a:tab algn="l" pos="0"/>
              </a:tabLst>
            </a:pPr>
            <a:endParaRPr b="0" lang="en-IN" sz="1800" spc="-1" strike="noStrike">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55" name="CustomShape 1"/>
          <p:cNvSpPr/>
          <p:nvPr/>
        </p:nvSpPr>
        <p:spPr>
          <a:xfrm>
            <a:off x="457200" y="-99360"/>
            <a:ext cx="8219520" cy="1135800"/>
          </a:xfrm>
          <a:prstGeom prst="rect">
            <a:avLst/>
          </a:prstGeom>
          <a:noFill/>
          <a:ln>
            <a:noFill/>
          </a:ln>
        </p:spPr>
        <p:style>
          <a:lnRef idx="0"/>
          <a:fillRef idx="0"/>
          <a:effectRef idx="0"/>
          <a:fontRef idx="minor"/>
        </p:style>
        <p:txBody>
          <a:bodyPr lIns="0" rIns="0" tIns="0" bIns="0" anchor="ctr">
            <a:noAutofit/>
          </a:bodyPr>
          <a:p>
            <a:pPr>
              <a:lnSpc>
                <a:spcPct val="100000"/>
              </a:lnSpc>
              <a:tabLst>
                <a:tab algn="l" pos="0"/>
                <a:tab algn="l" pos="447840"/>
                <a:tab algn="l" pos="896760"/>
                <a:tab algn="l" pos="1346040"/>
                <a:tab algn="l" pos="1795320"/>
                <a:tab algn="l" pos="2244600"/>
                <a:tab algn="l" pos="2693880"/>
                <a:tab algn="l" pos="3143160"/>
                <a:tab algn="l" pos="3592440"/>
                <a:tab algn="l" pos="4041720"/>
                <a:tab algn="l" pos="4491000"/>
                <a:tab algn="l" pos="4940280"/>
                <a:tab algn="l" pos="5389560"/>
                <a:tab algn="l" pos="5838840"/>
                <a:tab algn="l" pos="6288120"/>
                <a:tab algn="l" pos="6737400"/>
                <a:tab algn="l" pos="7186680"/>
                <a:tab algn="l" pos="7635960"/>
                <a:tab algn="l" pos="8085240"/>
                <a:tab algn="l" pos="8534520"/>
                <a:tab algn="l" pos="8983800"/>
              </a:tabLst>
            </a:pPr>
            <a:r>
              <a:rPr b="0" lang="en-IN" sz="2200" spc="-1" strike="noStrike">
                <a:solidFill>
                  <a:srgbClr val="000000"/>
                </a:solidFill>
                <a:latin typeface="Arial"/>
                <a:ea typeface="DejaVu Sans"/>
              </a:rPr>
              <a:t> </a:t>
            </a:r>
            <a:r>
              <a:rPr b="0" lang="en-IN" sz="4500" spc="-1" strike="noStrike">
                <a:solidFill>
                  <a:srgbClr val="04617b"/>
                </a:solidFill>
                <a:latin typeface="Calibri"/>
                <a:ea typeface="Majalla UI"/>
              </a:rPr>
              <a:t>Function - Linear Search</a:t>
            </a:r>
            <a:endParaRPr b="0" lang="en-IN" sz="4500" spc="-1" strike="noStrike">
              <a:latin typeface="Arial"/>
            </a:endParaRPr>
          </a:p>
        </p:txBody>
      </p:sp>
      <p:pic>
        <p:nvPicPr>
          <p:cNvPr id="556" name="Picture 3" descr=""/>
          <p:cNvPicPr/>
          <p:nvPr/>
        </p:nvPicPr>
        <p:blipFill>
          <a:blip r:embed="rId1"/>
          <a:stretch/>
        </p:blipFill>
        <p:spPr>
          <a:xfrm>
            <a:off x="827640" y="4941000"/>
            <a:ext cx="6655320" cy="1788120"/>
          </a:xfrm>
          <a:prstGeom prst="rect">
            <a:avLst/>
          </a:prstGeom>
          <a:ln>
            <a:noFill/>
          </a:ln>
        </p:spPr>
      </p:pic>
      <p:pic>
        <p:nvPicPr>
          <p:cNvPr id="557" name="Picture 2" descr=""/>
          <p:cNvPicPr/>
          <p:nvPr/>
        </p:nvPicPr>
        <p:blipFill>
          <a:blip r:embed="rId2"/>
          <a:stretch/>
        </p:blipFill>
        <p:spPr>
          <a:xfrm>
            <a:off x="1259640" y="764640"/>
            <a:ext cx="5607720" cy="4197960"/>
          </a:xfrm>
          <a:prstGeom prst="rect">
            <a:avLst/>
          </a:prstGeom>
          <a:ln>
            <a:noFill/>
          </a:ln>
        </p:spPr>
      </p:pic>
    </p:spTree>
  </p:cSld>
  <mc:AlternateContent>
    <mc:Choice Requires="p14">
      <p:transition spd="slow" p14:dur="2000"/>
    </mc:Choice>
    <mc:Fallback>
      <p:transition spd="slow"/>
    </mc:Fallback>
  </mc:AlternateContent>
</p:sld>
</file>

<file path=ppt/slides/slide10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089" name="" descr=""/>
          <p:cNvPicPr/>
          <p:nvPr/>
        </p:nvPicPr>
        <p:blipFill>
          <a:blip r:embed="rId1"/>
          <a:stretch/>
        </p:blipFill>
        <p:spPr>
          <a:xfrm>
            <a:off x="0" y="216000"/>
            <a:ext cx="9143280" cy="6621120"/>
          </a:xfrm>
          <a:prstGeom prst="rect">
            <a:avLst/>
          </a:prstGeom>
          <a:ln>
            <a:noFill/>
          </a:ln>
        </p:spPr>
      </p:pic>
    </p:spTree>
  </p:cSld>
  <mc:AlternateContent>
    <mc:Choice Requires="p14">
      <p:transition spd="slow" p14:dur="2000"/>
    </mc:Choice>
    <mc:Fallback>
      <p:transition spd="slow"/>
    </mc:Fallback>
  </mc:AlternateContent>
</p:sld>
</file>

<file path=ppt/slides/slide10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90" name="CustomShape 1"/>
          <p:cNvSpPr/>
          <p:nvPr/>
        </p:nvSpPr>
        <p:spPr>
          <a:xfrm>
            <a:off x="457200" y="273600"/>
            <a:ext cx="8228880" cy="1144440"/>
          </a:xfrm>
          <a:prstGeom prst="rect">
            <a:avLst/>
          </a:prstGeom>
          <a:noFill/>
          <a:ln>
            <a:noFill/>
          </a:ln>
        </p:spPr>
        <p:style>
          <a:lnRef idx="0"/>
          <a:fillRef idx="0"/>
          <a:effectRef idx="0"/>
          <a:fontRef idx="minor"/>
        </p:style>
        <p:txBody>
          <a:bodyPr lIns="0" rIns="0" tIns="0" bIns="0" anchor="ctr">
            <a:noAutofit/>
          </a:bodyPr>
          <a:p>
            <a:pPr>
              <a:lnSpc>
                <a:spcPct val="100000"/>
              </a:lnSpc>
            </a:pPr>
            <a:r>
              <a:rPr b="0" lang="en-IN" sz="4400" spc="-1" strike="noStrike">
                <a:latin typeface="Arial"/>
              </a:rPr>
              <a:t>Bucket Sort Algorithm</a:t>
            </a:r>
            <a:endParaRPr b="0" lang="en-IN" sz="4400" spc="-1" strike="noStrike">
              <a:latin typeface="Arial"/>
            </a:endParaRPr>
          </a:p>
        </p:txBody>
      </p:sp>
      <p:sp>
        <p:nvSpPr>
          <p:cNvPr id="1091" name="CustomShape 2"/>
          <p:cNvSpPr/>
          <p:nvPr/>
        </p:nvSpPr>
        <p:spPr>
          <a:xfrm>
            <a:off x="457200" y="1604520"/>
            <a:ext cx="8228880" cy="3976920"/>
          </a:xfrm>
          <a:prstGeom prst="rect">
            <a:avLst/>
          </a:prstGeom>
          <a:noFill/>
          <a:ln>
            <a:noFill/>
          </a:ln>
        </p:spPr>
        <p:style>
          <a:lnRef idx="0"/>
          <a:fillRef idx="0"/>
          <a:effectRef idx="0"/>
          <a:fontRef idx="minor"/>
        </p:style>
        <p:txBody>
          <a:bodyPr lIns="0" rIns="0" tIns="0" bIns="0">
            <a:noAutofit/>
          </a:bodyPr>
          <a:p>
            <a:pPr>
              <a:lnSpc>
                <a:spcPct val="100000"/>
              </a:lnSpc>
            </a:pPr>
            <a:endParaRPr b="0" lang="en-IN" sz="1800" spc="-1" strike="noStrike">
              <a:latin typeface="Arial"/>
            </a:endParaRPr>
          </a:p>
          <a:p>
            <a:pPr>
              <a:lnSpc>
                <a:spcPct val="100000"/>
              </a:lnSpc>
            </a:pPr>
            <a:r>
              <a:rPr b="0" lang="en-IN" sz="2200" spc="-1" strike="noStrike">
                <a:latin typeface="Arial"/>
              </a:rPr>
              <a:t>bucketSort()</a:t>
            </a:r>
            <a:endParaRPr b="0" lang="en-IN" sz="2200" spc="-1" strike="noStrike">
              <a:latin typeface="Arial"/>
            </a:endParaRPr>
          </a:p>
          <a:p>
            <a:pPr>
              <a:lnSpc>
                <a:spcPct val="100000"/>
              </a:lnSpc>
            </a:pPr>
            <a:r>
              <a:rPr b="0" lang="en-IN" sz="2200" spc="-1" strike="noStrike">
                <a:latin typeface="Arial"/>
              </a:rPr>
              <a:t>  </a:t>
            </a:r>
            <a:r>
              <a:rPr b="0" lang="en-IN" sz="2200" spc="-1" strike="noStrike">
                <a:latin typeface="Arial"/>
              </a:rPr>
              <a:t>create N buckets each of which can hold a range of values</a:t>
            </a:r>
            <a:endParaRPr b="0" lang="en-IN" sz="2200" spc="-1" strike="noStrike">
              <a:latin typeface="Arial"/>
            </a:endParaRPr>
          </a:p>
          <a:p>
            <a:pPr>
              <a:lnSpc>
                <a:spcPct val="100000"/>
              </a:lnSpc>
            </a:pPr>
            <a:r>
              <a:rPr b="0" lang="en-IN" sz="2200" spc="-1" strike="noStrike">
                <a:latin typeface="Arial"/>
              </a:rPr>
              <a:t>  </a:t>
            </a:r>
            <a:r>
              <a:rPr b="0" lang="en-IN" sz="2200" spc="-1" strike="noStrike">
                <a:latin typeface="Arial"/>
              </a:rPr>
              <a:t>for all the buckets</a:t>
            </a:r>
            <a:endParaRPr b="0" lang="en-IN" sz="2200" spc="-1" strike="noStrike">
              <a:latin typeface="Arial"/>
            </a:endParaRPr>
          </a:p>
          <a:p>
            <a:pPr>
              <a:lnSpc>
                <a:spcPct val="100000"/>
              </a:lnSpc>
            </a:pPr>
            <a:r>
              <a:rPr b="0" lang="en-IN" sz="2200" spc="-1" strike="noStrike">
                <a:latin typeface="Arial"/>
              </a:rPr>
              <a:t>    </a:t>
            </a:r>
            <a:r>
              <a:rPr b="0" lang="en-IN" sz="2200" spc="-1" strike="noStrike">
                <a:latin typeface="Arial"/>
              </a:rPr>
              <a:t>initialize each bucket with 0 values</a:t>
            </a:r>
            <a:endParaRPr b="0" lang="en-IN" sz="2200" spc="-1" strike="noStrike">
              <a:latin typeface="Arial"/>
            </a:endParaRPr>
          </a:p>
          <a:p>
            <a:pPr>
              <a:lnSpc>
                <a:spcPct val="100000"/>
              </a:lnSpc>
            </a:pPr>
            <a:r>
              <a:rPr b="0" lang="en-IN" sz="2200" spc="-1" strike="noStrike">
                <a:latin typeface="Arial"/>
              </a:rPr>
              <a:t>  </a:t>
            </a:r>
            <a:r>
              <a:rPr b="0" lang="en-IN" sz="2200" spc="-1" strike="noStrike">
                <a:latin typeface="Arial"/>
              </a:rPr>
              <a:t>for all the buckets</a:t>
            </a:r>
            <a:endParaRPr b="0" lang="en-IN" sz="2200" spc="-1" strike="noStrike">
              <a:latin typeface="Arial"/>
            </a:endParaRPr>
          </a:p>
          <a:p>
            <a:pPr>
              <a:lnSpc>
                <a:spcPct val="100000"/>
              </a:lnSpc>
            </a:pPr>
            <a:r>
              <a:rPr b="0" lang="en-IN" sz="2200" spc="-1" strike="noStrike">
                <a:latin typeface="Arial"/>
              </a:rPr>
              <a:t>    </a:t>
            </a:r>
            <a:r>
              <a:rPr b="0" lang="en-IN" sz="2200" spc="-1" strike="noStrike">
                <a:latin typeface="Arial"/>
              </a:rPr>
              <a:t>put elements into buckets matching the range</a:t>
            </a:r>
            <a:endParaRPr b="0" lang="en-IN" sz="2200" spc="-1" strike="noStrike">
              <a:latin typeface="Arial"/>
            </a:endParaRPr>
          </a:p>
          <a:p>
            <a:pPr>
              <a:lnSpc>
                <a:spcPct val="100000"/>
              </a:lnSpc>
            </a:pPr>
            <a:r>
              <a:rPr b="0" lang="en-IN" sz="2200" spc="-1" strike="noStrike">
                <a:latin typeface="Arial"/>
              </a:rPr>
              <a:t>  </a:t>
            </a:r>
            <a:r>
              <a:rPr b="0" lang="en-IN" sz="2200" spc="-1" strike="noStrike">
                <a:latin typeface="Arial"/>
              </a:rPr>
              <a:t>for all the buckets </a:t>
            </a:r>
            <a:endParaRPr b="0" lang="en-IN" sz="2200" spc="-1" strike="noStrike">
              <a:latin typeface="Arial"/>
            </a:endParaRPr>
          </a:p>
          <a:p>
            <a:pPr>
              <a:lnSpc>
                <a:spcPct val="100000"/>
              </a:lnSpc>
            </a:pPr>
            <a:r>
              <a:rPr b="0" lang="en-IN" sz="2200" spc="-1" strike="noStrike">
                <a:latin typeface="Arial"/>
              </a:rPr>
              <a:t>    </a:t>
            </a:r>
            <a:r>
              <a:rPr b="0" lang="en-IN" sz="2200" spc="-1" strike="noStrike">
                <a:latin typeface="Arial"/>
              </a:rPr>
              <a:t>sort elements in each bucket</a:t>
            </a:r>
            <a:endParaRPr b="0" lang="en-IN" sz="2200" spc="-1" strike="noStrike">
              <a:latin typeface="Arial"/>
            </a:endParaRPr>
          </a:p>
          <a:p>
            <a:pPr>
              <a:lnSpc>
                <a:spcPct val="100000"/>
              </a:lnSpc>
            </a:pPr>
            <a:r>
              <a:rPr b="0" lang="en-IN" sz="2200" spc="-1" strike="noStrike">
                <a:latin typeface="Arial"/>
              </a:rPr>
              <a:t>  </a:t>
            </a:r>
            <a:r>
              <a:rPr b="0" lang="en-IN" sz="2200" spc="-1" strike="noStrike">
                <a:latin typeface="Arial"/>
              </a:rPr>
              <a:t>gather elements from each bucket</a:t>
            </a:r>
            <a:endParaRPr b="0" lang="en-IN" sz="2200" spc="-1" strike="noStrike">
              <a:latin typeface="Arial"/>
            </a:endParaRPr>
          </a:p>
          <a:p>
            <a:pPr>
              <a:lnSpc>
                <a:spcPct val="100000"/>
              </a:lnSpc>
            </a:pPr>
            <a:r>
              <a:rPr b="0" lang="en-IN" sz="2200" spc="-1" strike="noStrike">
                <a:latin typeface="Arial"/>
              </a:rPr>
              <a:t>end bucketSort</a:t>
            </a:r>
            <a:endParaRPr b="0" lang="en-IN" sz="2200" spc="-1" strike="noStrike">
              <a:latin typeface="Arial"/>
            </a:endParaRPr>
          </a:p>
        </p:txBody>
      </p:sp>
    </p:spTree>
  </p:cSld>
  <mc:AlternateContent>
    <mc:Choice Requires="p14">
      <p:transition spd="slow" p14:dur="2000"/>
    </mc:Choice>
    <mc:Fallback>
      <p:transition spd="slow"/>
    </mc:Fallback>
  </mc:AlternateContent>
</p:sld>
</file>

<file path=ppt/slides/slide10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92" name="CustomShape 1"/>
          <p:cNvSpPr/>
          <p:nvPr/>
        </p:nvSpPr>
        <p:spPr>
          <a:xfrm>
            <a:off x="457200" y="864000"/>
            <a:ext cx="8228880" cy="5831640"/>
          </a:xfrm>
          <a:prstGeom prst="rect">
            <a:avLst/>
          </a:prstGeom>
          <a:noFill/>
          <a:ln>
            <a:noFill/>
          </a:ln>
        </p:spPr>
        <p:style>
          <a:lnRef idx="0"/>
          <a:fillRef idx="0"/>
          <a:effectRef idx="0"/>
          <a:fontRef idx="minor"/>
        </p:style>
        <p:txBody>
          <a:bodyPr lIns="0" rIns="0" tIns="0" bIns="0">
            <a:normAutofit fontScale="31000"/>
          </a:bodyPr>
          <a:p>
            <a:pPr>
              <a:lnSpc>
                <a:spcPct val="100000"/>
              </a:lnSpc>
            </a:pPr>
            <a:r>
              <a:rPr b="1" lang="en-IN" sz="3200" spc="-1" strike="noStrike">
                <a:latin typeface="Arial"/>
              </a:rPr>
              <a:t># Bucket Sort in Python</a:t>
            </a:r>
            <a:endParaRPr b="0" lang="en-IN" sz="3200" spc="-1" strike="noStrike">
              <a:latin typeface="Arial"/>
            </a:endParaRPr>
          </a:p>
          <a:p>
            <a:pPr>
              <a:lnSpc>
                <a:spcPct val="100000"/>
              </a:lnSpc>
            </a:pPr>
            <a:r>
              <a:rPr b="1" lang="en-IN" sz="3200" spc="-1" strike="noStrike">
                <a:latin typeface="Arial"/>
              </a:rPr>
              <a:t>def bucketSort(array):</a:t>
            </a:r>
            <a:endParaRPr b="0" lang="en-IN" sz="3200" spc="-1" strike="noStrike">
              <a:latin typeface="Arial"/>
            </a:endParaRPr>
          </a:p>
          <a:p>
            <a:pPr>
              <a:lnSpc>
                <a:spcPct val="100000"/>
              </a:lnSpc>
            </a:pPr>
            <a:r>
              <a:rPr b="1" lang="en-IN" sz="3200" spc="-1" strike="noStrike">
                <a:latin typeface="Arial"/>
              </a:rPr>
              <a:t>    </a:t>
            </a:r>
            <a:r>
              <a:rPr b="1" lang="en-IN" sz="3200" spc="-1" strike="noStrike">
                <a:latin typeface="Arial"/>
              </a:rPr>
              <a:t>bucket = []</a:t>
            </a:r>
            <a:endParaRPr b="0" lang="en-IN" sz="3200" spc="-1" strike="noStrike">
              <a:latin typeface="Arial"/>
            </a:endParaRPr>
          </a:p>
          <a:p>
            <a:pPr>
              <a:lnSpc>
                <a:spcPct val="100000"/>
              </a:lnSpc>
            </a:pPr>
            <a:r>
              <a:rPr b="1" lang="en-IN" sz="3200" spc="-1" strike="noStrike">
                <a:latin typeface="Arial"/>
              </a:rPr>
              <a:t>    </a:t>
            </a:r>
            <a:r>
              <a:rPr b="1" lang="en-IN" sz="3200" spc="-1" strike="noStrike">
                <a:latin typeface="Arial"/>
              </a:rPr>
              <a:t># Create empty buckets</a:t>
            </a:r>
            <a:endParaRPr b="0" lang="en-IN" sz="3200" spc="-1" strike="noStrike">
              <a:latin typeface="Arial"/>
            </a:endParaRPr>
          </a:p>
          <a:p>
            <a:pPr>
              <a:lnSpc>
                <a:spcPct val="100000"/>
              </a:lnSpc>
            </a:pPr>
            <a:r>
              <a:rPr b="1" lang="en-IN" sz="3200" spc="-1" strike="noStrike">
                <a:latin typeface="Arial"/>
              </a:rPr>
              <a:t>    </a:t>
            </a:r>
            <a:r>
              <a:rPr b="1" lang="en-IN" sz="3200" spc="-1" strike="noStrike">
                <a:latin typeface="Arial"/>
              </a:rPr>
              <a:t>for i in range(len(array)):</a:t>
            </a:r>
            <a:endParaRPr b="0" lang="en-IN" sz="3200" spc="-1" strike="noStrike">
              <a:latin typeface="Arial"/>
            </a:endParaRPr>
          </a:p>
          <a:p>
            <a:pPr>
              <a:lnSpc>
                <a:spcPct val="100000"/>
              </a:lnSpc>
            </a:pPr>
            <a:r>
              <a:rPr b="1" lang="en-IN" sz="3200" spc="-1" strike="noStrike">
                <a:latin typeface="Arial"/>
              </a:rPr>
              <a:t>        </a:t>
            </a:r>
            <a:r>
              <a:rPr b="1" lang="en-IN" sz="3200" spc="-1" strike="noStrike">
                <a:latin typeface="Arial"/>
              </a:rPr>
              <a:t>bucket.append([])</a:t>
            </a:r>
            <a:endParaRPr b="0" lang="en-IN" sz="3200" spc="-1" strike="noStrike">
              <a:latin typeface="Arial"/>
            </a:endParaRPr>
          </a:p>
          <a:p>
            <a:pPr>
              <a:lnSpc>
                <a:spcPct val="100000"/>
              </a:lnSpc>
            </a:pPr>
            <a:r>
              <a:rPr b="1" lang="en-IN" sz="3200" spc="-1" strike="noStrike">
                <a:latin typeface="Arial"/>
              </a:rPr>
              <a:t>    </a:t>
            </a:r>
            <a:r>
              <a:rPr b="1" lang="en-IN" sz="3200" spc="-1" strike="noStrike">
                <a:latin typeface="Arial"/>
              </a:rPr>
              <a:t># Insert elements into their respective buckets</a:t>
            </a:r>
            <a:endParaRPr b="0" lang="en-IN" sz="3200" spc="-1" strike="noStrike">
              <a:latin typeface="Arial"/>
            </a:endParaRPr>
          </a:p>
          <a:p>
            <a:pPr>
              <a:lnSpc>
                <a:spcPct val="100000"/>
              </a:lnSpc>
            </a:pPr>
            <a:r>
              <a:rPr b="1" lang="en-IN" sz="3200" spc="-1" strike="noStrike">
                <a:latin typeface="Arial"/>
              </a:rPr>
              <a:t>    </a:t>
            </a:r>
            <a:r>
              <a:rPr b="1" lang="en-IN" sz="3200" spc="-1" strike="noStrike">
                <a:latin typeface="Arial"/>
              </a:rPr>
              <a:t>for j in array:</a:t>
            </a:r>
            <a:endParaRPr b="0" lang="en-IN" sz="3200" spc="-1" strike="noStrike">
              <a:latin typeface="Arial"/>
            </a:endParaRPr>
          </a:p>
          <a:p>
            <a:pPr>
              <a:lnSpc>
                <a:spcPct val="100000"/>
              </a:lnSpc>
            </a:pPr>
            <a:r>
              <a:rPr b="1" lang="en-IN" sz="3200" spc="-1" strike="noStrike">
                <a:latin typeface="Arial"/>
              </a:rPr>
              <a:t>        </a:t>
            </a:r>
            <a:r>
              <a:rPr b="1" lang="en-IN" sz="3200" spc="-1" strike="noStrike">
                <a:latin typeface="Arial"/>
              </a:rPr>
              <a:t>index_b = int(10 * j)</a:t>
            </a:r>
            <a:endParaRPr b="0" lang="en-IN" sz="3200" spc="-1" strike="noStrike">
              <a:latin typeface="Arial"/>
            </a:endParaRPr>
          </a:p>
          <a:p>
            <a:pPr>
              <a:lnSpc>
                <a:spcPct val="100000"/>
              </a:lnSpc>
            </a:pPr>
            <a:r>
              <a:rPr b="1" lang="en-IN" sz="3200" spc="-1" strike="noStrike">
                <a:latin typeface="Arial"/>
              </a:rPr>
              <a:t>        </a:t>
            </a:r>
            <a:r>
              <a:rPr b="1" lang="en-IN" sz="3200" spc="-1" strike="noStrike">
                <a:latin typeface="Arial"/>
              </a:rPr>
              <a:t>bucket[index_b].append(j)</a:t>
            </a:r>
            <a:endParaRPr b="0" lang="en-IN" sz="3200" spc="-1" strike="noStrike">
              <a:latin typeface="Arial"/>
            </a:endParaRPr>
          </a:p>
          <a:p>
            <a:pPr>
              <a:lnSpc>
                <a:spcPct val="100000"/>
              </a:lnSpc>
            </a:pPr>
            <a:endParaRPr b="0" lang="en-IN" sz="3200" spc="-1" strike="noStrike">
              <a:latin typeface="Arial"/>
            </a:endParaRPr>
          </a:p>
          <a:p>
            <a:pPr>
              <a:lnSpc>
                <a:spcPct val="100000"/>
              </a:lnSpc>
            </a:pPr>
            <a:r>
              <a:rPr b="1" lang="en-IN" sz="3200" spc="-1" strike="noStrike">
                <a:latin typeface="Arial"/>
              </a:rPr>
              <a:t>    </a:t>
            </a:r>
            <a:r>
              <a:rPr b="1" lang="en-IN" sz="3200" spc="-1" strike="noStrike">
                <a:latin typeface="Arial"/>
              </a:rPr>
              <a:t># Sort the elements of each bucket</a:t>
            </a:r>
            <a:endParaRPr b="0" lang="en-IN" sz="3200" spc="-1" strike="noStrike">
              <a:latin typeface="Arial"/>
            </a:endParaRPr>
          </a:p>
          <a:p>
            <a:pPr>
              <a:lnSpc>
                <a:spcPct val="100000"/>
              </a:lnSpc>
            </a:pPr>
            <a:r>
              <a:rPr b="1" lang="en-IN" sz="3200" spc="-1" strike="noStrike">
                <a:latin typeface="Arial"/>
              </a:rPr>
              <a:t>    </a:t>
            </a:r>
            <a:r>
              <a:rPr b="1" lang="en-IN" sz="3200" spc="-1" strike="noStrike">
                <a:latin typeface="Arial"/>
              </a:rPr>
              <a:t>for i in range(len(array)):</a:t>
            </a:r>
            <a:endParaRPr b="0" lang="en-IN" sz="3200" spc="-1" strike="noStrike">
              <a:latin typeface="Arial"/>
            </a:endParaRPr>
          </a:p>
          <a:p>
            <a:pPr>
              <a:lnSpc>
                <a:spcPct val="100000"/>
              </a:lnSpc>
            </a:pPr>
            <a:r>
              <a:rPr b="1" lang="en-IN" sz="3200" spc="-1" strike="noStrike">
                <a:latin typeface="Arial"/>
              </a:rPr>
              <a:t>        </a:t>
            </a:r>
            <a:r>
              <a:rPr b="1" lang="en-IN" sz="3200" spc="-1" strike="noStrike">
                <a:latin typeface="Arial"/>
              </a:rPr>
              <a:t>bucket[i] = sorted(bucket[i])</a:t>
            </a:r>
            <a:endParaRPr b="0" lang="en-IN" sz="3200" spc="-1" strike="noStrike">
              <a:latin typeface="Arial"/>
            </a:endParaRPr>
          </a:p>
          <a:p>
            <a:pPr>
              <a:lnSpc>
                <a:spcPct val="100000"/>
              </a:lnSpc>
            </a:pPr>
            <a:r>
              <a:rPr b="1" lang="en-IN" sz="3200" spc="-1" strike="noStrike">
                <a:latin typeface="Arial"/>
              </a:rPr>
              <a:t>    </a:t>
            </a:r>
            <a:r>
              <a:rPr b="1" lang="en-IN" sz="3200" spc="-1" strike="noStrike">
                <a:latin typeface="Arial"/>
              </a:rPr>
              <a:t># Get the sorted elements</a:t>
            </a:r>
            <a:endParaRPr b="0" lang="en-IN" sz="3200" spc="-1" strike="noStrike">
              <a:latin typeface="Arial"/>
            </a:endParaRPr>
          </a:p>
          <a:p>
            <a:pPr>
              <a:lnSpc>
                <a:spcPct val="100000"/>
              </a:lnSpc>
            </a:pPr>
            <a:r>
              <a:rPr b="1" lang="en-IN" sz="3200" spc="-1" strike="noStrike">
                <a:latin typeface="Arial"/>
              </a:rPr>
              <a:t>    </a:t>
            </a:r>
            <a:r>
              <a:rPr b="1" lang="en-IN" sz="3200" spc="-1" strike="noStrike">
                <a:latin typeface="Arial"/>
              </a:rPr>
              <a:t>k = 0</a:t>
            </a:r>
            <a:endParaRPr b="0" lang="en-IN" sz="3200" spc="-1" strike="noStrike">
              <a:latin typeface="Arial"/>
            </a:endParaRPr>
          </a:p>
          <a:p>
            <a:pPr>
              <a:lnSpc>
                <a:spcPct val="100000"/>
              </a:lnSpc>
            </a:pPr>
            <a:r>
              <a:rPr b="1" lang="en-IN" sz="3200" spc="-1" strike="noStrike">
                <a:latin typeface="Arial"/>
              </a:rPr>
              <a:t>    </a:t>
            </a:r>
            <a:r>
              <a:rPr b="1" lang="en-IN" sz="3200" spc="-1" strike="noStrike">
                <a:latin typeface="Arial"/>
              </a:rPr>
              <a:t>for i in range(len(array)):</a:t>
            </a:r>
            <a:endParaRPr b="0" lang="en-IN" sz="3200" spc="-1" strike="noStrike">
              <a:latin typeface="Arial"/>
            </a:endParaRPr>
          </a:p>
          <a:p>
            <a:pPr>
              <a:lnSpc>
                <a:spcPct val="100000"/>
              </a:lnSpc>
            </a:pPr>
            <a:r>
              <a:rPr b="1" lang="en-IN" sz="3200" spc="-1" strike="noStrike">
                <a:latin typeface="Arial"/>
              </a:rPr>
              <a:t>        </a:t>
            </a:r>
            <a:r>
              <a:rPr b="1" lang="en-IN" sz="3200" spc="-1" strike="noStrike">
                <a:latin typeface="Arial"/>
              </a:rPr>
              <a:t>for j in range(len(bucket[i])):</a:t>
            </a:r>
            <a:endParaRPr b="0" lang="en-IN" sz="3200" spc="-1" strike="noStrike">
              <a:latin typeface="Arial"/>
            </a:endParaRPr>
          </a:p>
          <a:p>
            <a:pPr>
              <a:lnSpc>
                <a:spcPct val="100000"/>
              </a:lnSpc>
            </a:pPr>
            <a:r>
              <a:rPr b="1" lang="en-IN" sz="3200" spc="-1" strike="noStrike">
                <a:latin typeface="Arial"/>
              </a:rPr>
              <a:t>            </a:t>
            </a:r>
            <a:r>
              <a:rPr b="1" lang="en-IN" sz="3200" spc="-1" strike="noStrike">
                <a:latin typeface="Arial"/>
              </a:rPr>
              <a:t>array[k] = bucket[i][j]</a:t>
            </a:r>
            <a:endParaRPr b="0" lang="en-IN" sz="3200" spc="-1" strike="noStrike">
              <a:latin typeface="Arial"/>
            </a:endParaRPr>
          </a:p>
          <a:p>
            <a:pPr>
              <a:lnSpc>
                <a:spcPct val="100000"/>
              </a:lnSpc>
            </a:pPr>
            <a:r>
              <a:rPr b="1" lang="en-IN" sz="3200" spc="-1" strike="noStrike">
                <a:latin typeface="Arial"/>
              </a:rPr>
              <a:t>            </a:t>
            </a:r>
            <a:r>
              <a:rPr b="1" lang="en-IN" sz="3200" spc="-1" strike="noStrike">
                <a:latin typeface="Arial"/>
              </a:rPr>
              <a:t>k += 1</a:t>
            </a:r>
            <a:endParaRPr b="0" lang="en-IN" sz="3200" spc="-1" strike="noStrike">
              <a:latin typeface="Arial"/>
            </a:endParaRPr>
          </a:p>
          <a:p>
            <a:pPr>
              <a:lnSpc>
                <a:spcPct val="100000"/>
              </a:lnSpc>
            </a:pPr>
            <a:r>
              <a:rPr b="1" lang="en-IN" sz="3200" spc="-1" strike="noStrike">
                <a:latin typeface="Arial"/>
              </a:rPr>
              <a:t>    </a:t>
            </a:r>
            <a:r>
              <a:rPr b="1" lang="en-IN" sz="3200" spc="-1" strike="noStrike">
                <a:latin typeface="Arial"/>
              </a:rPr>
              <a:t>return array</a:t>
            </a:r>
            <a:endParaRPr b="0" lang="en-IN" sz="3200" spc="-1" strike="noStrike">
              <a:latin typeface="Arial"/>
            </a:endParaRPr>
          </a:p>
          <a:p>
            <a:pPr>
              <a:lnSpc>
                <a:spcPct val="100000"/>
              </a:lnSpc>
            </a:pPr>
            <a:endParaRPr b="0" lang="en-IN" sz="3200" spc="-1" strike="noStrike">
              <a:latin typeface="Arial"/>
            </a:endParaRPr>
          </a:p>
          <a:p>
            <a:pPr>
              <a:lnSpc>
                <a:spcPct val="100000"/>
              </a:lnSpc>
            </a:pPr>
            <a:r>
              <a:rPr b="1" lang="en-IN" sz="3200" spc="-1" strike="noStrike">
                <a:latin typeface="Arial"/>
              </a:rPr>
              <a:t>array = [.42, .32, .33, .52, .37, .47, .51]</a:t>
            </a:r>
            <a:endParaRPr b="0" lang="en-IN" sz="3200" spc="-1" strike="noStrike">
              <a:latin typeface="Arial"/>
            </a:endParaRPr>
          </a:p>
          <a:p>
            <a:pPr>
              <a:lnSpc>
                <a:spcPct val="100000"/>
              </a:lnSpc>
            </a:pPr>
            <a:r>
              <a:rPr b="1" lang="en-IN" sz="3200" spc="-1" strike="noStrike">
                <a:latin typeface="Arial"/>
              </a:rPr>
              <a:t>print("Sorted Array in descending order is")</a:t>
            </a:r>
            <a:endParaRPr b="0" lang="en-IN" sz="3200" spc="-1" strike="noStrike">
              <a:latin typeface="Arial"/>
            </a:endParaRPr>
          </a:p>
          <a:p>
            <a:pPr>
              <a:lnSpc>
                <a:spcPct val="100000"/>
              </a:lnSpc>
            </a:pPr>
            <a:r>
              <a:rPr b="1" lang="en-IN" sz="3200" spc="-1" strike="noStrike">
                <a:latin typeface="Arial"/>
              </a:rPr>
              <a:t>print(bucketSort(array))</a:t>
            </a:r>
            <a:endParaRPr b="0" lang="en-IN" sz="3200" spc="-1" strike="noStrike">
              <a:latin typeface="Arial"/>
            </a:endParaRPr>
          </a:p>
        </p:txBody>
      </p:sp>
    </p:spTree>
  </p:cSld>
  <mc:AlternateContent>
    <mc:Choice Requires="p14">
      <p:transition spd="slow" p14:dur="2000"/>
    </mc:Choice>
    <mc:Fallback>
      <p:transition spd="slow"/>
    </mc:Fallback>
  </mc:AlternateContent>
</p:sld>
</file>

<file path=ppt/slides/slide10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93" name="CustomShape 1"/>
          <p:cNvSpPr/>
          <p:nvPr/>
        </p:nvSpPr>
        <p:spPr>
          <a:xfrm>
            <a:off x="410760" y="936000"/>
            <a:ext cx="8228880" cy="5615640"/>
          </a:xfrm>
          <a:prstGeom prst="rect">
            <a:avLst/>
          </a:prstGeom>
          <a:noFill/>
          <a:ln>
            <a:noFill/>
          </a:ln>
        </p:spPr>
        <p:style>
          <a:lnRef idx="0"/>
          <a:fillRef idx="0"/>
          <a:effectRef idx="0"/>
          <a:fontRef idx="minor"/>
        </p:style>
        <p:txBody>
          <a:bodyPr lIns="0" rIns="0" tIns="0" bIns="0">
            <a:normAutofit fontScale="21000"/>
          </a:bodyPr>
          <a:p>
            <a:pPr>
              <a:lnSpc>
                <a:spcPct val="100000"/>
              </a:lnSpc>
            </a:pPr>
            <a:r>
              <a:rPr b="0" lang="en-IN" sz="3200" spc="-1" strike="noStrike">
                <a:solidFill>
                  <a:srgbClr val="c9211e"/>
                </a:solidFill>
                <a:latin typeface="Arial"/>
              </a:rPr>
              <a:t>Worst Case Complexity: O(n2)</a:t>
            </a:r>
            <a:endParaRPr b="0" lang="en-IN" sz="3200" spc="-1" strike="noStrike">
              <a:latin typeface="Arial"/>
            </a:endParaRPr>
          </a:p>
          <a:p>
            <a:pPr>
              <a:lnSpc>
                <a:spcPct val="100000"/>
              </a:lnSpc>
            </a:pPr>
            <a:r>
              <a:rPr b="0" lang="en-IN" sz="3200" spc="-1" strike="noStrike">
                <a:solidFill>
                  <a:srgbClr val="c9211e"/>
                </a:solidFill>
                <a:latin typeface="Arial"/>
              </a:rPr>
              <a:t>When there are elements of close range in the array, they are likely to be placed in the same bucket. This may result in some buckets having more number of elements than others.</a:t>
            </a:r>
            <a:endParaRPr b="0" lang="en-IN" sz="3200" spc="-1" strike="noStrike">
              <a:latin typeface="Arial"/>
            </a:endParaRPr>
          </a:p>
          <a:p>
            <a:pPr>
              <a:lnSpc>
                <a:spcPct val="100000"/>
              </a:lnSpc>
            </a:pPr>
            <a:r>
              <a:rPr b="0" lang="en-IN" sz="3200" spc="-1" strike="noStrike">
                <a:solidFill>
                  <a:srgbClr val="c9211e"/>
                </a:solidFill>
                <a:latin typeface="Arial"/>
              </a:rPr>
              <a:t>It makes the complexity depend on the sorting algorithm used to sort the elements of the bucket.</a:t>
            </a:r>
            <a:endParaRPr b="0" lang="en-IN" sz="3200" spc="-1" strike="noStrike">
              <a:latin typeface="Arial"/>
            </a:endParaRPr>
          </a:p>
          <a:p>
            <a:pPr>
              <a:lnSpc>
                <a:spcPct val="100000"/>
              </a:lnSpc>
            </a:pPr>
            <a:r>
              <a:rPr b="0" lang="en-IN" sz="3200" spc="-1" strike="noStrike">
                <a:solidFill>
                  <a:srgbClr val="c9211e"/>
                </a:solidFill>
                <a:latin typeface="Arial"/>
              </a:rPr>
              <a:t>The complexity becomes even worse when the elements are in reverse order. If insertion sort is used to sort elements of the bucket, then the time complexity becomes O(n2).</a:t>
            </a:r>
            <a:endParaRPr b="0" lang="en-IN" sz="3200" spc="-1" strike="noStrike">
              <a:latin typeface="Arial"/>
            </a:endParaRPr>
          </a:p>
          <a:p>
            <a:pPr>
              <a:lnSpc>
                <a:spcPct val="100000"/>
              </a:lnSpc>
            </a:pPr>
            <a:r>
              <a:rPr b="0" lang="en-IN" sz="3200" spc="-1" strike="noStrike">
                <a:solidFill>
                  <a:srgbClr val="c9211e"/>
                </a:solidFill>
                <a:latin typeface="Arial"/>
              </a:rPr>
              <a:t>Best Case Complexity: O(n+k)</a:t>
            </a:r>
            <a:endParaRPr b="0" lang="en-IN" sz="3200" spc="-1" strike="noStrike">
              <a:latin typeface="Arial"/>
            </a:endParaRPr>
          </a:p>
          <a:p>
            <a:pPr>
              <a:lnSpc>
                <a:spcPct val="100000"/>
              </a:lnSpc>
            </a:pPr>
            <a:r>
              <a:rPr b="0" lang="en-IN" sz="3200" spc="-1" strike="noStrike">
                <a:solidFill>
                  <a:srgbClr val="c9211e"/>
                </a:solidFill>
                <a:latin typeface="Arial"/>
              </a:rPr>
              <a:t>It occurs when the elements are uniformly distributed in the buckets with a nearly equal number of elements in each bucket.</a:t>
            </a:r>
            <a:endParaRPr b="0" lang="en-IN" sz="3200" spc="-1" strike="noStrike">
              <a:latin typeface="Arial"/>
            </a:endParaRPr>
          </a:p>
          <a:p>
            <a:pPr>
              <a:lnSpc>
                <a:spcPct val="100000"/>
              </a:lnSpc>
            </a:pPr>
            <a:r>
              <a:rPr b="0" lang="en-IN" sz="3200" spc="-1" strike="noStrike">
                <a:solidFill>
                  <a:srgbClr val="c9211e"/>
                </a:solidFill>
                <a:latin typeface="Arial"/>
              </a:rPr>
              <a:t>The complexity becomes even better if the elements inside the buckets are already sorted.</a:t>
            </a:r>
            <a:endParaRPr b="0" lang="en-IN" sz="3200" spc="-1" strike="noStrike">
              <a:latin typeface="Arial"/>
            </a:endParaRPr>
          </a:p>
          <a:p>
            <a:pPr>
              <a:lnSpc>
                <a:spcPct val="100000"/>
              </a:lnSpc>
            </a:pPr>
            <a:r>
              <a:rPr b="0" lang="en-IN" sz="3200" spc="-1" strike="noStrike">
                <a:solidFill>
                  <a:srgbClr val="c9211e"/>
                </a:solidFill>
                <a:latin typeface="Arial"/>
              </a:rPr>
              <a:t>If insertion sort is used to sort elements of a bucket then the overall complexity in the best case will be linear ie. O(n+k). O(n) is the complexity for making the buckets and O(k) is the complexity for sorting the elements of the bucket using algorithms having linear time complexity at the best case.</a:t>
            </a:r>
            <a:endParaRPr b="0" lang="en-IN" sz="3200" spc="-1" strike="noStrike">
              <a:latin typeface="Arial"/>
            </a:endParaRPr>
          </a:p>
          <a:p>
            <a:pPr>
              <a:lnSpc>
                <a:spcPct val="100000"/>
              </a:lnSpc>
            </a:pPr>
            <a:r>
              <a:rPr b="0" lang="en-IN" sz="3200" spc="-1" strike="noStrike">
                <a:solidFill>
                  <a:srgbClr val="c9211e"/>
                </a:solidFill>
                <a:latin typeface="Arial"/>
              </a:rPr>
              <a:t>Average Case Complexity: O(n)</a:t>
            </a:r>
            <a:endParaRPr b="0" lang="en-IN" sz="3200" spc="-1" strike="noStrike">
              <a:latin typeface="Arial"/>
            </a:endParaRPr>
          </a:p>
          <a:p>
            <a:pPr>
              <a:lnSpc>
                <a:spcPct val="100000"/>
              </a:lnSpc>
            </a:pPr>
            <a:r>
              <a:rPr b="0" lang="en-IN" sz="3200" spc="-1" strike="noStrike">
                <a:solidFill>
                  <a:srgbClr val="c9211e"/>
                </a:solidFill>
                <a:latin typeface="Arial"/>
              </a:rPr>
              <a:t>It occurs when the elements are distributed randomly in the array. Even if the elements are not distributed uniformly, bucket sort runs in linear time. It holds true until the sum of the squares of the bucket sizes is linear in the total number of elements.</a:t>
            </a:r>
            <a:endParaRPr b="0" lang="en-IN" sz="3200" spc="-1" strike="noStrike">
              <a:latin typeface="Arial"/>
            </a:endParaRPr>
          </a:p>
          <a:p>
            <a:pPr>
              <a:lnSpc>
                <a:spcPct val="100000"/>
              </a:lnSpc>
            </a:pPr>
            <a:endParaRPr b="0" lang="en-IN" sz="3200" spc="-1" strike="noStrike">
              <a:latin typeface="Arial"/>
            </a:endParaRPr>
          </a:p>
        </p:txBody>
      </p:sp>
    </p:spTree>
  </p:cSld>
  <mc:AlternateContent>
    <mc:Choice Requires="p14">
      <p:transition spd="slow" p14:dur="2000"/>
    </mc:Choice>
    <mc:Fallback>
      <p:transition spd="slow"/>
    </mc:Fallback>
  </mc:AlternateContent>
</p:sld>
</file>

<file path=ppt/slides/slide10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94" name="CustomShape 1"/>
          <p:cNvSpPr/>
          <p:nvPr/>
        </p:nvSpPr>
        <p:spPr>
          <a:xfrm>
            <a:off x="457200" y="273600"/>
            <a:ext cx="8228880" cy="1144440"/>
          </a:xfrm>
          <a:prstGeom prst="rect">
            <a:avLst/>
          </a:prstGeom>
          <a:noFill/>
          <a:ln>
            <a:noFill/>
          </a:ln>
        </p:spPr>
        <p:style>
          <a:lnRef idx="0"/>
          <a:fillRef idx="0"/>
          <a:effectRef idx="0"/>
          <a:fontRef idx="minor"/>
        </p:style>
        <p:txBody>
          <a:bodyPr lIns="0" rIns="0" tIns="0" bIns="0" anchor="ctr">
            <a:noAutofit/>
          </a:bodyPr>
          <a:p>
            <a:pPr marL="216000" indent="-215640">
              <a:lnSpc>
                <a:spcPct val="100000"/>
              </a:lnSpc>
              <a:buClr>
                <a:srgbClr val="000000"/>
              </a:buClr>
              <a:buSzPct val="45000"/>
              <a:buFont typeface="Wingdings" charset="2"/>
              <a:buChar char=""/>
            </a:pPr>
            <a:r>
              <a:rPr b="0" lang="en-IN" sz="4400" spc="-1" strike="noStrike">
                <a:latin typeface="Arial"/>
              </a:rPr>
              <a:t>Radix Sort</a:t>
            </a:r>
            <a:endParaRPr b="0" lang="en-IN" sz="4400" spc="-1" strike="noStrike">
              <a:latin typeface="Arial"/>
            </a:endParaRPr>
          </a:p>
        </p:txBody>
      </p:sp>
      <p:sp>
        <p:nvSpPr>
          <p:cNvPr id="1095" name="CustomShape 2"/>
          <p:cNvSpPr/>
          <p:nvPr/>
        </p:nvSpPr>
        <p:spPr>
          <a:xfrm>
            <a:off x="457200" y="1604520"/>
            <a:ext cx="8228880" cy="3976920"/>
          </a:xfrm>
          <a:prstGeom prst="rect">
            <a:avLst/>
          </a:prstGeom>
          <a:noFill/>
          <a:ln>
            <a:noFill/>
          </a:ln>
        </p:spPr>
        <p:style>
          <a:lnRef idx="0"/>
          <a:fillRef idx="0"/>
          <a:effectRef idx="0"/>
          <a:fontRef idx="minor"/>
        </p:style>
      </p:sp>
      <p:sp>
        <p:nvSpPr>
          <p:cNvPr id="1096" name="TextShape 3"/>
          <p:cNvSpPr txBox="1"/>
          <p:nvPr/>
        </p:nvSpPr>
        <p:spPr>
          <a:xfrm>
            <a:off x="457200" y="1604520"/>
            <a:ext cx="8182800" cy="4587480"/>
          </a:xfrm>
          <a:prstGeom prst="rect">
            <a:avLst/>
          </a:prstGeom>
          <a:noFill/>
          <a:ln>
            <a:noFill/>
          </a:ln>
        </p:spPr>
        <p:txBody>
          <a:bodyPr lIns="0" rIns="0" tIns="0" bIns="0">
            <a:noAutofit/>
          </a:bodyPr>
          <a:p>
            <a:pPr marL="216000" indent="-216000">
              <a:buClr>
                <a:srgbClr val="000000"/>
              </a:buClr>
              <a:buSzPct val="45000"/>
              <a:buFont typeface="Wingdings" charset="2"/>
              <a:buChar char=""/>
            </a:pPr>
            <a:r>
              <a:rPr b="0" lang="en-IN" sz="2400" spc="-1" strike="noStrike">
                <a:latin typeface="Times new roman"/>
              </a:rPr>
              <a:t>The idea of Radix Sort is to do digit by digit sort starting from least significant digit to most significant digit. Radix sort uses counting sort as a subroutine to sort.</a:t>
            </a:r>
            <a:endParaRPr b="0" lang="en-IN" sz="2400" spc="-1" strike="noStrike">
              <a:latin typeface="Times new roman"/>
            </a:endParaRPr>
          </a:p>
          <a:p>
            <a:pPr marL="216000" indent="-216000">
              <a:buClr>
                <a:srgbClr val="000000"/>
              </a:buClr>
              <a:buSzPct val="45000"/>
              <a:buFont typeface="Wingdings" charset="2"/>
              <a:buChar char=""/>
            </a:pPr>
            <a:endParaRPr b="0" lang="en-IN" sz="2400" spc="-1" strike="noStrike">
              <a:latin typeface="Times new roman"/>
            </a:endParaRPr>
          </a:p>
          <a:p>
            <a:pPr marL="216000" indent="-216000">
              <a:buClr>
                <a:srgbClr val="000000"/>
              </a:buClr>
              <a:buSzPct val="45000"/>
              <a:buFont typeface="Wingdings" charset="2"/>
              <a:buChar char=""/>
            </a:pPr>
            <a:endParaRPr b="0" lang="en-IN" sz="2400" spc="-1" strike="noStrike">
              <a:latin typeface="Times new roman"/>
            </a:endParaRPr>
          </a:p>
          <a:p>
            <a:pPr marL="216000" indent="-216000">
              <a:buClr>
                <a:srgbClr val="000000"/>
              </a:buClr>
              <a:buSzPct val="45000"/>
              <a:buFont typeface="Wingdings" charset="2"/>
              <a:buChar char=""/>
            </a:pPr>
            <a:r>
              <a:rPr b="0" lang="en-IN" sz="2400" spc="-1" strike="noStrike">
                <a:solidFill>
                  <a:srgbClr val="c9211e"/>
                </a:solidFill>
                <a:latin typeface="Times new roman"/>
              </a:rPr>
              <a:t>The Radix Sort Algorithm </a:t>
            </a:r>
            <a:endParaRPr b="0" lang="en-IN" sz="2400" spc="-1" strike="noStrike">
              <a:latin typeface="Times new roman"/>
            </a:endParaRPr>
          </a:p>
          <a:p>
            <a:pPr marL="216000" indent="-216000">
              <a:buClr>
                <a:srgbClr val="000000"/>
              </a:buClr>
              <a:buSzPct val="45000"/>
              <a:buFont typeface="Wingdings" charset="2"/>
              <a:buChar char=""/>
            </a:pPr>
            <a:r>
              <a:rPr b="0" lang="en-IN" sz="2400" spc="-1" strike="noStrike">
                <a:latin typeface="Times new roman"/>
              </a:rPr>
              <a:t>Do the following for each digit I where I varies from the least significant digit to the most significant digit. Here we will be sorting the input array using counting sort (or any stable sort) according to the i’th digit.</a:t>
            </a:r>
            <a:endParaRPr b="0" lang="en-IN" sz="2400" spc="-1" strike="noStrike">
              <a:latin typeface="Times new roman"/>
            </a:endParaRPr>
          </a:p>
        </p:txBody>
      </p:sp>
    </p:spTree>
  </p:cSld>
  <mc:AlternateContent>
    <mc:Choice Requires="p14">
      <p:transition spd="slow" p14:dur="2000"/>
    </mc:Choice>
    <mc:Fallback>
      <p:transition spd="slow"/>
    </mc:Fallback>
  </mc:AlternateContent>
</p:sld>
</file>

<file path=ppt/slides/slide10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97" name="TextShape 1"/>
          <p:cNvSpPr txBox="1"/>
          <p:nvPr/>
        </p:nvSpPr>
        <p:spPr>
          <a:xfrm>
            <a:off x="457200" y="648000"/>
            <a:ext cx="4015800" cy="6048000"/>
          </a:xfrm>
          <a:prstGeom prst="rect">
            <a:avLst/>
          </a:prstGeom>
          <a:noFill/>
          <a:ln>
            <a:noFill/>
          </a:ln>
        </p:spPr>
        <p:txBody>
          <a:bodyPr lIns="0" rIns="0" tIns="0" bIns="0">
            <a:normAutofit fontScale="9000"/>
          </a:bodyPr>
          <a:p>
            <a:r>
              <a:rPr b="0" lang="en-IN" sz="3200" spc="-1" strike="noStrike">
                <a:latin typeface="Arial"/>
              </a:rPr>
              <a:t># Python program for implementation of Radix Sort</a:t>
            </a:r>
            <a:endParaRPr b="0" lang="en-IN" sz="3200" spc="-1" strike="noStrike">
              <a:latin typeface="Arial"/>
            </a:endParaRPr>
          </a:p>
          <a:p>
            <a:r>
              <a:rPr b="0" lang="en-IN" sz="3200" spc="-1" strike="noStrike">
                <a:latin typeface="Arial"/>
              </a:rPr>
              <a:t># A function to do counting sort of arr[] according to</a:t>
            </a:r>
            <a:endParaRPr b="0" lang="en-IN" sz="3200" spc="-1" strike="noStrike">
              <a:latin typeface="Arial"/>
            </a:endParaRPr>
          </a:p>
          <a:p>
            <a:r>
              <a:rPr b="0" lang="en-IN" sz="3200" spc="-1" strike="noStrike">
                <a:latin typeface="Arial"/>
              </a:rPr>
              <a:t># the digit represented by exp.</a:t>
            </a:r>
            <a:endParaRPr b="0" lang="en-IN" sz="3200" spc="-1" strike="noStrike">
              <a:latin typeface="Arial"/>
            </a:endParaRPr>
          </a:p>
          <a:p>
            <a:r>
              <a:rPr b="0" lang="en-IN" sz="3200" spc="-1" strike="noStrike">
                <a:latin typeface="Arial"/>
              </a:rPr>
              <a:t> </a:t>
            </a:r>
            <a:endParaRPr b="0" lang="en-IN" sz="3200" spc="-1" strike="noStrike">
              <a:latin typeface="Arial"/>
            </a:endParaRPr>
          </a:p>
          <a:p>
            <a:r>
              <a:rPr b="0" lang="en-IN" sz="3200" spc="-1" strike="noStrike">
                <a:latin typeface="Arial"/>
              </a:rPr>
              <a:t>def countingSort(arr, exp1):</a:t>
            </a:r>
            <a:endParaRPr b="0" lang="en-IN" sz="3200" spc="-1" strike="noStrike">
              <a:latin typeface="Arial"/>
            </a:endParaRPr>
          </a:p>
          <a:p>
            <a:r>
              <a:rPr b="0" lang="en-IN" sz="3200" spc="-1" strike="noStrike">
                <a:latin typeface="Arial"/>
              </a:rPr>
              <a:t> </a:t>
            </a:r>
            <a:endParaRPr b="0" lang="en-IN" sz="3200" spc="-1" strike="noStrike">
              <a:latin typeface="Arial"/>
            </a:endParaRPr>
          </a:p>
          <a:p>
            <a:r>
              <a:rPr b="0" lang="en-IN" sz="3200" spc="-1" strike="noStrike">
                <a:latin typeface="Arial"/>
              </a:rPr>
              <a:t>    </a:t>
            </a:r>
            <a:r>
              <a:rPr b="0" lang="en-IN" sz="3200" spc="-1" strike="noStrike">
                <a:latin typeface="Arial"/>
              </a:rPr>
              <a:t>n = len(arr)</a:t>
            </a:r>
            <a:endParaRPr b="0" lang="en-IN" sz="3200" spc="-1" strike="noStrike">
              <a:latin typeface="Arial"/>
            </a:endParaRPr>
          </a:p>
          <a:p>
            <a:r>
              <a:rPr b="0" lang="en-IN" sz="3200" spc="-1" strike="noStrike">
                <a:latin typeface="Arial"/>
              </a:rPr>
              <a:t> </a:t>
            </a:r>
            <a:endParaRPr b="0" lang="en-IN" sz="3200" spc="-1" strike="noStrike">
              <a:latin typeface="Arial"/>
            </a:endParaRPr>
          </a:p>
          <a:p>
            <a:r>
              <a:rPr b="0" lang="en-IN" sz="3200" spc="-1" strike="noStrike">
                <a:latin typeface="Arial"/>
              </a:rPr>
              <a:t>    </a:t>
            </a:r>
            <a:r>
              <a:rPr b="0" lang="en-IN" sz="3200" spc="-1" strike="noStrike">
                <a:latin typeface="Arial"/>
              </a:rPr>
              <a:t># The output array elements that will have sorted arr</a:t>
            </a:r>
            <a:endParaRPr b="0" lang="en-IN" sz="3200" spc="-1" strike="noStrike">
              <a:latin typeface="Arial"/>
            </a:endParaRPr>
          </a:p>
          <a:p>
            <a:r>
              <a:rPr b="0" lang="en-IN" sz="3200" spc="-1" strike="noStrike">
                <a:latin typeface="Arial"/>
              </a:rPr>
              <a:t>    </a:t>
            </a:r>
            <a:r>
              <a:rPr b="0" lang="en-IN" sz="3200" spc="-1" strike="noStrike">
                <a:latin typeface="Arial"/>
              </a:rPr>
              <a:t>output = [0] * (n)</a:t>
            </a:r>
            <a:endParaRPr b="0" lang="en-IN" sz="3200" spc="-1" strike="noStrike">
              <a:latin typeface="Arial"/>
            </a:endParaRPr>
          </a:p>
          <a:p>
            <a:r>
              <a:rPr b="0" lang="en-IN" sz="3200" spc="-1" strike="noStrike">
                <a:latin typeface="Arial"/>
              </a:rPr>
              <a:t> </a:t>
            </a:r>
            <a:endParaRPr b="0" lang="en-IN" sz="3200" spc="-1" strike="noStrike">
              <a:latin typeface="Arial"/>
            </a:endParaRPr>
          </a:p>
          <a:p>
            <a:r>
              <a:rPr b="0" lang="en-IN" sz="3200" spc="-1" strike="noStrike">
                <a:latin typeface="Arial"/>
              </a:rPr>
              <a:t>    </a:t>
            </a:r>
            <a:r>
              <a:rPr b="0" lang="en-IN" sz="3200" spc="-1" strike="noStrike">
                <a:latin typeface="Arial"/>
              </a:rPr>
              <a:t># initialize count array as 0</a:t>
            </a:r>
            <a:endParaRPr b="0" lang="en-IN" sz="3200" spc="-1" strike="noStrike">
              <a:latin typeface="Arial"/>
            </a:endParaRPr>
          </a:p>
          <a:p>
            <a:r>
              <a:rPr b="0" lang="en-IN" sz="3200" spc="-1" strike="noStrike">
                <a:latin typeface="Arial"/>
              </a:rPr>
              <a:t>    </a:t>
            </a:r>
            <a:r>
              <a:rPr b="0" lang="en-IN" sz="3200" spc="-1" strike="noStrike">
                <a:latin typeface="Arial"/>
              </a:rPr>
              <a:t>count = [0] * (10)</a:t>
            </a:r>
            <a:endParaRPr b="0" lang="en-IN" sz="3200" spc="-1" strike="noStrike">
              <a:latin typeface="Arial"/>
            </a:endParaRPr>
          </a:p>
          <a:p>
            <a:r>
              <a:rPr b="0" lang="en-IN" sz="3200" spc="-1" strike="noStrike">
                <a:latin typeface="Arial"/>
              </a:rPr>
              <a:t> </a:t>
            </a:r>
            <a:endParaRPr b="0" lang="en-IN" sz="3200" spc="-1" strike="noStrike">
              <a:latin typeface="Arial"/>
            </a:endParaRPr>
          </a:p>
          <a:p>
            <a:r>
              <a:rPr b="0" lang="en-IN" sz="3200" spc="-1" strike="noStrike">
                <a:latin typeface="Arial"/>
              </a:rPr>
              <a:t>    </a:t>
            </a:r>
            <a:r>
              <a:rPr b="0" lang="en-IN" sz="3200" spc="-1" strike="noStrike">
                <a:latin typeface="Arial"/>
              </a:rPr>
              <a:t># Store count of occurrences in count[]</a:t>
            </a:r>
            <a:endParaRPr b="0" lang="en-IN" sz="3200" spc="-1" strike="noStrike">
              <a:latin typeface="Arial"/>
            </a:endParaRPr>
          </a:p>
          <a:p>
            <a:r>
              <a:rPr b="0" lang="en-IN" sz="3200" spc="-1" strike="noStrike">
                <a:latin typeface="Arial"/>
              </a:rPr>
              <a:t>    </a:t>
            </a:r>
            <a:r>
              <a:rPr b="0" lang="en-IN" sz="3200" spc="-1" strike="noStrike">
                <a:latin typeface="Arial"/>
              </a:rPr>
              <a:t>for i in range(0, n):</a:t>
            </a:r>
            <a:endParaRPr b="0" lang="en-IN" sz="3200" spc="-1" strike="noStrike">
              <a:latin typeface="Arial"/>
            </a:endParaRPr>
          </a:p>
          <a:p>
            <a:r>
              <a:rPr b="0" lang="en-IN" sz="3200" spc="-1" strike="noStrike">
                <a:latin typeface="Arial"/>
              </a:rPr>
              <a:t>        </a:t>
            </a:r>
            <a:r>
              <a:rPr b="0" lang="en-IN" sz="3200" spc="-1" strike="noStrike">
                <a:latin typeface="Arial"/>
              </a:rPr>
              <a:t>index = arr[i] // exp1</a:t>
            </a:r>
            <a:endParaRPr b="0" lang="en-IN" sz="3200" spc="-1" strike="noStrike">
              <a:latin typeface="Arial"/>
            </a:endParaRPr>
          </a:p>
          <a:p>
            <a:r>
              <a:rPr b="0" lang="en-IN" sz="3200" spc="-1" strike="noStrike">
                <a:latin typeface="Arial"/>
              </a:rPr>
              <a:t>        </a:t>
            </a:r>
            <a:r>
              <a:rPr b="0" lang="en-IN" sz="3200" spc="-1" strike="noStrike">
                <a:latin typeface="Arial"/>
              </a:rPr>
              <a:t>count[index % 10] += 1</a:t>
            </a:r>
            <a:endParaRPr b="0" lang="en-IN" sz="3200" spc="-1" strike="noStrike">
              <a:latin typeface="Arial"/>
            </a:endParaRPr>
          </a:p>
          <a:p>
            <a:r>
              <a:rPr b="0" lang="en-IN" sz="3200" spc="-1" strike="noStrike">
                <a:latin typeface="Arial"/>
              </a:rPr>
              <a:t> </a:t>
            </a:r>
            <a:endParaRPr b="0" lang="en-IN" sz="3200" spc="-1" strike="noStrike">
              <a:latin typeface="Arial"/>
            </a:endParaRPr>
          </a:p>
          <a:p>
            <a:r>
              <a:rPr b="0" lang="en-IN" sz="3200" spc="-1" strike="noStrike">
                <a:latin typeface="Arial"/>
              </a:rPr>
              <a:t>    </a:t>
            </a:r>
            <a:r>
              <a:rPr b="0" lang="en-IN" sz="3200" spc="-1" strike="noStrike">
                <a:latin typeface="Arial"/>
              </a:rPr>
              <a:t># Change count[i] so that count[i] now contains actual</a:t>
            </a:r>
            <a:endParaRPr b="0" lang="en-IN" sz="3200" spc="-1" strike="noStrike">
              <a:latin typeface="Arial"/>
            </a:endParaRPr>
          </a:p>
          <a:p>
            <a:r>
              <a:rPr b="0" lang="en-IN" sz="3200" spc="-1" strike="noStrike">
                <a:latin typeface="Arial"/>
              </a:rPr>
              <a:t>    </a:t>
            </a:r>
            <a:r>
              <a:rPr b="0" lang="en-IN" sz="3200" spc="-1" strike="noStrike">
                <a:latin typeface="Arial"/>
              </a:rPr>
              <a:t># position of this digit in output array</a:t>
            </a:r>
            <a:endParaRPr b="0" lang="en-IN" sz="3200" spc="-1" strike="noStrike">
              <a:latin typeface="Arial"/>
            </a:endParaRPr>
          </a:p>
          <a:p>
            <a:r>
              <a:rPr b="0" lang="en-IN" sz="3200" spc="-1" strike="noStrike">
                <a:latin typeface="Arial"/>
              </a:rPr>
              <a:t>    </a:t>
            </a:r>
            <a:r>
              <a:rPr b="0" lang="en-IN" sz="3200" spc="-1" strike="noStrike">
                <a:latin typeface="Arial"/>
              </a:rPr>
              <a:t>for i in range(1, 10):</a:t>
            </a:r>
            <a:endParaRPr b="0" lang="en-IN" sz="3200" spc="-1" strike="noStrike">
              <a:latin typeface="Arial"/>
            </a:endParaRPr>
          </a:p>
          <a:p>
            <a:r>
              <a:rPr b="0" lang="en-IN" sz="3200" spc="-1" strike="noStrike">
                <a:latin typeface="Arial"/>
              </a:rPr>
              <a:t>        </a:t>
            </a:r>
            <a:r>
              <a:rPr b="0" lang="en-IN" sz="3200" spc="-1" strike="noStrike">
                <a:latin typeface="Arial"/>
              </a:rPr>
              <a:t>count[i] += count[i - 1]</a:t>
            </a:r>
            <a:endParaRPr b="0" lang="en-IN" sz="3200" spc="-1" strike="noStrike">
              <a:latin typeface="Arial"/>
            </a:endParaRPr>
          </a:p>
          <a:p>
            <a:r>
              <a:rPr b="0" lang="en-IN" sz="3200" spc="-1" strike="noStrike">
                <a:latin typeface="Arial"/>
              </a:rPr>
              <a:t> </a:t>
            </a:r>
            <a:endParaRPr b="0" lang="en-IN" sz="3200" spc="-1" strike="noStrike">
              <a:latin typeface="Arial"/>
            </a:endParaRPr>
          </a:p>
          <a:p>
            <a:r>
              <a:rPr b="0" lang="en-IN" sz="3200" spc="-1" strike="noStrike">
                <a:latin typeface="Arial"/>
              </a:rPr>
              <a:t>    </a:t>
            </a:r>
            <a:r>
              <a:rPr b="0" lang="en-IN" sz="3200" spc="-1" strike="noStrike">
                <a:latin typeface="Arial"/>
              </a:rPr>
              <a:t># Build the output array</a:t>
            </a:r>
            <a:endParaRPr b="0" lang="en-IN" sz="3200" spc="-1" strike="noStrike">
              <a:latin typeface="Arial"/>
            </a:endParaRPr>
          </a:p>
          <a:p>
            <a:r>
              <a:rPr b="0" lang="en-IN" sz="3200" spc="-1" strike="noStrike">
                <a:latin typeface="Arial"/>
              </a:rPr>
              <a:t>    </a:t>
            </a:r>
            <a:r>
              <a:rPr b="0" lang="en-IN" sz="3200" spc="-1" strike="noStrike">
                <a:latin typeface="Arial"/>
              </a:rPr>
              <a:t>i = n - 1</a:t>
            </a:r>
            <a:endParaRPr b="0" lang="en-IN" sz="3200" spc="-1" strike="noStrike">
              <a:latin typeface="Arial"/>
            </a:endParaRPr>
          </a:p>
          <a:p>
            <a:r>
              <a:rPr b="0" lang="en-IN" sz="3200" spc="-1" strike="noStrike">
                <a:latin typeface="Arial"/>
              </a:rPr>
              <a:t>    </a:t>
            </a:r>
            <a:r>
              <a:rPr b="0" lang="en-IN" sz="3200" spc="-1" strike="noStrike">
                <a:latin typeface="Arial"/>
              </a:rPr>
              <a:t>while i &gt;= 0:</a:t>
            </a:r>
            <a:endParaRPr b="0" lang="en-IN" sz="3200" spc="-1" strike="noStrike">
              <a:latin typeface="Arial"/>
            </a:endParaRPr>
          </a:p>
          <a:p>
            <a:r>
              <a:rPr b="0" lang="en-IN" sz="3200" spc="-1" strike="noStrike">
                <a:latin typeface="Arial"/>
              </a:rPr>
              <a:t>        </a:t>
            </a:r>
            <a:r>
              <a:rPr b="0" lang="en-IN" sz="3200" spc="-1" strike="noStrike">
                <a:latin typeface="Arial"/>
              </a:rPr>
              <a:t>index = arr[i] // exp1</a:t>
            </a:r>
            <a:endParaRPr b="0" lang="en-IN" sz="3200" spc="-1" strike="noStrike">
              <a:latin typeface="Arial"/>
            </a:endParaRPr>
          </a:p>
          <a:p>
            <a:r>
              <a:rPr b="0" lang="en-IN" sz="3200" spc="-1" strike="noStrike">
                <a:latin typeface="Arial"/>
              </a:rPr>
              <a:t>        </a:t>
            </a:r>
            <a:r>
              <a:rPr b="0" lang="en-IN" sz="3200" spc="-1" strike="noStrike">
                <a:latin typeface="Arial"/>
              </a:rPr>
              <a:t>output[count[index % 10] - 1] = arr[i]</a:t>
            </a:r>
            <a:endParaRPr b="0" lang="en-IN" sz="3200" spc="-1" strike="noStrike">
              <a:latin typeface="Arial"/>
            </a:endParaRPr>
          </a:p>
          <a:p>
            <a:r>
              <a:rPr b="0" lang="en-IN" sz="3200" spc="-1" strike="noStrike">
                <a:latin typeface="Arial"/>
              </a:rPr>
              <a:t>        </a:t>
            </a:r>
            <a:r>
              <a:rPr b="0" lang="en-IN" sz="3200" spc="-1" strike="noStrike">
                <a:latin typeface="Arial"/>
              </a:rPr>
              <a:t>count[index % 10] -= 1</a:t>
            </a:r>
            <a:endParaRPr b="0" lang="en-IN" sz="3200" spc="-1" strike="noStrike">
              <a:latin typeface="Arial"/>
            </a:endParaRPr>
          </a:p>
          <a:p>
            <a:r>
              <a:rPr b="0" lang="en-IN" sz="3200" spc="-1" strike="noStrike">
                <a:latin typeface="Arial"/>
              </a:rPr>
              <a:t>        </a:t>
            </a:r>
            <a:r>
              <a:rPr b="0" lang="en-IN" sz="3200" spc="-1" strike="noStrike">
                <a:latin typeface="Arial"/>
              </a:rPr>
              <a:t>i -= 1</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 </a:t>
            </a:r>
            <a:endParaRPr b="0" lang="en-IN" sz="3200" spc="-1" strike="noStrike">
              <a:latin typeface="Arial"/>
            </a:endParaRPr>
          </a:p>
          <a:p>
            <a:pPr marL="432000" indent="-324000">
              <a:spcBef>
                <a:spcPts val="1417"/>
              </a:spcBef>
              <a:buClr>
                <a:srgbClr val="000000"/>
              </a:buClr>
              <a:buSzPct val="45000"/>
              <a:buFont typeface="Wingdings" charset="2"/>
              <a:buChar char=""/>
            </a:pPr>
            <a:r>
              <a:rPr b="0" lang="en-IN" sz="3200" spc="-1" strike="noStrike">
                <a:latin typeface="Arial"/>
              </a:rPr>
              <a:t> </a:t>
            </a:r>
            <a:endParaRPr b="0" lang="en-IN" sz="3200" spc="-1" strike="noStrike">
              <a:latin typeface="Arial"/>
            </a:endParaRPr>
          </a:p>
        </p:txBody>
      </p:sp>
      <p:sp>
        <p:nvSpPr>
          <p:cNvPr id="1098" name="TextShape 2"/>
          <p:cNvSpPr txBox="1"/>
          <p:nvPr/>
        </p:nvSpPr>
        <p:spPr>
          <a:xfrm>
            <a:off x="4674240" y="720000"/>
            <a:ext cx="4015800" cy="5832000"/>
          </a:xfrm>
          <a:prstGeom prst="rect">
            <a:avLst/>
          </a:prstGeom>
          <a:noFill/>
          <a:ln>
            <a:noFill/>
          </a:ln>
        </p:spPr>
        <p:txBody>
          <a:bodyPr lIns="0" rIns="0" tIns="0" bIns="0">
            <a:normAutofit fontScale="9000"/>
          </a:bodyPr>
          <a:p>
            <a:r>
              <a:rPr b="0" lang="en-IN" sz="3200" spc="-1" strike="noStrike">
                <a:latin typeface="Arial"/>
              </a:rPr>
              <a:t>    </a:t>
            </a:r>
            <a:r>
              <a:rPr b="0" lang="en-IN" sz="3200" spc="-1" strike="noStrike">
                <a:latin typeface="Arial"/>
              </a:rPr>
              <a:t># Copying the output array to arr[],</a:t>
            </a:r>
            <a:endParaRPr b="0" lang="en-IN" sz="3200" spc="-1" strike="noStrike">
              <a:latin typeface="Arial"/>
            </a:endParaRPr>
          </a:p>
          <a:p>
            <a:r>
              <a:rPr b="0" lang="en-IN" sz="3200" spc="-1" strike="noStrike">
                <a:latin typeface="Arial"/>
              </a:rPr>
              <a:t>    </a:t>
            </a:r>
            <a:r>
              <a:rPr b="0" lang="en-IN" sz="3200" spc="-1" strike="noStrike">
                <a:latin typeface="Arial"/>
              </a:rPr>
              <a:t># so that arr now contains sorted numbers</a:t>
            </a:r>
            <a:endParaRPr b="0" lang="en-IN" sz="3200" spc="-1" strike="noStrike">
              <a:latin typeface="Arial"/>
            </a:endParaRPr>
          </a:p>
          <a:p>
            <a:r>
              <a:rPr b="0" lang="en-IN" sz="3200" spc="-1" strike="noStrike">
                <a:latin typeface="Arial"/>
              </a:rPr>
              <a:t>    </a:t>
            </a:r>
            <a:r>
              <a:rPr b="0" lang="en-IN" sz="3200" spc="-1" strike="noStrike">
                <a:latin typeface="Arial"/>
              </a:rPr>
              <a:t>i = 0</a:t>
            </a:r>
            <a:endParaRPr b="0" lang="en-IN" sz="3200" spc="-1" strike="noStrike">
              <a:latin typeface="Arial"/>
            </a:endParaRPr>
          </a:p>
          <a:p>
            <a:r>
              <a:rPr b="0" lang="en-IN" sz="3200" spc="-1" strike="noStrike">
                <a:latin typeface="Arial"/>
              </a:rPr>
              <a:t>    </a:t>
            </a:r>
            <a:r>
              <a:rPr b="0" lang="en-IN" sz="3200" spc="-1" strike="noStrike">
                <a:latin typeface="Arial"/>
              </a:rPr>
              <a:t>for i in range(0, len(arr)):</a:t>
            </a:r>
            <a:endParaRPr b="0" lang="en-IN" sz="3200" spc="-1" strike="noStrike">
              <a:latin typeface="Arial"/>
            </a:endParaRPr>
          </a:p>
          <a:p>
            <a:r>
              <a:rPr b="0" lang="en-IN" sz="3200" spc="-1" strike="noStrike">
                <a:latin typeface="Arial"/>
              </a:rPr>
              <a:t>        </a:t>
            </a:r>
            <a:r>
              <a:rPr b="0" lang="en-IN" sz="3200" spc="-1" strike="noStrike">
                <a:latin typeface="Arial"/>
              </a:rPr>
              <a:t>arr[i] = output[i]</a:t>
            </a:r>
            <a:endParaRPr b="0" lang="en-IN" sz="3200" spc="-1" strike="noStrike">
              <a:latin typeface="Arial"/>
            </a:endParaRPr>
          </a:p>
          <a:p>
            <a:r>
              <a:rPr b="0" lang="en-IN" sz="3200" spc="-1" strike="noStrike">
                <a:latin typeface="Arial"/>
              </a:rPr>
              <a:t> </a:t>
            </a:r>
            <a:endParaRPr b="0" lang="en-IN" sz="3200" spc="-1" strike="noStrike">
              <a:latin typeface="Arial"/>
            </a:endParaRPr>
          </a:p>
          <a:p>
            <a:r>
              <a:rPr b="0" lang="en-IN" sz="3200" spc="-1" strike="noStrike">
                <a:latin typeface="Arial"/>
              </a:rPr>
              <a:t># Method to do Radix Sort</a:t>
            </a:r>
            <a:endParaRPr b="0" lang="en-IN" sz="3200" spc="-1" strike="noStrike">
              <a:latin typeface="Arial"/>
            </a:endParaRPr>
          </a:p>
          <a:p>
            <a:r>
              <a:rPr b="0" lang="en-IN" sz="3200" spc="-1" strike="noStrike">
                <a:latin typeface="Arial"/>
              </a:rPr>
              <a:t>def radixSort(arr):</a:t>
            </a:r>
            <a:endParaRPr b="0" lang="en-IN" sz="3200" spc="-1" strike="noStrike">
              <a:latin typeface="Arial"/>
            </a:endParaRPr>
          </a:p>
          <a:p>
            <a:r>
              <a:rPr b="0" lang="en-IN" sz="3200" spc="-1" strike="noStrike">
                <a:latin typeface="Arial"/>
              </a:rPr>
              <a:t> </a:t>
            </a:r>
            <a:endParaRPr b="0" lang="en-IN" sz="3200" spc="-1" strike="noStrike">
              <a:latin typeface="Arial"/>
            </a:endParaRPr>
          </a:p>
          <a:p>
            <a:r>
              <a:rPr b="0" lang="en-IN" sz="3200" spc="-1" strike="noStrike">
                <a:latin typeface="Arial"/>
              </a:rPr>
              <a:t>    </a:t>
            </a:r>
            <a:r>
              <a:rPr b="0" lang="en-IN" sz="3200" spc="-1" strike="noStrike">
                <a:latin typeface="Arial"/>
              </a:rPr>
              <a:t># Find the maximum number to know number of digits</a:t>
            </a:r>
            <a:endParaRPr b="0" lang="en-IN" sz="3200" spc="-1" strike="noStrike">
              <a:latin typeface="Arial"/>
            </a:endParaRPr>
          </a:p>
          <a:p>
            <a:r>
              <a:rPr b="0" lang="en-IN" sz="3200" spc="-1" strike="noStrike">
                <a:latin typeface="Arial"/>
              </a:rPr>
              <a:t>    </a:t>
            </a:r>
            <a:r>
              <a:rPr b="0" lang="en-IN" sz="3200" spc="-1" strike="noStrike">
                <a:latin typeface="Arial"/>
              </a:rPr>
              <a:t>max1 = max(arr)</a:t>
            </a:r>
            <a:endParaRPr b="0" lang="en-IN" sz="3200" spc="-1" strike="noStrike">
              <a:latin typeface="Arial"/>
            </a:endParaRPr>
          </a:p>
          <a:p>
            <a:r>
              <a:rPr b="0" lang="en-IN" sz="3200" spc="-1" strike="noStrike">
                <a:latin typeface="Arial"/>
              </a:rPr>
              <a:t> </a:t>
            </a:r>
            <a:endParaRPr b="0" lang="en-IN" sz="3200" spc="-1" strike="noStrike">
              <a:latin typeface="Arial"/>
            </a:endParaRPr>
          </a:p>
          <a:p>
            <a:r>
              <a:rPr b="0" lang="en-IN" sz="3200" spc="-1" strike="noStrike">
                <a:latin typeface="Arial"/>
              </a:rPr>
              <a:t>    </a:t>
            </a:r>
            <a:r>
              <a:rPr b="0" lang="en-IN" sz="3200" spc="-1" strike="noStrike">
                <a:latin typeface="Arial"/>
              </a:rPr>
              <a:t># Do counting sort for every digit. Note that instead</a:t>
            </a:r>
            <a:endParaRPr b="0" lang="en-IN" sz="3200" spc="-1" strike="noStrike">
              <a:latin typeface="Arial"/>
            </a:endParaRPr>
          </a:p>
          <a:p>
            <a:r>
              <a:rPr b="0" lang="en-IN" sz="3200" spc="-1" strike="noStrike">
                <a:latin typeface="Arial"/>
              </a:rPr>
              <a:t>    </a:t>
            </a:r>
            <a:r>
              <a:rPr b="0" lang="en-IN" sz="3200" spc="-1" strike="noStrike">
                <a:latin typeface="Arial"/>
              </a:rPr>
              <a:t># of passing digit number, exp is passed. exp is 10^i</a:t>
            </a:r>
            <a:endParaRPr b="0" lang="en-IN" sz="3200" spc="-1" strike="noStrike">
              <a:latin typeface="Arial"/>
            </a:endParaRPr>
          </a:p>
          <a:p>
            <a:r>
              <a:rPr b="0" lang="en-IN" sz="3200" spc="-1" strike="noStrike">
                <a:latin typeface="Arial"/>
              </a:rPr>
              <a:t>    </a:t>
            </a:r>
            <a:r>
              <a:rPr b="0" lang="en-IN" sz="3200" spc="-1" strike="noStrike">
                <a:latin typeface="Arial"/>
              </a:rPr>
              <a:t># where i is current digit number</a:t>
            </a:r>
            <a:endParaRPr b="0" lang="en-IN" sz="3200" spc="-1" strike="noStrike">
              <a:latin typeface="Arial"/>
            </a:endParaRPr>
          </a:p>
          <a:p>
            <a:r>
              <a:rPr b="0" lang="en-IN" sz="3200" spc="-1" strike="noStrike">
                <a:latin typeface="Arial"/>
              </a:rPr>
              <a:t>    </a:t>
            </a:r>
            <a:r>
              <a:rPr b="0" lang="en-IN" sz="3200" spc="-1" strike="noStrike">
                <a:latin typeface="Arial"/>
              </a:rPr>
              <a:t>exp = 1</a:t>
            </a:r>
            <a:endParaRPr b="0" lang="en-IN" sz="3200" spc="-1" strike="noStrike">
              <a:latin typeface="Arial"/>
            </a:endParaRPr>
          </a:p>
          <a:p>
            <a:r>
              <a:rPr b="0" lang="en-IN" sz="3200" spc="-1" strike="noStrike">
                <a:latin typeface="Arial"/>
              </a:rPr>
              <a:t>    </a:t>
            </a:r>
            <a:r>
              <a:rPr b="0" lang="en-IN" sz="3200" spc="-1" strike="noStrike">
                <a:latin typeface="Arial"/>
              </a:rPr>
              <a:t>while max1 / exp &gt;= 1:</a:t>
            </a:r>
            <a:endParaRPr b="0" lang="en-IN" sz="3200" spc="-1" strike="noStrike">
              <a:latin typeface="Arial"/>
            </a:endParaRPr>
          </a:p>
          <a:p>
            <a:r>
              <a:rPr b="0" lang="en-IN" sz="3200" spc="-1" strike="noStrike">
                <a:latin typeface="Arial"/>
              </a:rPr>
              <a:t>        </a:t>
            </a:r>
            <a:r>
              <a:rPr b="0" lang="en-IN" sz="3200" spc="-1" strike="noStrike">
                <a:latin typeface="Arial"/>
              </a:rPr>
              <a:t>countingSort(arr, exp)</a:t>
            </a:r>
            <a:endParaRPr b="0" lang="en-IN" sz="3200" spc="-1" strike="noStrike">
              <a:latin typeface="Arial"/>
            </a:endParaRPr>
          </a:p>
          <a:p>
            <a:r>
              <a:rPr b="0" lang="en-IN" sz="3200" spc="-1" strike="noStrike">
                <a:latin typeface="Arial"/>
              </a:rPr>
              <a:t>        </a:t>
            </a:r>
            <a:r>
              <a:rPr b="0" lang="en-IN" sz="3200" spc="-1" strike="noStrike">
                <a:latin typeface="Arial"/>
              </a:rPr>
              <a:t>exp *= 10</a:t>
            </a:r>
            <a:endParaRPr b="0" lang="en-IN" sz="3200" spc="-1" strike="noStrike">
              <a:latin typeface="Arial"/>
            </a:endParaRPr>
          </a:p>
          <a:p>
            <a:r>
              <a:rPr b="0" lang="en-IN" sz="3200" spc="-1" strike="noStrike">
                <a:latin typeface="Arial"/>
              </a:rPr>
              <a:t> </a:t>
            </a:r>
            <a:endParaRPr b="0" lang="en-IN" sz="3200" spc="-1" strike="noStrike">
              <a:latin typeface="Arial"/>
            </a:endParaRPr>
          </a:p>
          <a:p>
            <a:r>
              <a:rPr b="0" lang="en-IN" sz="3200" spc="-1" strike="noStrike">
                <a:latin typeface="Arial"/>
              </a:rPr>
              <a:t> </a:t>
            </a:r>
            <a:endParaRPr b="0" lang="en-IN" sz="3200" spc="-1" strike="noStrike">
              <a:latin typeface="Arial"/>
            </a:endParaRPr>
          </a:p>
          <a:p>
            <a:r>
              <a:rPr b="0" lang="en-IN" sz="3200" spc="-1" strike="noStrike">
                <a:latin typeface="Arial"/>
              </a:rPr>
              <a:t># Driver code</a:t>
            </a:r>
            <a:endParaRPr b="0" lang="en-IN" sz="3200" spc="-1" strike="noStrike">
              <a:latin typeface="Arial"/>
            </a:endParaRPr>
          </a:p>
          <a:p>
            <a:r>
              <a:rPr b="0" lang="en-IN" sz="3200" spc="-1" strike="noStrike">
                <a:latin typeface="Arial"/>
              </a:rPr>
              <a:t>arr = [170, 45, 75, 90, 802, 24, 2, 66]</a:t>
            </a:r>
            <a:endParaRPr b="0" lang="en-IN" sz="3200" spc="-1" strike="noStrike">
              <a:latin typeface="Arial"/>
            </a:endParaRPr>
          </a:p>
          <a:p>
            <a:r>
              <a:rPr b="0" lang="en-IN" sz="3200" spc="-1" strike="noStrike">
                <a:latin typeface="Arial"/>
              </a:rPr>
              <a:t> </a:t>
            </a:r>
            <a:endParaRPr b="0" lang="en-IN" sz="3200" spc="-1" strike="noStrike">
              <a:latin typeface="Arial"/>
            </a:endParaRPr>
          </a:p>
          <a:p>
            <a:r>
              <a:rPr b="0" lang="en-IN" sz="3200" spc="-1" strike="noStrike">
                <a:latin typeface="Arial"/>
              </a:rPr>
              <a:t># Function Call</a:t>
            </a:r>
            <a:endParaRPr b="0" lang="en-IN" sz="3200" spc="-1" strike="noStrike">
              <a:latin typeface="Arial"/>
            </a:endParaRPr>
          </a:p>
          <a:p>
            <a:r>
              <a:rPr b="0" lang="en-IN" sz="3200" spc="-1" strike="noStrike">
                <a:latin typeface="Arial"/>
              </a:rPr>
              <a:t>radixSort(arr)</a:t>
            </a:r>
            <a:endParaRPr b="0" lang="en-IN" sz="3200" spc="-1" strike="noStrike">
              <a:latin typeface="Arial"/>
            </a:endParaRPr>
          </a:p>
          <a:p>
            <a:r>
              <a:rPr b="0" lang="en-IN" sz="3200" spc="-1" strike="noStrike">
                <a:latin typeface="Arial"/>
              </a:rPr>
              <a:t> </a:t>
            </a:r>
            <a:endParaRPr b="0" lang="en-IN" sz="3200" spc="-1" strike="noStrike">
              <a:latin typeface="Arial"/>
            </a:endParaRPr>
          </a:p>
          <a:p>
            <a:r>
              <a:rPr b="0" lang="en-IN" sz="3200" spc="-1" strike="noStrike">
                <a:latin typeface="Arial"/>
              </a:rPr>
              <a:t>for i in range(len(arr)):</a:t>
            </a:r>
            <a:endParaRPr b="0" lang="en-IN" sz="3200" spc="-1" strike="noStrike">
              <a:latin typeface="Arial"/>
            </a:endParaRPr>
          </a:p>
          <a:p>
            <a:r>
              <a:rPr b="0" lang="en-IN" sz="3200" spc="-1" strike="noStrike">
                <a:latin typeface="Arial"/>
              </a:rPr>
              <a:t>    </a:t>
            </a:r>
            <a:r>
              <a:rPr b="0" lang="en-IN" sz="3200" spc="-1" strike="noStrike">
                <a:latin typeface="Arial"/>
              </a:rPr>
              <a:t>print(arr[i],end=" ")</a:t>
            </a:r>
            <a:endParaRPr b="0" lang="en-IN" sz="3200" spc="-1" strike="noStrike">
              <a:latin typeface="Arial"/>
            </a:endParaRPr>
          </a:p>
          <a:p>
            <a:r>
              <a:rPr b="0" lang="en-IN" sz="3200" spc="-1" strike="noStrike">
                <a:latin typeface="Arial"/>
              </a:rPr>
              <a:t> </a:t>
            </a:r>
            <a:endParaRPr b="0" lang="en-IN" sz="3200" spc="-1" strike="noStrike">
              <a:latin typeface="Arial"/>
            </a:endParaRPr>
          </a:p>
          <a:p>
            <a:r>
              <a:rPr b="0" lang="en-IN" sz="3200" spc="-1" strike="noStrike">
                <a:latin typeface="Arial"/>
              </a:rPr>
              <a:t># This code is contributed by Mohit Kumra</a:t>
            </a:r>
            <a:endParaRPr b="0" lang="en-IN" sz="3200" spc="-1" strike="noStrike">
              <a:latin typeface="Arial"/>
            </a:endParaRPr>
          </a:p>
          <a:p>
            <a:r>
              <a:rPr b="0" lang="en-IN" sz="3200" spc="-1" strike="noStrike">
                <a:latin typeface="Arial"/>
              </a:rPr>
              <a:t># Edited by Patrick Gallagher</a:t>
            </a:r>
            <a:endParaRPr b="0" lang="en-IN" sz="3200" spc="-1" strike="noStrike">
              <a:latin typeface="Arial"/>
            </a:endParaRPr>
          </a:p>
        </p:txBody>
      </p:sp>
    </p:spTree>
  </p:cSld>
  <mc:AlternateContent>
    <mc:Choice Requires="p14">
      <p:transition spd="slow" p14:dur="2000"/>
    </mc:Choice>
    <mc:Fallback>
      <p:transition spd="slow"/>
    </mc:Fallback>
  </mc:AlternateContent>
</p:sld>
</file>

<file path=ppt/slides/slide10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99" name="TextShape 1"/>
          <p:cNvSpPr txBox="1"/>
          <p:nvPr/>
        </p:nvSpPr>
        <p:spPr>
          <a:xfrm>
            <a:off x="457200" y="273600"/>
            <a:ext cx="8228880" cy="1144440"/>
          </a:xfrm>
          <a:prstGeom prst="rect">
            <a:avLst/>
          </a:prstGeom>
          <a:noFill/>
          <a:ln>
            <a:noFill/>
          </a:ln>
        </p:spPr>
        <p:txBody>
          <a:bodyPr lIns="0" rIns="0" tIns="0" bIns="0" anchor="ctr">
            <a:noAutofit/>
          </a:bodyPr>
          <a:p>
            <a:pPr algn="ctr"/>
            <a:r>
              <a:rPr b="0" lang="en-IN" sz="4400" spc="-1" strike="noStrike">
                <a:latin typeface="Arial"/>
              </a:rPr>
              <a:t>Counting Sort</a:t>
            </a:r>
            <a:endParaRPr b="0" lang="en-IN" sz="4400" spc="-1" strike="noStrike">
              <a:latin typeface="Arial"/>
            </a:endParaRPr>
          </a:p>
        </p:txBody>
      </p:sp>
      <p:sp>
        <p:nvSpPr>
          <p:cNvPr id="1100" name="TextShape 2"/>
          <p:cNvSpPr txBox="1"/>
          <p:nvPr/>
        </p:nvSpPr>
        <p:spPr>
          <a:xfrm>
            <a:off x="457200" y="1296000"/>
            <a:ext cx="8254800" cy="5562000"/>
          </a:xfrm>
          <a:prstGeom prst="rect">
            <a:avLst/>
          </a:prstGeom>
          <a:noFill/>
          <a:ln>
            <a:noFill/>
          </a:ln>
        </p:spPr>
        <p:txBody>
          <a:bodyPr lIns="0" rIns="0" tIns="0" bIns="0">
            <a:noAutofit/>
          </a:bodyPr>
          <a:p>
            <a:pPr marL="216000" indent="-216000">
              <a:buClr>
                <a:srgbClr val="000000"/>
              </a:buClr>
              <a:buSzPct val="45000"/>
              <a:buFont typeface="Wingdings" charset="2"/>
              <a:buChar char=""/>
            </a:pPr>
            <a:r>
              <a:rPr b="0" lang="en-IN" sz="2400" spc="-1" strike="noStrike">
                <a:latin typeface="Arial"/>
              </a:rPr>
              <a:t>Counting sort is a sorting technique based on keys between a specific range. It works by counting the number of objects having distinct key values (kind of hashing). Then do some arithmetic to calculate the position of each object in the output sequence. </a:t>
            </a:r>
            <a:endParaRPr b="0" lang="en-IN" sz="2400" spc="-1" strike="noStrike">
              <a:latin typeface="Arial"/>
            </a:endParaRPr>
          </a:p>
          <a:p>
            <a:pPr marL="216000" indent="-216000">
              <a:buClr>
                <a:srgbClr val="000000"/>
              </a:buClr>
              <a:buSzPct val="45000"/>
              <a:buFont typeface="Wingdings" charset="2"/>
              <a:buChar char=""/>
            </a:pPr>
            <a:r>
              <a:rPr b="0" lang="en-IN" sz="2400" spc="-1" strike="noStrike">
                <a:latin typeface="Arial"/>
              </a:rPr>
              <a:t>Characteristics of counting sort:</a:t>
            </a:r>
            <a:endParaRPr b="0" lang="en-IN" sz="2400" spc="-1" strike="noStrike">
              <a:latin typeface="Arial"/>
            </a:endParaRPr>
          </a:p>
          <a:p>
            <a:pPr marL="216000" indent="-216000">
              <a:buClr>
                <a:srgbClr val="000000"/>
              </a:buClr>
              <a:buSzPct val="45000"/>
              <a:buFont typeface="Wingdings" charset="2"/>
              <a:buChar char=""/>
            </a:pPr>
            <a:r>
              <a:rPr b="0" lang="en-IN" sz="2400" spc="-1" strike="noStrike">
                <a:latin typeface="Arial"/>
              </a:rPr>
              <a:t>Counting sort makes assumptions about the data, for example, it assumes that values are going to be in the range of 0 to 10 or 10 – 99 etc, Some other assumptions counting sort makes are input data will be all real numbers.</a:t>
            </a:r>
            <a:endParaRPr b="0" lang="en-IN" sz="2400" spc="-1" strike="noStrike">
              <a:latin typeface="Arial"/>
            </a:endParaRPr>
          </a:p>
          <a:p>
            <a:pPr marL="216000" indent="-216000">
              <a:buClr>
                <a:srgbClr val="000000"/>
              </a:buClr>
              <a:buSzPct val="45000"/>
              <a:buFont typeface="Wingdings" charset="2"/>
              <a:buChar char=""/>
            </a:pPr>
            <a:r>
              <a:rPr b="0" lang="en-IN" sz="2400" spc="-1" strike="noStrike">
                <a:latin typeface="Arial"/>
              </a:rPr>
              <a:t>Like other algorithms this sorting algorithm is not a comparison-based algorithm, it hashes the value in a temporary count array and uses them for sorting.</a:t>
            </a:r>
            <a:endParaRPr b="0" lang="en-IN" sz="2400" spc="-1" strike="noStrike">
              <a:latin typeface="Arial"/>
            </a:endParaRPr>
          </a:p>
          <a:p>
            <a:pPr marL="216000" indent="-216000">
              <a:buClr>
                <a:srgbClr val="000000"/>
              </a:buClr>
              <a:buSzPct val="45000"/>
              <a:buFont typeface="Wingdings" charset="2"/>
              <a:buChar char=""/>
            </a:pPr>
            <a:r>
              <a:rPr b="0" lang="en-IN" sz="2400" spc="-1" strike="noStrike">
                <a:latin typeface="Arial"/>
              </a:rPr>
              <a:t>It uses a temporary array making it a non In Place algorithm.</a:t>
            </a:r>
            <a:endParaRPr b="0" lang="en-IN" sz="2400" spc="-1" strike="noStrike">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58" name="CustomShape 1"/>
          <p:cNvSpPr/>
          <p:nvPr/>
        </p:nvSpPr>
        <p:spPr>
          <a:xfrm>
            <a:off x="457200" y="274680"/>
            <a:ext cx="8219520" cy="1135800"/>
          </a:xfrm>
          <a:prstGeom prst="rect">
            <a:avLst/>
          </a:prstGeom>
          <a:noFill/>
          <a:ln>
            <a:noFill/>
          </a:ln>
        </p:spPr>
        <p:style>
          <a:lnRef idx="0"/>
          <a:fillRef idx="0"/>
          <a:effectRef idx="0"/>
          <a:fontRef idx="minor"/>
        </p:style>
        <p:txBody>
          <a:bodyPr lIns="0" rIns="0" tIns="0" bIns="0" anchor="ctr">
            <a:noAutofit/>
          </a:bodyPr>
          <a:p>
            <a:pPr>
              <a:lnSpc>
                <a:spcPct val="100000"/>
              </a:lnSpc>
              <a:tabLst>
                <a:tab algn="l" pos="0"/>
                <a:tab algn="l" pos="447840"/>
                <a:tab algn="l" pos="896760"/>
                <a:tab algn="l" pos="1346040"/>
                <a:tab algn="l" pos="1795320"/>
                <a:tab algn="l" pos="2244600"/>
                <a:tab algn="l" pos="2693880"/>
                <a:tab algn="l" pos="3143160"/>
                <a:tab algn="l" pos="3592440"/>
                <a:tab algn="l" pos="4041720"/>
                <a:tab algn="l" pos="4491000"/>
                <a:tab algn="l" pos="4940280"/>
                <a:tab algn="l" pos="5389560"/>
                <a:tab algn="l" pos="5838840"/>
                <a:tab algn="l" pos="6288120"/>
                <a:tab algn="l" pos="6737400"/>
                <a:tab algn="l" pos="7186680"/>
                <a:tab algn="l" pos="7635960"/>
                <a:tab algn="l" pos="8085240"/>
                <a:tab algn="l" pos="8534520"/>
                <a:tab algn="l" pos="8983800"/>
              </a:tabLst>
            </a:pPr>
            <a:r>
              <a:rPr b="0" lang="en-IN" sz="2200" spc="-1" strike="noStrike">
                <a:solidFill>
                  <a:srgbClr val="000000"/>
                </a:solidFill>
                <a:latin typeface="Arial"/>
                <a:ea typeface="DejaVu Sans"/>
              </a:rPr>
              <a:t> </a:t>
            </a:r>
            <a:r>
              <a:rPr b="0" lang="en-IN" sz="4500" spc="-1" strike="noStrike">
                <a:solidFill>
                  <a:srgbClr val="04617b"/>
                </a:solidFill>
                <a:latin typeface="Calibri"/>
                <a:ea typeface="Majalla UI"/>
              </a:rPr>
              <a:t>Pros and Cons of Linear Search</a:t>
            </a:r>
            <a:endParaRPr b="0" lang="en-IN" sz="4500" spc="-1" strike="noStrike">
              <a:latin typeface="Arial"/>
            </a:endParaRPr>
          </a:p>
        </p:txBody>
      </p:sp>
      <p:pic>
        <p:nvPicPr>
          <p:cNvPr id="559" name="Picture 2" descr=""/>
          <p:cNvPicPr/>
          <p:nvPr/>
        </p:nvPicPr>
        <p:blipFill>
          <a:blip r:embed="rId1"/>
          <a:stretch/>
        </p:blipFill>
        <p:spPr>
          <a:xfrm>
            <a:off x="655200" y="1974960"/>
            <a:ext cx="7946640" cy="4043520"/>
          </a:xfrm>
          <a:prstGeom prst="rect">
            <a:avLst/>
          </a:prstGeom>
          <a:ln>
            <a:noFill/>
          </a:ln>
        </p:spPr>
      </p:pic>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60" name="CustomShape 1"/>
          <p:cNvSpPr/>
          <p:nvPr/>
        </p:nvSpPr>
        <p:spPr>
          <a:xfrm>
            <a:off x="457200" y="1604520"/>
            <a:ext cx="8227080" cy="3975120"/>
          </a:xfrm>
          <a:prstGeom prst="rect">
            <a:avLst/>
          </a:prstGeom>
          <a:noFill/>
          <a:ln>
            <a:noFill/>
          </a:ln>
        </p:spPr>
        <p:style>
          <a:lnRef idx="0"/>
          <a:fillRef idx="0"/>
          <a:effectRef idx="0"/>
          <a:fontRef idx="minor"/>
        </p:style>
        <p:txBody>
          <a:bodyPr lIns="0" rIns="0" tIns="0" bIns="0">
            <a:noAutofit/>
          </a:bodyPr>
          <a:p>
            <a:pPr>
              <a:lnSpc>
                <a:spcPct val="100000"/>
              </a:lnSpc>
            </a:pPr>
            <a:r>
              <a:rPr b="0" lang="en-IN" sz="3200" spc="-1" strike="noStrike">
                <a:solidFill>
                  <a:srgbClr val="c9211e"/>
                </a:solidFill>
                <a:latin typeface="Arial"/>
                <a:ea typeface="DejaVu Sans"/>
              </a:rPr>
              <a:t>Time complexity:</a:t>
            </a:r>
            <a:endParaRPr b="0" lang="en-IN" sz="3200" spc="-1" strike="noStrike">
              <a:latin typeface="Arial"/>
            </a:endParaRPr>
          </a:p>
          <a:p>
            <a:pPr marL="216000" indent="-213840">
              <a:lnSpc>
                <a:spcPct val="100000"/>
              </a:lnSpc>
              <a:buClr>
                <a:srgbClr val="000000"/>
              </a:buClr>
              <a:buSzPct val="45000"/>
              <a:buFont typeface="Wingdings" charset="2"/>
              <a:buChar char=""/>
            </a:pPr>
            <a:r>
              <a:rPr b="0" lang="en-IN" sz="3200" spc="-1" strike="noStrike">
                <a:solidFill>
                  <a:srgbClr val="c9211e"/>
                </a:solidFill>
                <a:latin typeface="Arial"/>
                <a:ea typeface="DejaVu Sans"/>
              </a:rPr>
              <a:t>Best case=O(1)</a:t>
            </a:r>
            <a:endParaRPr b="0" lang="en-IN" sz="3200" spc="-1" strike="noStrike">
              <a:latin typeface="Arial"/>
            </a:endParaRPr>
          </a:p>
          <a:p>
            <a:pPr marL="216000" indent="-213840">
              <a:lnSpc>
                <a:spcPct val="100000"/>
              </a:lnSpc>
              <a:buClr>
                <a:srgbClr val="000000"/>
              </a:buClr>
              <a:buSzPct val="45000"/>
              <a:buFont typeface="Wingdings" charset="2"/>
              <a:buChar char=""/>
            </a:pPr>
            <a:r>
              <a:rPr b="0" lang="en-IN" sz="3200" spc="-1" strike="noStrike">
                <a:solidFill>
                  <a:srgbClr val="c9211e"/>
                </a:solidFill>
                <a:latin typeface="Arial"/>
                <a:ea typeface="DejaVu Sans"/>
              </a:rPr>
              <a:t>Average case=(n+1)/2=O(n)</a:t>
            </a:r>
            <a:endParaRPr b="0" lang="en-IN" sz="3200" spc="-1" strike="noStrike">
              <a:latin typeface="Arial"/>
            </a:endParaRPr>
          </a:p>
          <a:p>
            <a:pPr marL="216000" indent="-213840">
              <a:lnSpc>
                <a:spcPct val="100000"/>
              </a:lnSpc>
              <a:buClr>
                <a:srgbClr val="000000"/>
              </a:buClr>
              <a:buSzPct val="45000"/>
              <a:buFont typeface="Wingdings" charset="2"/>
              <a:buChar char=""/>
            </a:pPr>
            <a:r>
              <a:rPr b="0" lang="en-IN" sz="3200" spc="-1" strike="noStrike">
                <a:solidFill>
                  <a:srgbClr val="c9211e"/>
                </a:solidFill>
                <a:latin typeface="Arial"/>
                <a:ea typeface="DejaVu Sans"/>
              </a:rPr>
              <a:t>Worst case=O(n)</a:t>
            </a:r>
            <a:endParaRPr b="0" lang="en-IN" sz="3200" spc="-1" strike="noStrike">
              <a:latin typeface="Arial"/>
            </a:endParaRPr>
          </a:p>
          <a:p>
            <a:pPr>
              <a:lnSpc>
                <a:spcPct val="100000"/>
              </a:lnSpc>
            </a:pPr>
            <a:endParaRPr b="0" lang="en-IN" sz="3200" spc="-1" strike="noStrike">
              <a:latin typeface="Arial"/>
            </a:endParaRPr>
          </a:p>
          <a:p>
            <a:pPr marL="216000" indent="-213840">
              <a:lnSpc>
                <a:spcPct val="100000"/>
              </a:lnSpc>
              <a:buClr>
                <a:srgbClr val="000000"/>
              </a:buClr>
              <a:buSzPct val="45000"/>
              <a:buFont typeface="Wingdings" charset="2"/>
              <a:buChar char=""/>
            </a:pPr>
            <a:r>
              <a:rPr b="0" lang="en-IN" sz="3200" spc="-1" strike="noStrike">
                <a:solidFill>
                  <a:srgbClr val="c9211e"/>
                </a:solidFill>
                <a:latin typeface="Arial"/>
                <a:ea typeface="DejaVu Sans"/>
              </a:rPr>
              <a:t>Space complexity=O(1)</a:t>
            </a:r>
            <a:endParaRPr b="0" lang="en-IN" sz="3200" spc="-1" strike="noStrike">
              <a:latin typeface="Arial"/>
            </a:endParaRPr>
          </a:p>
          <a:p>
            <a:pPr>
              <a:lnSpc>
                <a:spcPct val="100000"/>
              </a:lnSpc>
            </a:pPr>
            <a:endParaRPr b="0" lang="en-IN" sz="3200" spc="-1" strike="noStrike">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61" name="CustomShape 1"/>
          <p:cNvSpPr/>
          <p:nvPr/>
        </p:nvSpPr>
        <p:spPr>
          <a:xfrm>
            <a:off x="457200" y="273600"/>
            <a:ext cx="8227080" cy="1142640"/>
          </a:xfrm>
          <a:prstGeom prst="rect">
            <a:avLst/>
          </a:prstGeom>
          <a:noFill/>
          <a:ln>
            <a:noFill/>
          </a:ln>
        </p:spPr>
        <p:style>
          <a:lnRef idx="0"/>
          <a:fillRef idx="0"/>
          <a:effectRef idx="0"/>
          <a:fontRef idx="minor"/>
        </p:style>
      </p:sp>
      <p:sp>
        <p:nvSpPr>
          <p:cNvPr id="562" name="CustomShape 2"/>
          <p:cNvSpPr/>
          <p:nvPr/>
        </p:nvSpPr>
        <p:spPr>
          <a:xfrm>
            <a:off x="457200" y="1604520"/>
            <a:ext cx="8227080" cy="3975120"/>
          </a:xfrm>
          <a:prstGeom prst="rect">
            <a:avLst/>
          </a:prstGeom>
          <a:noFill/>
          <a:ln>
            <a:noFill/>
          </a:ln>
        </p:spPr>
        <p:style>
          <a:lnRef idx="0"/>
          <a:fillRef idx="0"/>
          <a:effectRef idx="0"/>
          <a:fontRef idx="minor"/>
        </p:style>
        <p:txBody>
          <a:bodyPr lIns="0" rIns="0" tIns="0" bIns="0">
            <a:normAutofit/>
          </a:bodyPr>
          <a:p>
            <a:pPr marL="432000" indent="-321840">
              <a:lnSpc>
                <a:spcPct val="100000"/>
              </a:lnSpc>
              <a:spcBef>
                <a:spcPts val="1417"/>
              </a:spcBef>
              <a:buClr>
                <a:srgbClr val="000000"/>
              </a:buClr>
              <a:buSzPct val="45000"/>
              <a:buFont typeface="Wingdings" charset="2"/>
              <a:buChar char=""/>
            </a:pPr>
            <a:r>
              <a:rPr b="0" lang="en-US" sz="2800" spc="-1" strike="noStrike">
                <a:solidFill>
                  <a:srgbClr val="000000"/>
                </a:solidFill>
                <a:latin typeface="Georgia"/>
                <a:ea typeface="DejaVu Sans"/>
              </a:rPr>
              <a:t>Find position of element 30 using linear search algorithm in given sequence and print its index</a:t>
            </a:r>
            <a:endParaRPr b="0" lang="en-IN" sz="2800" spc="-1" strike="noStrike">
              <a:latin typeface="Arial"/>
            </a:endParaRPr>
          </a:p>
          <a:p>
            <a:pPr marL="432000" indent="-321840">
              <a:lnSpc>
                <a:spcPct val="100000"/>
              </a:lnSpc>
              <a:spcBef>
                <a:spcPts val="1417"/>
              </a:spcBef>
              <a:buClr>
                <a:srgbClr val="000000"/>
              </a:buClr>
              <a:buSzPct val="45000"/>
              <a:buFont typeface="Wingdings" charset="2"/>
              <a:buChar char=""/>
            </a:pPr>
            <a:r>
              <a:rPr b="0" lang="en-US" sz="2800" spc="-1" strike="noStrike">
                <a:solidFill>
                  <a:srgbClr val="000000"/>
                </a:solidFill>
                <a:latin typeface="Georgia"/>
                <a:ea typeface="DejaVu Sans"/>
              </a:rPr>
              <a:t>10,5,20,25,8,30,40</a:t>
            </a:r>
            <a:endParaRPr b="0" lang="en-IN" sz="2800" spc="-1" strike="noStrike">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63" name="CustomShape 1"/>
          <p:cNvSpPr/>
          <p:nvPr/>
        </p:nvSpPr>
        <p:spPr>
          <a:xfrm>
            <a:off x="457200" y="2651040"/>
            <a:ext cx="8219520" cy="1135800"/>
          </a:xfrm>
          <a:prstGeom prst="rect">
            <a:avLst/>
          </a:prstGeom>
          <a:noFill/>
          <a:ln>
            <a:noFill/>
          </a:ln>
        </p:spPr>
        <p:style>
          <a:lnRef idx="0"/>
          <a:fillRef idx="0"/>
          <a:effectRef idx="0"/>
          <a:fontRef idx="minor"/>
        </p:style>
        <p:txBody>
          <a:bodyPr lIns="0" rIns="0" tIns="0" bIns="0" anchor="ctr">
            <a:noAutofit/>
          </a:bodyPr>
          <a:p>
            <a:pPr>
              <a:lnSpc>
                <a:spcPct val="100000"/>
              </a:lnSpc>
              <a:tabLst>
                <a:tab algn="l" pos="0"/>
                <a:tab algn="l" pos="447840"/>
                <a:tab algn="l" pos="896760"/>
                <a:tab algn="l" pos="1346040"/>
                <a:tab algn="l" pos="1795320"/>
                <a:tab algn="l" pos="2244600"/>
                <a:tab algn="l" pos="2693880"/>
                <a:tab algn="l" pos="3143160"/>
                <a:tab algn="l" pos="3592440"/>
                <a:tab algn="l" pos="4041720"/>
                <a:tab algn="l" pos="4491000"/>
                <a:tab algn="l" pos="4940280"/>
                <a:tab algn="l" pos="5389560"/>
                <a:tab algn="l" pos="5838840"/>
                <a:tab algn="l" pos="6288120"/>
                <a:tab algn="l" pos="6737400"/>
                <a:tab algn="l" pos="7186680"/>
                <a:tab algn="l" pos="7635960"/>
                <a:tab algn="l" pos="8085240"/>
                <a:tab algn="l" pos="8534520"/>
                <a:tab algn="l" pos="8983800"/>
              </a:tabLst>
            </a:pPr>
            <a:r>
              <a:rPr b="0" lang="en-IN" sz="2200" spc="-1" strike="noStrike">
                <a:solidFill>
                  <a:srgbClr val="000000"/>
                </a:solidFill>
                <a:latin typeface="Arial"/>
                <a:ea typeface="DejaVu Sans"/>
              </a:rPr>
              <a:t> </a:t>
            </a:r>
            <a:r>
              <a:rPr b="0" lang="en-IN" sz="4500" spc="-1" strike="noStrike">
                <a:solidFill>
                  <a:srgbClr val="04617b"/>
                </a:solidFill>
                <a:latin typeface="Calibri"/>
                <a:ea typeface="Majalla UI"/>
              </a:rPr>
              <a:t>Write C++ Program for Linear Search</a:t>
            </a:r>
            <a:endParaRPr b="0" lang="en-IN" sz="4500" spc="-1" strike="noStrike">
              <a:latin typeface="Arial"/>
            </a:endParaRPr>
          </a:p>
        </p:txBody>
      </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64" name="CustomShape 1"/>
          <p:cNvSpPr/>
          <p:nvPr/>
        </p:nvSpPr>
        <p:spPr>
          <a:xfrm>
            <a:off x="457200" y="273240"/>
            <a:ext cx="8219520" cy="1135800"/>
          </a:xfrm>
          <a:prstGeom prst="rect">
            <a:avLst/>
          </a:prstGeom>
          <a:noFill/>
          <a:ln>
            <a:noFill/>
          </a:ln>
        </p:spPr>
        <p:style>
          <a:lnRef idx="0"/>
          <a:fillRef idx="0"/>
          <a:effectRef idx="0"/>
          <a:fontRef idx="minor"/>
        </p:style>
        <p:txBody>
          <a:bodyPr lIns="0" rIns="0" tIns="0" bIns="0" anchor="ctr">
            <a:noAutofit/>
          </a:bodyPr>
          <a:p>
            <a:pPr>
              <a:lnSpc>
                <a:spcPct val="100000"/>
              </a:lnSpc>
              <a:tabLst>
                <a:tab algn="l" pos="0"/>
                <a:tab algn="l" pos="447840"/>
                <a:tab algn="l" pos="896760"/>
                <a:tab algn="l" pos="1346040"/>
                <a:tab algn="l" pos="1795320"/>
                <a:tab algn="l" pos="2244600"/>
                <a:tab algn="l" pos="2693880"/>
                <a:tab algn="l" pos="3143160"/>
                <a:tab algn="l" pos="3592440"/>
                <a:tab algn="l" pos="4041720"/>
                <a:tab algn="l" pos="4491000"/>
                <a:tab algn="l" pos="4940280"/>
                <a:tab algn="l" pos="5389560"/>
                <a:tab algn="l" pos="5838840"/>
                <a:tab algn="l" pos="6288120"/>
                <a:tab algn="l" pos="6737400"/>
                <a:tab algn="l" pos="7186680"/>
                <a:tab algn="l" pos="7635960"/>
                <a:tab algn="l" pos="8085240"/>
                <a:tab algn="l" pos="8534520"/>
                <a:tab algn="l" pos="8983800"/>
              </a:tabLst>
            </a:pPr>
            <a:r>
              <a:rPr b="0" lang="en-IN" sz="2200" spc="-1" strike="noStrike">
                <a:solidFill>
                  <a:srgbClr val="000000"/>
                </a:solidFill>
                <a:latin typeface="Arial"/>
                <a:ea typeface="DejaVu Sans"/>
              </a:rPr>
              <a:t> </a:t>
            </a:r>
            <a:r>
              <a:rPr b="0" lang="en-IN" sz="4500" spc="-1" strike="noStrike">
                <a:solidFill>
                  <a:srgbClr val="04617b"/>
                </a:solidFill>
                <a:latin typeface="Calibri"/>
                <a:ea typeface="Majalla UI"/>
              </a:rPr>
              <a:t>Binary Search</a:t>
            </a:r>
            <a:endParaRPr b="0" lang="en-IN" sz="4500" spc="-1" strike="noStrike">
              <a:latin typeface="Arial"/>
            </a:endParaRPr>
          </a:p>
        </p:txBody>
      </p:sp>
      <p:pic>
        <p:nvPicPr>
          <p:cNvPr id="565" name="Picture 2" descr=""/>
          <p:cNvPicPr/>
          <p:nvPr/>
        </p:nvPicPr>
        <p:blipFill>
          <a:blip r:embed="rId1"/>
          <a:stretch/>
        </p:blipFill>
        <p:spPr>
          <a:xfrm>
            <a:off x="467640" y="1890720"/>
            <a:ext cx="8092440" cy="3624120"/>
          </a:xfrm>
          <a:prstGeom prst="rect">
            <a:avLst/>
          </a:prstGeom>
          <a:ln>
            <a:noFill/>
          </a:ln>
        </p:spPr>
      </p:pic>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66" name="CustomShape 1"/>
          <p:cNvSpPr/>
          <p:nvPr/>
        </p:nvSpPr>
        <p:spPr>
          <a:xfrm>
            <a:off x="457200" y="273600"/>
            <a:ext cx="8227080" cy="1142640"/>
          </a:xfrm>
          <a:prstGeom prst="rect">
            <a:avLst/>
          </a:prstGeom>
          <a:noFill/>
          <a:ln>
            <a:noFill/>
          </a:ln>
        </p:spPr>
        <p:style>
          <a:lnRef idx="0"/>
          <a:fillRef idx="0"/>
          <a:effectRef idx="0"/>
          <a:fontRef idx="minor"/>
        </p:style>
      </p:sp>
      <p:sp>
        <p:nvSpPr>
          <p:cNvPr id="567" name="CustomShape 2"/>
          <p:cNvSpPr/>
          <p:nvPr/>
        </p:nvSpPr>
        <p:spPr>
          <a:xfrm>
            <a:off x="457200" y="1604520"/>
            <a:ext cx="8227080" cy="3975120"/>
          </a:xfrm>
          <a:prstGeom prst="rect">
            <a:avLst/>
          </a:prstGeom>
          <a:noFill/>
          <a:ln>
            <a:noFill/>
          </a:ln>
        </p:spPr>
        <p:style>
          <a:lnRef idx="0"/>
          <a:fillRef idx="0"/>
          <a:effectRef idx="0"/>
          <a:fontRef idx="minor"/>
        </p:style>
        <p:txBody>
          <a:bodyPr lIns="0" rIns="0" tIns="0" bIns="0">
            <a:noAutofit/>
          </a:bodyPr>
          <a:p>
            <a:pPr>
              <a:lnSpc>
                <a:spcPct val="100000"/>
              </a:lnSpc>
            </a:pPr>
            <a:r>
              <a:rPr b="0" lang="en-IN" sz="3200" spc="-1" strike="noStrike">
                <a:solidFill>
                  <a:srgbClr val="000000"/>
                </a:solidFill>
                <a:latin typeface="Arial"/>
                <a:ea typeface="DejaVu Sans"/>
              </a:rPr>
              <a:t>Find the position of element 88 using binary search method in an array given below</a:t>
            </a:r>
            <a:endParaRPr b="0" lang="en-IN" sz="3200" spc="-1" strike="noStrike">
              <a:latin typeface="Arial"/>
            </a:endParaRPr>
          </a:p>
          <a:p>
            <a:pPr>
              <a:lnSpc>
                <a:spcPct val="100000"/>
              </a:lnSpc>
            </a:pPr>
            <a:r>
              <a:rPr b="0" lang="en-IN" sz="3200" spc="-1" strike="noStrike">
                <a:solidFill>
                  <a:srgbClr val="000000"/>
                </a:solidFill>
                <a:latin typeface="Arial"/>
                <a:ea typeface="DejaVu Sans"/>
              </a:rPr>
              <a:t>A={77,33,44,11,88,22,66,55}</a:t>
            </a:r>
            <a:endParaRPr b="0" lang="en-IN" sz="3200" spc="-1" strike="noStrike">
              <a:latin typeface="Arial"/>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68" name="CustomShape 1"/>
          <p:cNvSpPr/>
          <p:nvPr/>
        </p:nvSpPr>
        <p:spPr>
          <a:xfrm>
            <a:off x="457200" y="273240"/>
            <a:ext cx="8219520" cy="1135800"/>
          </a:xfrm>
          <a:prstGeom prst="rect">
            <a:avLst/>
          </a:prstGeom>
          <a:noFill/>
          <a:ln>
            <a:noFill/>
          </a:ln>
        </p:spPr>
        <p:style>
          <a:lnRef idx="0"/>
          <a:fillRef idx="0"/>
          <a:effectRef idx="0"/>
          <a:fontRef idx="minor"/>
        </p:style>
        <p:txBody>
          <a:bodyPr lIns="0" rIns="0" tIns="0" bIns="0" anchor="ctr">
            <a:noAutofit/>
          </a:bodyPr>
          <a:p>
            <a:pPr>
              <a:lnSpc>
                <a:spcPct val="100000"/>
              </a:lnSpc>
              <a:tabLst>
                <a:tab algn="l" pos="0"/>
                <a:tab algn="l" pos="447840"/>
                <a:tab algn="l" pos="896760"/>
                <a:tab algn="l" pos="1346040"/>
                <a:tab algn="l" pos="1795320"/>
                <a:tab algn="l" pos="2244600"/>
                <a:tab algn="l" pos="2693880"/>
                <a:tab algn="l" pos="3143160"/>
                <a:tab algn="l" pos="3592440"/>
                <a:tab algn="l" pos="4041720"/>
                <a:tab algn="l" pos="4491000"/>
                <a:tab algn="l" pos="4940280"/>
                <a:tab algn="l" pos="5389560"/>
                <a:tab algn="l" pos="5838840"/>
                <a:tab algn="l" pos="6288120"/>
                <a:tab algn="l" pos="6737400"/>
                <a:tab algn="l" pos="7186680"/>
                <a:tab algn="l" pos="7635960"/>
                <a:tab algn="l" pos="8085240"/>
                <a:tab algn="l" pos="8534520"/>
                <a:tab algn="l" pos="8983800"/>
              </a:tabLst>
            </a:pPr>
            <a:r>
              <a:rPr b="0" lang="en-IN" sz="2200" spc="-1" strike="noStrike">
                <a:solidFill>
                  <a:srgbClr val="000000"/>
                </a:solidFill>
                <a:latin typeface="Arial"/>
                <a:ea typeface="DejaVu Sans"/>
              </a:rPr>
              <a:t> </a:t>
            </a:r>
            <a:r>
              <a:rPr b="0" lang="en-IN" sz="4500" spc="-1" strike="noStrike">
                <a:solidFill>
                  <a:srgbClr val="04617b"/>
                </a:solidFill>
                <a:latin typeface="Calibri"/>
                <a:ea typeface="Majalla UI"/>
              </a:rPr>
              <a:t>Binary Search Algorithm</a:t>
            </a:r>
            <a:endParaRPr b="0" lang="en-IN" sz="4500" spc="-1" strike="noStrike">
              <a:latin typeface="Arial"/>
            </a:endParaRPr>
          </a:p>
        </p:txBody>
      </p:sp>
      <p:pic>
        <p:nvPicPr>
          <p:cNvPr id="569" name="Picture 2" descr=""/>
          <p:cNvPicPr/>
          <p:nvPr/>
        </p:nvPicPr>
        <p:blipFill>
          <a:blip r:embed="rId1"/>
          <a:stretch/>
        </p:blipFill>
        <p:spPr>
          <a:xfrm>
            <a:off x="971640" y="1585800"/>
            <a:ext cx="5488560" cy="1408680"/>
          </a:xfrm>
          <a:prstGeom prst="rect">
            <a:avLst/>
          </a:prstGeom>
          <a:ln>
            <a:noFill/>
          </a:ln>
        </p:spPr>
      </p:pic>
      <p:pic>
        <p:nvPicPr>
          <p:cNvPr id="570" name="Picture 3" descr=""/>
          <p:cNvPicPr/>
          <p:nvPr/>
        </p:nvPicPr>
        <p:blipFill>
          <a:blip r:embed="rId2"/>
          <a:stretch/>
        </p:blipFill>
        <p:spPr>
          <a:xfrm>
            <a:off x="1019160" y="2834640"/>
            <a:ext cx="6574680" cy="3256200"/>
          </a:xfrm>
          <a:prstGeom prst="rect">
            <a:avLst/>
          </a:prstGeom>
          <a:ln>
            <a:noFill/>
          </a:ln>
        </p:spPr>
      </p:pic>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71" name="CustomShape 1"/>
          <p:cNvSpPr/>
          <p:nvPr/>
        </p:nvSpPr>
        <p:spPr>
          <a:xfrm>
            <a:off x="457200" y="273240"/>
            <a:ext cx="8219520" cy="1135800"/>
          </a:xfrm>
          <a:prstGeom prst="rect">
            <a:avLst/>
          </a:prstGeom>
          <a:noFill/>
          <a:ln>
            <a:noFill/>
          </a:ln>
        </p:spPr>
        <p:style>
          <a:lnRef idx="0"/>
          <a:fillRef idx="0"/>
          <a:effectRef idx="0"/>
          <a:fontRef idx="minor"/>
        </p:style>
        <p:txBody>
          <a:bodyPr lIns="0" rIns="0" tIns="0" bIns="0" anchor="ctr">
            <a:noAutofit/>
          </a:bodyPr>
          <a:p>
            <a:pPr>
              <a:lnSpc>
                <a:spcPct val="100000"/>
              </a:lnSpc>
              <a:tabLst>
                <a:tab algn="l" pos="0"/>
                <a:tab algn="l" pos="447840"/>
                <a:tab algn="l" pos="896760"/>
                <a:tab algn="l" pos="1346040"/>
                <a:tab algn="l" pos="1795320"/>
                <a:tab algn="l" pos="2244600"/>
                <a:tab algn="l" pos="2693880"/>
                <a:tab algn="l" pos="3143160"/>
                <a:tab algn="l" pos="3592440"/>
                <a:tab algn="l" pos="4041720"/>
                <a:tab algn="l" pos="4491000"/>
                <a:tab algn="l" pos="4940280"/>
                <a:tab algn="l" pos="5389560"/>
                <a:tab algn="l" pos="5838840"/>
                <a:tab algn="l" pos="6288120"/>
                <a:tab algn="l" pos="6737400"/>
                <a:tab algn="l" pos="7186680"/>
                <a:tab algn="l" pos="7635960"/>
                <a:tab algn="l" pos="8085240"/>
                <a:tab algn="l" pos="8534520"/>
                <a:tab algn="l" pos="8983800"/>
              </a:tabLst>
            </a:pPr>
            <a:r>
              <a:rPr b="0" lang="en-IN" sz="2200" spc="-1" strike="noStrike">
                <a:solidFill>
                  <a:srgbClr val="000000"/>
                </a:solidFill>
                <a:latin typeface="Arial"/>
                <a:ea typeface="DejaVu Sans"/>
              </a:rPr>
              <a:t> </a:t>
            </a:r>
            <a:r>
              <a:rPr b="0" lang="en-IN" sz="4500" spc="-1" strike="noStrike">
                <a:solidFill>
                  <a:srgbClr val="04617b"/>
                </a:solidFill>
                <a:latin typeface="Calibri"/>
                <a:ea typeface="Majalla UI"/>
              </a:rPr>
              <a:t>Binary Search</a:t>
            </a:r>
            <a:endParaRPr b="0" lang="en-IN" sz="4500" spc="-1" strike="noStrike">
              <a:latin typeface="Arial"/>
            </a:endParaRPr>
          </a:p>
        </p:txBody>
      </p:sp>
      <p:pic>
        <p:nvPicPr>
          <p:cNvPr id="572" name="Picture 2" descr=""/>
          <p:cNvPicPr/>
          <p:nvPr/>
        </p:nvPicPr>
        <p:blipFill>
          <a:blip r:embed="rId1"/>
          <a:stretch/>
        </p:blipFill>
        <p:spPr>
          <a:xfrm>
            <a:off x="1585800" y="1353240"/>
            <a:ext cx="5969520" cy="5169600"/>
          </a:xfrm>
          <a:prstGeom prst="rect">
            <a:avLst/>
          </a:prstGeom>
          <a:ln>
            <a:noFill/>
          </a:ln>
        </p:spPr>
      </p:pic>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73" name="CustomShape 1"/>
          <p:cNvSpPr/>
          <p:nvPr/>
        </p:nvSpPr>
        <p:spPr>
          <a:xfrm>
            <a:off x="457200" y="273240"/>
            <a:ext cx="8219520" cy="1135800"/>
          </a:xfrm>
          <a:prstGeom prst="rect">
            <a:avLst/>
          </a:prstGeom>
          <a:noFill/>
          <a:ln>
            <a:noFill/>
          </a:ln>
        </p:spPr>
        <p:style>
          <a:lnRef idx="0"/>
          <a:fillRef idx="0"/>
          <a:effectRef idx="0"/>
          <a:fontRef idx="minor"/>
        </p:style>
        <p:txBody>
          <a:bodyPr lIns="0" rIns="0" tIns="0" bIns="0" anchor="ctr">
            <a:noAutofit/>
          </a:bodyPr>
          <a:p>
            <a:pPr algn="ctr">
              <a:lnSpc>
                <a:spcPct val="100000"/>
              </a:lnSpc>
            </a:pPr>
            <a:r>
              <a:rPr b="0" lang="en-IN" sz="4000" spc="-1" strike="noStrike">
                <a:solidFill>
                  <a:srgbClr val="000000"/>
                </a:solidFill>
                <a:latin typeface="Arial"/>
                <a:ea typeface="DejaVu Sans"/>
              </a:rPr>
              <a:t>Binary Search</a:t>
            </a:r>
            <a:endParaRPr b="0" lang="en-IN" sz="4000" spc="-1" strike="noStrike">
              <a:latin typeface="Arial"/>
            </a:endParaRPr>
          </a:p>
        </p:txBody>
      </p:sp>
      <p:sp>
        <p:nvSpPr>
          <p:cNvPr id="574" name="CustomShape 2"/>
          <p:cNvSpPr/>
          <p:nvPr/>
        </p:nvSpPr>
        <p:spPr>
          <a:xfrm>
            <a:off x="457200" y="1240920"/>
            <a:ext cx="8219520" cy="3968280"/>
          </a:xfrm>
          <a:prstGeom prst="rect">
            <a:avLst/>
          </a:prstGeom>
          <a:noFill/>
          <a:ln>
            <a:noFill/>
          </a:ln>
        </p:spPr>
        <p:style>
          <a:lnRef idx="0"/>
          <a:fillRef idx="0"/>
          <a:effectRef idx="0"/>
          <a:fontRef idx="minor"/>
        </p:style>
        <p:txBody>
          <a:bodyPr lIns="0" rIns="0" tIns="0" bIns="0">
            <a:noAutofit/>
          </a:bodyPr>
          <a:p>
            <a:pPr marL="216000" indent="-213840" algn="just">
              <a:lnSpc>
                <a:spcPct val="100000"/>
              </a:lnSpc>
              <a:buClr>
                <a:srgbClr val="000000"/>
              </a:buClr>
              <a:buSzPct val="45000"/>
              <a:buFont typeface="StarSymbol"/>
              <a:buChar char="l"/>
            </a:pPr>
            <a:r>
              <a:rPr b="0" lang="en-IN" sz="2200" spc="-1" strike="noStrike">
                <a:solidFill>
                  <a:srgbClr val="000000"/>
                </a:solidFill>
                <a:latin typeface="Arial"/>
                <a:ea typeface="DejaVu Sans"/>
              </a:rPr>
              <a:t>If we have an array that is sorted, we can use a much more efficient algorithm called a Binary Search.</a:t>
            </a:r>
            <a:endParaRPr b="0" lang="en-IN" sz="2200" spc="-1" strike="noStrike">
              <a:latin typeface="Arial"/>
            </a:endParaRPr>
          </a:p>
          <a:p>
            <a:pPr algn="just">
              <a:lnSpc>
                <a:spcPct val="100000"/>
              </a:lnSpc>
            </a:pPr>
            <a:endParaRPr b="0" lang="en-IN" sz="2200" spc="-1" strike="noStrike">
              <a:latin typeface="Arial"/>
            </a:endParaRPr>
          </a:p>
          <a:p>
            <a:pPr marL="216000" indent="-213840" algn="just">
              <a:lnSpc>
                <a:spcPct val="100000"/>
              </a:lnSpc>
              <a:buClr>
                <a:srgbClr val="000000"/>
              </a:buClr>
              <a:buSzPct val="45000"/>
              <a:buFont typeface="StarSymbol"/>
              <a:buChar char="l"/>
            </a:pPr>
            <a:r>
              <a:rPr b="0" lang="en-IN" sz="2200" spc="-1" strike="noStrike">
                <a:solidFill>
                  <a:srgbClr val="000000"/>
                </a:solidFill>
                <a:latin typeface="Arial"/>
                <a:ea typeface="DejaVu Sans"/>
              </a:rPr>
              <a:t>In binary search each time we divide array into two equal half and compare middle element with search element.</a:t>
            </a:r>
            <a:endParaRPr b="0" lang="en-IN" sz="2200" spc="-1" strike="noStrike">
              <a:latin typeface="Arial"/>
            </a:endParaRPr>
          </a:p>
          <a:p>
            <a:pPr algn="just">
              <a:lnSpc>
                <a:spcPct val="100000"/>
              </a:lnSpc>
            </a:pPr>
            <a:endParaRPr b="0" lang="en-IN" sz="2200" spc="-1" strike="noStrike">
              <a:latin typeface="Arial"/>
            </a:endParaRPr>
          </a:p>
          <a:p>
            <a:pPr marL="216000" indent="-213840" algn="just">
              <a:lnSpc>
                <a:spcPct val="100000"/>
              </a:lnSpc>
              <a:buClr>
                <a:srgbClr val="000000"/>
              </a:buClr>
              <a:buSzPct val="45000"/>
              <a:buFont typeface="StarSymbol"/>
              <a:buChar char="l"/>
            </a:pPr>
            <a:r>
              <a:rPr b="0" lang="en-IN" sz="2200" spc="-1" strike="noStrike">
                <a:solidFill>
                  <a:srgbClr val="000000"/>
                </a:solidFill>
                <a:latin typeface="Arial"/>
                <a:ea typeface="DejaVu Sans"/>
              </a:rPr>
              <a:t>If middle element is equal to search element then we got that element and return that index otherwise if middle element is less than search element we look right part of array and if middle element is greater than search element we look left part of array.</a:t>
            </a:r>
            <a:endParaRPr b="0" lang="en-IN" sz="2200" spc="-1" strike="noStrike">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30"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UNIT III Searching and Sorting</a:t>
            </a:r>
            <a:endParaRPr b="0" lang="en-IN" sz="4000" spc="-1" strike="noStrike">
              <a:latin typeface="Arial"/>
            </a:endParaRPr>
          </a:p>
        </p:txBody>
      </p:sp>
      <p:sp>
        <p:nvSpPr>
          <p:cNvPr id="531" name="CustomShape 2"/>
          <p:cNvSpPr/>
          <p:nvPr/>
        </p:nvSpPr>
        <p:spPr>
          <a:xfrm>
            <a:off x="457200" y="2249280"/>
            <a:ext cx="8227080" cy="4322520"/>
          </a:xfrm>
          <a:prstGeom prst="rect">
            <a:avLst/>
          </a:prstGeom>
          <a:noFill/>
          <a:ln>
            <a:noFill/>
          </a:ln>
        </p:spPr>
        <p:style>
          <a:lnRef idx="0"/>
          <a:fillRef idx="0"/>
          <a:effectRef idx="0"/>
          <a:fontRef idx="minor"/>
        </p:style>
      </p:sp>
      <p:pic>
        <p:nvPicPr>
          <p:cNvPr id="532" name="Picture 2" descr=""/>
          <p:cNvPicPr/>
          <p:nvPr/>
        </p:nvPicPr>
        <p:blipFill>
          <a:blip r:embed="rId1"/>
          <a:stretch/>
        </p:blipFill>
        <p:spPr>
          <a:xfrm>
            <a:off x="323640" y="2373840"/>
            <a:ext cx="8412480" cy="3285000"/>
          </a:xfrm>
          <a:prstGeom prst="rect">
            <a:avLst/>
          </a:prstGeom>
          <a:ln>
            <a:noFill/>
          </a:ln>
        </p:spPr>
      </p:pic>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75" name="CustomShape 1"/>
          <p:cNvSpPr/>
          <p:nvPr/>
        </p:nvSpPr>
        <p:spPr>
          <a:xfrm>
            <a:off x="457200" y="273240"/>
            <a:ext cx="8219520" cy="1135800"/>
          </a:xfrm>
          <a:prstGeom prst="rect">
            <a:avLst/>
          </a:prstGeom>
          <a:noFill/>
          <a:ln>
            <a:noFill/>
          </a:ln>
        </p:spPr>
        <p:style>
          <a:lnRef idx="0"/>
          <a:fillRef idx="0"/>
          <a:effectRef idx="0"/>
          <a:fontRef idx="minor"/>
        </p:style>
        <p:txBody>
          <a:bodyPr lIns="0" rIns="0" tIns="0" bIns="0" anchor="ctr">
            <a:noAutofit/>
          </a:bodyPr>
          <a:p>
            <a:pPr algn="ctr">
              <a:lnSpc>
                <a:spcPct val="100000"/>
              </a:lnSpc>
            </a:pPr>
            <a:r>
              <a:rPr b="0" lang="en-IN" sz="4000" spc="-1" strike="noStrike">
                <a:solidFill>
                  <a:srgbClr val="000000"/>
                </a:solidFill>
                <a:latin typeface="Arial"/>
                <a:ea typeface="DejaVu Sans"/>
              </a:rPr>
              <a:t>Binary Search</a:t>
            </a:r>
            <a:endParaRPr b="0" lang="en-IN" sz="4000" spc="-1" strike="noStrike">
              <a:latin typeface="Arial"/>
            </a:endParaRPr>
          </a:p>
        </p:txBody>
      </p:sp>
      <p:sp>
        <p:nvSpPr>
          <p:cNvPr id="576" name="CustomShape 2"/>
          <p:cNvSpPr/>
          <p:nvPr/>
        </p:nvSpPr>
        <p:spPr>
          <a:xfrm>
            <a:off x="1331640" y="1989000"/>
            <a:ext cx="6838200" cy="3957840"/>
          </a:xfrm>
          <a:prstGeom prst="rect">
            <a:avLst/>
          </a:prstGeom>
          <a:noFill/>
          <a:ln>
            <a:noFill/>
          </a:ln>
        </p:spPr>
        <p:style>
          <a:lnRef idx="0"/>
          <a:fillRef idx="0"/>
          <a:effectRef idx="0"/>
          <a:fontRef idx="minor"/>
        </p:style>
        <p:txBody>
          <a:bodyPr lIns="81720" rIns="81720" tIns="40680" bIns="40680">
            <a:noAutofit/>
          </a:bodyPr>
          <a:p>
            <a:pPr>
              <a:lnSpc>
                <a:spcPct val="100000"/>
              </a:lnSpc>
            </a:pPr>
            <a:r>
              <a:rPr b="0" lang="en-IN" sz="1800" spc="-1" strike="noStrike">
                <a:solidFill>
                  <a:srgbClr val="000000"/>
                </a:solidFill>
                <a:latin typeface="Arial"/>
                <a:ea typeface="DejaVu Sans"/>
              </a:rPr>
              <a:t>Algorithm: Binary_Search (A, left, right)</a:t>
            </a:r>
            <a:endParaRPr b="0" lang="en-IN" sz="1800" spc="-1" strike="noStrike">
              <a:latin typeface="Arial"/>
            </a:endParaRPr>
          </a:p>
          <a:p>
            <a:pPr>
              <a:lnSpc>
                <a:spcPct val="100000"/>
              </a:lnSpc>
            </a:pPr>
            <a:r>
              <a:rPr b="0" lang="en-IN" sz="1800" spc="-1" strike="noStrike">
                <a:solidFill>
                  <a:srgbClr val="000000"/>
                </a:solidFill>
                <a:latin typeface="Arial"/>
                <a:ea typeface="DejaVu Sans"/>
              </a:rPr>
              <a:t>while left &lt;= right</a:t>
            </a:r>
            <a:endParaRPr b="0" lang="en-IN" sz="1800" spc="-1" strike="noStrike">
              <a:latin typeface="Arial"/>
            </a:endParaRPr>
          </a:p>
          <a:p>
            <a:pPr>
              <a:lnSpc>
                <a:spcPct val="100000"/>
              </a:lnSpc>
            </a:pPr>
            <a:r>
              <a:rPr b="0" lang="en-IN" sz="1800" spc="-1" strike="noStrike">
                <a:solidFill>
                  <a:srgbClr val="000000"/>
                </a:solidFill>
                <a:latin typeface="Arial"/>
                <a:ea typeface="DejaVu Sans"/>
              </a:rPr>
              <a:t>middle = index halfway between left, right</a:t>
            </a:r>
            <a:endParaRPr b="0" lang="en-IN" sz="1800" spc="-1" strike="noStrike">
              <a:latin typeface="Arial"/>
            </a:endParaRPr>
          </a:p>
          <a:p>
            <a:pPr>
              <a:lnSpc>
                <a:spcPct val="100000"/>
              </a:lnSpc>
            </a:pPr>
            <a:r>
              <a:rPr b="0" lang="en-IN" sz="1800" spc="-1" strike="noStrike">
                <a:solidFill>
                  <a:srgbClr val="000000"/>
                </a:solidFill>
                <a:latin typeface="Arial"/>
                <a:ea typeface="DejaVu Sans"/>
              </a:rPr>
              <a:t>if D[middle] matches key</a:t>
            </a:r>
            <a:endParaRPr b="0" lang="en-IN" sz="1800" spc="-1" strike="noStrike">
              <a:latin typeface="Arial"/>
            </a:endParaRPr>
          </a:p>
          <a:p>
            <a:pPr>
              <a:lnSpc>
                <a:spcPct val="100000"/>
              </a:lnSpc>
            </a:pPr>
            <a:r>
              <a:rPr b="0" lang="en-IN" sz="1800" spc="-1" strike="noStrike">
                <a:solidFill>
                  <a:srgbClr val="000000"/>
                </a:solidFill>
                <a:latin typeface="Arial"/>
                <a:ea typeface="DejaVu Sans"/>
              </a:rPr>
              <a:t>return middle</a:t>
            </a:r>
            <a:endParaRPr b="0" lang="en-IN" sz="1800" spc="-1" strike="noStrike">
              <a:latin typeface="Arial"/>
            </a:endParaRPr>
          </a:p>
          <a:p>
            <a:pPr>
              <a:lnSpc>
                <a:spcPct val="100000"/>
              </a:lnSpc>
            </a:pPr>
            <a:r>
              <a:rPr b="0" lang="en-IN" sz="1800" spc="-1" strike="noStrike">
                <a:solidFill>
                  <a:srgbClr val="000000"/>
                </a:solidFill>
                <a:latin typeface="Arial"/>
                <a:ea typeface="DejaVu Sans"/>
              </a:rPr>
              <a:t>else if key less than A[middle]</a:t>
            </a:r>
            <a:endParaRPr b="0" lang="en-IN" sz="1800" spc="-1" strike="noStrike">
              <a:latin typeface="Arial"/>
            </a:endParaRPr>
          </a:p>
          <a:p>
            <a:pPr>
              <a:lnSpc>
                <a:spcPct val="100000"/>
              </a:lnSpc>
            </a:pPr>
            <a:r>
              <a:rPr b="0" lang="en-IN" sz="1800" spc="-1" strike="noStrike">
                <a:solidFill>
                  <a:srgbClr val="000000"/>
                </a:solidFill>
                <a:latin typeface="Arial"/>
                <a:ea typeface="DejaVu Sans"/>
              </a:rPr>
              <a:t>right = middle -1</a:t>
            </a:r>
            <a:endParaRPr b="0" lang="en-IN" sz="1800" spc="-1" strike="noStrike">
              <a:latin typeface="Arial"/>
            </a:endParaRPr>
          </a:p>
          <a:p>
            <a:pPr>
              <a:lnSpc>
                <a:spcPct val="100000"/>
              </a:lnSpc>
            </a:pPr>
            <a:r>
              <a:rPr b="0" lang="en-IN" sz="1800" spc="-1" strike="noStrike">
                <a:solidFill>
                  <a:srgbClr val="000000"/>
                </a:solidFill>
                <a:latin typeface="Arial"/>
                <a:ea typeface="DejaVu Sans"/>
              </a:rPr>
              <a:t>else</a:t>
            </a:r>
            <a:endParaRPr b="0" lang="en-IN" sz="1800" spc="-1" strike="noStrike">
              <a:latin typeface="Arial"/>
            </a:endParaRPr>
          </a:p>
          <a:p>
            <a:pPr>
              <a:lnSpc>
                <a:spcPct val="100000"/>
              </a:lnSpc>
            </a:pPr>
            <a:r>
              <a:rPr b="0" lang="en-IN" sz="1800" spc="-1" strike="noStrike">
                <a:solidFill>
                  <a:srgbClr val="000000"/>
                </a:solidFill>
                <a:latin typeface="Arial"/>
                <a:ea typeface="DejaVu Sans"/>
              </a:rPr>
              <a:t>left = middle + 1</a:t>
            </a:r>
            <a:endParaRPr b="0" lang="en-IN" sz="1800" spc="-1" strike="noStrike">
              <a:latin typeface="Arial"/>
            </a:endParaRPr>
          </a:p>
          <a:p>
            <a:pPr>
              <a:lnSpc>
                <a:spcPct val="100000"/>
              </a:lnSpc>
            </a:pPr>
            <a:r>
              <a:rPr b="0" lang="en-IN" sz="1800" spc="-1" strike="noStrike">
                <a:solidFill>
                  <a:srgbClr val="000000"/>
                </a:solidFill>
                <a:latin typeface="Arial"/>
                <a:ea typeface="DejaVu Sans"/>
              </a:rPr>
              <a:t>return -1</a:t>
            </a:r>
            <a:endParaRPr b="0" lang="en-IN" sz="1800" spc="-1" strike="noStrike">
              <a:latin typeface="Arial"/>
            </a:endParaRPr>
          </a:p>
        </p:txBody>
      </p: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77" name="CustomShape 1"/>
          <p:cNvSpPr/>
          <p:nvPr/>
        </p:nvSpPr>
        <p:spPr>
          <a:xfrm>
            <a:off x="457200" y="273240"/>
            <a:ext cx="8219520" cy="1135800"/>
          </a:xfrm>
          <a:prstGeom prst="rect">
            <a:avLst/>
          </a:prstGeom>
          <a:noFill/>
          <a:ln>
            <a:noFill/>
          </a:ln>
        </p:spPr>
        <p:style>
          <a:lnRef idx="0"/>
          <a:fillRef idx="0"/>
          <a:effectRef idx="0"/>
          <a:fontRef idx="minor"/>
        </p:style>
        <p:txBody>
          <a:bodyPr lIns="0" rIns="0" tIns="0" bIns="0" anchor="ctr">
            <a:noAutofit/>
          </a:bodyPr>
          <a:p>
            <a:pPr algn="ctr">
              <a:lnSpc>
                <a:spcPct val="100000"/>
              </a:lnSpc>
            </a:pPr>
            <a:r>
              <a:rPr b="0" lang="en-IN" sz="4000" spc="-1" strike="noStrike">
                <a:solidFill>
                  <a:srgbClr val="000000"/>
                </a:solidFill>
                <a:latin typeface="Arial"/>
                <a:ea typeface="DejaVu Sans"/>
              </a:rPr>
              <a:t>Binary Search</a:t>
            </a:r>
            <a:endParaRPr b="0" lang="en-IN" sz="4000" spc="-1" strike="noStrike">
              <a:latin typeface="Arial"/>
            </a:endParaRPr>
          </a:p>
        </p:txBody>
      </p:sp>
      <p:pic>
        <p:nvPicPr>
          <p:cNvPr id="578" name="Picture 3" descr=""/>
          <p:cNvPicPr/>
          <p:nvPr/>
        </p:nvPicPr>
        <p:blipFill>
          <a:blip r:embed="rId1"/>
          <a:stretch/>
        </p:blipFill>
        <p:spPr>
          <a:xfrm>
            <a:off x="1433520" y="2271600"/>
            <a:ext cx="6274440" cy="2311920"/>
          </a:xfrm>
          <a:prstGeom prst="rect">
            <a:avLst/>
          </a:prstGeom>
          <a:ln>
            <a:noFill/>
          </a:ln>
        </p:spPr>
      </p:pic>
      <p:sp>
        <p:nvSpPr>
          <p:cNvPr id="579" name="CustomShape 2"/>
          <p:cNvSpPr/>
          <p:nvPr/>
        </p:nvSpPr>
        <p:spPr>
          <a:xfrm>
            <a:off x="1187640" y="1917000"/>
            <a:ext cx="2589840" cy="36396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en-US" sz="1800" spc="-1" strike="noStrike">
                <a:solidFill>
                  <a:srgbClr val="000000"/>
                </a:solidFill>
                <a:latin typeface="Georgia"/>
                <a:ea typeface="DejaVu Sans"/>
              </a:rPr>
              <a:t>Example : Find 7</a:t>
            </a:r>
            <a:endParaRPr b="0" lang="en-IN" sz="1800" spc="-1" strike="noStrike">
              <a:latin typeface="Arial"/>
            </a:endParaRPr>
          </a:p>
        </p:txBody>
      </p:sp>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80" name="CustomShape 1"/>
          <p:cNvSpPr/>
          <p:nvPr/>
        </p:nvSpPr>
        <p:spPr>
          <a:xfrm>
            <a:off x="457200" y="273240"/>
            <a:ext cx="8219520" cy="1135800"/>
          </a:xfrm>
          <a:prstGeom prst="rect">
            <a:avLst/>
          </a:prstGeom>
          <a:noFill/>
          <a:ln>
            <a:noFill/>
          </a:ln>
        </p:spPr>
        <p:style>
          <a:lnRef idx="0"/>
          <a:fillRef idx="0"/>
          <a:effectRef idx="0"/>
          <a:fontRef idx="minor"/>
        </p:style>
        <p:txBody>
          <a:bodyPr lIns="0" rIns="0" tIns="0" bIns="0" anchor="ctr">
            <a:noAutofit/>
          </a:bodyPr>
          <a:p>
            <a:pPr algn="ctr">
              <a:lnSpc>
                <a:spcPct val="100000"/>
              </a:lnSpc>
            </a:pPr>
            <a:r>
              <a:rPr b="0" lang="en-IN" sz="4000" spc="-1" strike="noStrike">
                <a:solidFill>
                  <a:srgbClr val="000000"/>
                </a:solidFill>
                <a:latin typeface="Arial"/>
                <a:ea typeface="DejaVu Sans"/>
              </a:rPr>
              <a:t>Binary Search</a:t>
            </a:r>
            <a:endParaRPr b="0" lang="en-IN" sz="4000" spc="-1" strike="noStrike">
              <a:latin typeface="Arial"/>
            </a:endParaRPr>
          </a:p>
        </p:txBody>
      </p:sp>
      <p:pic>
        <p:nvPicPr>
          <p:cNvPr id="581" name="Picture 2" descr=""/>
          <p:cNvPicPr/>
          <p:nvPr/>
        </p:nvPicPr>
        <p:blipFill>
          <a:blip r:embed="rId1"/>
          <a:stretch/>
        </p:blipFill>
        <p:spPr>
          <a:xfrm>
            <a:off x="931680" y="2828880"/>
            <a:ext cx="7238160" cy="1677600"/>
          </a:xfrm>
          <a:prstGeom prst="rect">
            <a:avLst/>
          </a:prstGeom>
          <a:ln>
            <a:noFill/>
          </a:ln>
        </p:spPr>
      </p:pic>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82" name="CustomShape 1"/>
          <p:cNvSpPr/>
          <p:nvPr/>
        </p:nvSpPr>
        <p:spPr>
          <a:xfrm>
            <a:off x="457200" y="273600"/>
            <a:ext cx="8227080" cy="1142640"/>
          </a:xfrm>
          <a:prstGeom prst="rect">
            <a:avLst/>
          </a:prstGeom>
          <a:noFill/>
          <a:ln>
            <a:noFill/>
          </a:ln>
        </p:spPr>
        <p:style>
          <a:lnRef idx="0"/>
          <a:fillRef idx="0"/>
          <a:effectRef idx="0"/>
          <a:fontRef idx="minor"/>
        </p:style>
      </p:sp>
      <p:sp>
        <p:nvSpPr>
          <p:cNvPr id="583" name="CustomShape 2"/>
          <p:cNvSpPr/>
          <p:nvPr/>
        </p:nvSpPr>
        <p:spPr>
          <a:xfrm>
            <a:off x="457200" y="1604520"/>
            <a:ext cx="8227080" cy="3975120"/>
          </a:xfrm>
          <a:prstGeom prst="rect">
            <a:avLst/>
          </a:prstGeom>
          <a:noFill/>
          <a:ln>
            <a:noFill/>
          </a:ln>
        </p:spPr>
        <p:style>
          <a:lnRef idx="0"/>
          <a:fillRef idx="0"/>
          <a:effectRef idx="0"/>
          <a:fontRef idx="minor"/>
        </p:style>
      </p:sp>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84" name="CustomShape 1"/>
          <p:cNvSpPr/>
          <p:nvPr/>
        </p:nvSpPr>
        <p:spPr>
          <a:xfrm>
            <a:off x="457200" y="273240"/>
            <a:ext cx="8219520" cy="1135800"/>
          </a:xfrm>
          <a:prstGeom prst="rect">
            <a:avLst/>
          </a:prstGeom>
          <a:noFill/>
          <a:ln>
            <a:noFill/>
          </a:ln>
        </p:spPr>
        <p:style>
          <a:lnRef idx="0"/>
          <a:fillRef idx="0"/>
          <a:effectRef idx="0"/>
          <a:fontRef idx="minor"/>
        </p:style>
        <p:txBody>
          <a:bodyPr lIns="0" rIns="0" tIns="0" bIns="0" anchor="ctr">
            <a:noAutofit/>
          </a:bodyPr>
          <a:p>
            <a:pPr algn="ctr">
              <a:lnSpc>
                <a:spcPct val="100000"/>
              </a:lnSpc>
            </a:pPr>
            <a:r>
              <a:rPr b="0" lang="en-IN" sz="4000" spc="-1" strike="noStrike">
                <a:solidFill>
                  <a:srgbClr val="000000"/>
                </a:solidFill>
                <a:latin typeface="Arial"/>
                <a:ea typeface="DejaVu Sans"/>
              </a:rPr>
              <a:t>DSL B11</a:t>
            </a:r>
            <a:endParaRPr b="0" lang="en-IN" sz="4000" spc="-1" strike="noStrike">
              <a:latin typeface="Arial"/>
            </a:endParaRPr>
          </a:p>
        </p:txBody>
      </p:sp>
      <p:sp>
        <p:nvSpPr>
          <p:cNvPr id="585" name="CustomShape 2"/>
          <p:cNvSpPr/>
          <p:nvPr/>
        </p:nvSpPr>
        <p:spPr>
          <a:xfrm>
            <a:off x="457200" y="1240920"/>
            <a:ext cx="8219520" cy="3968280"/>
          </a:xfrm>
          <a:prstGeom prst="rect">
            <a:avLst/>
          </a:prstGeom>
          <a:noFill/>
          <a:ln>
            <a:noFill/>
          </a:ln>
        </p:spPr>
        <p:style>
          <a:lnRef idx="0"/>
          <a:fillRef idx="0"/>
          <a:effectRef idx="0"/>
          <a:fontRef idx="minor"/>
        </p:style>
      </p:sp>
      <p:pic>
        <p:nvPicPr>
          <p:cNvPr id="586" name="Picture 2" descr=""/>
          <p:cNvPicPr/>
          <p:nvPr/>
        </p:nvPicPr>
        <p:blipFill>
          <a:blip r:embed="rId1"/>
          <a:stretch/>
        </p:blipFill>
        <p:spPr>
          <a:xfrm>
            <a:off x="395640" y="2693880"/>
            <a:ext cx="8470800" cy="1937520"/>
          </a:xfrm>
          <a:prstGeom prst="rect">
            <a:avLst/>
          </a:prstGeom>
          <a:ln>
            <a:noFill/>
          </a:ln>
        </p:spPr>
      </p:pic>
    </p:spTree>
  </p:cSld>
  <mc:AlternateContent>
    <mc:Choice Requires="p14">
      <p:transition spd="slow" p14:dur="2000"/>
    </mc:Choice>
    <mc:Fallback>
      <p:transition spd="slow"/>
    </mc:Fallback>
  </mc:AlternateContent>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87"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UNIT III Searching and Sorting</a:t>
            </a:r>
            <a:endParaRPr b="0" lang="en-IN" sz="4000" spc="-1" strike="noStrike">
              <a:latin typeface="Arial"/>
            </a:endParaRPr>
          </a:p>
        </p:txBody>
      </p:sp>
      <p:sp>
        <p:nvSpPr>
          <p:cNvPr id="588" name="CustomShape 2"/>
          <p:cNvSpPr/>
          <p:nvPr/>
        </p:nvSpPr>
        <p:spPr>
          <a:xfrm>
            <a:off x="457200" y="2249280"/>
            <a:ext cx="8227080" cy="4322520"/>
          </a:xfrm>
          <a:prstGeom prst="rect">
            <a:avLst/>
          </a:prstGeom>
          <a:noFill/>
          <a:ln>
            <a:noFill/>
          </a:ln>
        </p:spPr>
        <p:style>
          <a:lnRef idx="0"/>
          <a:fillRef idx="0"/>
          <a:effectRef idx="0"/>
          <a:fontRef idx="minor"/>
        </p:style>
      </p:sp>
      <p:pic>
        <p:nvPicPr>
          <p:cNvPr id="589" name="Picture 2" descr=""/>
          <p:cNvPicPr/>
          <p:nvPr/>
        </p:nvPicPr>
        <p:blipFill>
          <a:blip r:embed="rId1"/>
          <a:stretch/>
        </p:blipFill>
        <p:spPr>
          <a:xfrm>
            <a:off x="323640" y="2373840"/>
            <a:ext cx="8412480" cy="3285000"/>
          </a:xfrm>
          <a:prstGeom prst="rect">
            <a:avLst/>
          </a:prstGeom>
          <a:ln>
            <a:noFill/>
          </a:ln>
        </p:spPr>
      </p:pic>
    </p:spTree>
  </p:cSld>
  <mc:AlternateContent>
    <mc:Choice Requires="p14">
      <p:transition spd="slow" p14:dur="2000"/>
    </mc:Choice>
    <mc:Fallback>
      <p:transition spd="slow"/>
    </mc:Fallback>
  </mc:AlternateContent>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90"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rmAutofit/>
          </a:bodyPr>
          <a:p>
            <a:pPr>
              <a:lnSpc>
                <a:spcPct val="100000"/>
              </a:lnSpc>
            </a:pPr>
            <a:r>
              <a:rPr b="0" lang="en-US" sz="4000" spc="-1" strike="noStrike">
                <a:solidFill>
                  <a:srgbClr val="424456"/>
                </a:solidFill>
                <a:latin typeface="Trebuchet MS"/>
                <a:ea typeface="DejaVu Sans"/>
              </a:rPr>
              <a:t>Variant of Sequential Search</a:t>
            </a:r>
            <a:endParaRPr b="0" lang="en-IN" sz="4000" spc="-1" strike="noStrike">
              <a:latin typeface="Arial"/>
            </a:endParaRPr>
          </a:p>
        </p:txBody>
      </p:sp>
      <p:sp>
        <p:nvSpPr>
          <p:cNvPr id="591" name="CustomShape 2"/>
          <p:cNvSpPr/>
          <p:nvPr/>
        </p:nvSpPr>
        <p:spPr>
          <a:xfrm>
            <a:off x="457200" y="2249280"/>
            <a:ext cx="8227080" cy="4322520"/>
          </a:xfrm>
          <a:prstGeom prst="rect">
            <a:avLst/>
          </a:prstGeom>
          <a:noFill/>
          <a:ln>
            <a:noFill/>
          </a:ln>
        </p:spPr>
        <p:style>
          <a:lnRef idx="0"/>
          <a:fillRef idx="0"/>
          <a:effectRef idx="0"/>
          <a:fontRef idx="minor"/>
        </p:style>
        <p:txBody>
          <a:bodyPr lIns="90000" rIns="90000" tIns="45000" bIns="45000">
            <a:normAutofit/>
          </a:bodyPr>
          <a:p>
            <a:pPr marL="365760" indent="-253440">
              <a:lnSpc>
                <a:spcPct val="100000"/>
              </a:lnSpc>
              <a:spcBef>
                <a:spcPts val="300"/>
              </a:spcBef>
              <a:buClr>
                <a:srgbClr val="a04da3"/>
              </a:buClr>
              <a:buFont typeface="Georgia"/>
              <a:buChar char="•"/>
            </a:pPr>
            <a:r>
              <a:rPr b="0" lang="en-US" sz="3600" spc="-1" strike="noStrike">
                <a:solidFill>
                  <a:srgbClr val="000000"/>
                </a:solidFill>
                <a:latin typeface="Georgia"/>
                <a:ea typeface="DejaVu Sans"/>
              </a:rPr>
              <a:t>Binary Search</a:t>
            </a:r>
            <a:endParaRPr b="0" lang="en-IN" sz="3600" spc="-1" strike="noStrike">
              <a:latin typeface="Arial"/>
            </a:endParaRPr>
          </a:p>
          <a:p>
            <a:pPr marL="365760" indent="-253440">
              <a:lnSpc>
                <a:spcPct val="100000"/>
              </a:lnSpc>
              <a:spcBef>
                <a:spcPts val="300"/>
              </a:spcBef>
              <a:buClr>
                <a:srgbClr val="a04da3"/>
              </a:buClr>
              <a:buFont typeface="Georgia"/>
              <a:buChar char="•"/>
            </a:pPr>
            <a:r>
              <a:rPr b="0" lang="en-US" sz="3600" spc="-1" strike="noStrike">
                <a:solidFill>
                  <a:srgbClr val="000000"/>
                </a:solidFill>
                <a:latin typeface="Georgia"/>
                <a:ea typeface="DejaVu Sans"/>
              </a:rPr>
              <a:t>Fibonacci Search</a:t>
            </a:r>
            <a:endParaRPr b="0" lang="en-IN" sz="3600" spc="-1" strike="noStrike">
              <a:latin typeface="Arial"/>
            </a:endParaRPr>
          </a:p>
          <a:p>
            <a:pPr marL="365760" indent="-253440">
              <a:lnSpc>
                <a:spcPct val="100000"/>
              </a:lnSpc>
              <a:spcBef>
                <a:spcPts val="300"/>
              </a:spcBef>
              <a:buClr>
                <a:srgbClr val="a04da3"/>
              </a:buClr>
              <a:buFont typeface="Georgia"/>
              <a:buChar char="•"/>
            </a:pPr>
            <a:r>
              <a:rPr b="0" lang="en-US" sz="3600" spc="-1" strike="noStrike">
                <a:solidFill>
                  <a:srgbClr val="000000"/>
                </a:solidFill>
                <a:latin typeface="Georgia"/>
                <a:ea typeface="DejaVu Sans"/>
              </a:rPr>
              <a:t>Sentinel Search</a:t>
            </a:r>
            <a:endParaRPr b="0" lang="en-IN" sz="3600" spc="-1" strike="noStrike">
              <a:latin typeface="Arial"/>
            </a:endParaRPr>
          </a:p>
          <a:p>
            <a:pPr marL="365760" indent="-253440">
              <a:lnSpc>
                <a:spcPct val="100000"/>
              </a:lnSpc>
              <a:spcBef>
                <a:spcPts val="300"/>
              </a:spcBef>
              <a:buClr>
                <a:srgbClr val="a04da3"/>
              </a:buClr>
              <a:buFont typeface="Georgia"/>
              <a:buChar char="•"/>
            </a:pPr>
            <a:r>
              <a:rPr b="0" lang="en-US" sz="3600" spc="-1" strike="noStrike">
                <a:solidFill>
                  <a:srgbClr val="000000"/>
                </a:solidFill>
                <a:latin typeface="Georgia"/>
                <a:ea typeface="DejaVu Sans"/>
              </a:rPr>
              <a:t>Indexed Sequential Search</a:t>
            </a:r>
            <a:endParaRPr b="0" lang="en-IN" sz="3600" spc="-1" strike="noStrike">
              <a:latin typeface="Arial"/>
            </a:endParaRPr>
          </a:p>
        </p:txBody>
      </p:sp>
    </p:spTree>
  </p:cSld>
  <mc:AlternateContent>
    <mc:Choice Requires="p14">
      <p:transition spd="slow" p14:dur="2000"/>
    </mc:Choice>
    <mc:Fallback>
      <p:transition spd="slow"/>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92"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rmAutofit fontScale="41000"/>
          </a:bodyPr>
          <a:p>
            <a:pPr>
              <a:lnSpc>
                <a:spcPct val="100000"/>
              </a:lnSpc>
            </a:pPr>
            <a:r>
              <a:rPr b="0" lang="en-US" sz="4000" spc="-1" strike="noStrike">
                <a:solidFill>
                  <a:srgbClr val="424456"/>
                </a:solidFill>
                <a:latin typeface="Trebuchet MS"/>
                <a:ea typeface="DejaVu Sans"/>
              </a:rPr>
              <a:t>Fibonacci  Search – Basic Concept</a:t>
            </a:r>
            <a:br/>
            <a:endParaRPr b="0" lang="en-IN" sz="4000" spc="-1" strike="noStrike">
              <a:latin typeface="Arial"/>
            </a:endParaRPr>
          </a:p>
        </p:txBody>
      </p:sp>
      <p:sp>
        <p:nvSpPr>
          <p:cNvPr id="593" name="CustomShape 2"/>
          <p:cNvSpPr/>
          <p:nvPr/>
        </p:nvSpPr>
        <p:spPr>
          <a:xfrm>
            <a:off x="457200" y="2249280"/>
            <a:ext cx="8227080" cy="4322520"/>
          </a:xfrm>
          <a:prstGeom prst="rect">
            <a:avLst/>
          </a:prstGeom>
          <a:noFill/>
          <a:ln>
            <a:noFill/>
          </a:ln>
        </p:spPr>
        <p:style>
          <a:lnRef idx="0"/>
          <a:fillRef idx="0"/>
          <a:effectRef idx="0"/>
          <a:fontRef idx="minor"/>
        </p:style>
      </p:sp>
      <p:pic>
        <p:nvPicPr>
          <p:cNvPr id="594" name="Picture 2" descr=""/>
          <p:cNvPicPr/>
          <p:nvPr/>
        </p:nvPicPr>
        <p:blipFill>
          <a:blip r:embed="rId1"/>
          <a:stretch/>
        </p:blipFill>
        <p:spPr>
          <a:xfrm>
            <a:off x="1979640" y="2277000"/>
            <a:ext cx="5902200" cy="604440"/>
          </a:xfrm>
          <a:prstGeom prst="rect">
            <a:avLst/>
          </a:prstGeom>
          <a:ln>
            <a:noFill/>
          </a:ln>
        </p:spPr>
      </p:pic>
      <p:pic>
        <p:nvPicPr>
          <p:cNvPr id="595" name="Picture 3" descr=""/>
          <p:cNvPicPr/>
          <p:nvPr/>
        </p:nvPicPr>
        <p:blipFill>
          <a:blip r:embed="rId2"/>
          <a:stretch/>
        </p:blipFill>
        <p:spPr>
          <a:xfrm>
            <a:off x="1403640" y="3069000"/>
            <a:ext cx="6663960" cy="479160"/>
          </a:xfrm>
          <a:prstGeom prst="rect">
            <a:avLst/>
          </a:prstGeom>
          <a:ln>
            <a:noFill/>
          </a:ln>
        </p:spPr>
      </p:pic>
      <p:pic>
        <p:nvPicPr>
          <p:cNvPr id="596" name="Picture 4" descr=""/>
          <p:cNvPicPr/>
          <p:nvPr/>
        </p:nvPicPr>
        <p:blipFill>
          <a:blip r:embed="rId3"/>
          <a:stretch/>
        </p:blipFill>
        <p:spPr>
          <a:xfrm>
            <a:off x="467640" y="4365000"/>
            <a:ext cx="8237520" cy="1005480"/>
          </a:xfrm>
          <a:prstGeom prst="rect">
            <a:avLst/>
          </a:prstGeom>
          <a:ln>
            <a:noFill/>
          </a:ln>
        </p:spPr>
      </p:pic>
    </p:spTree>
  </p:cSld>
  <mc:AlternateContent>
    <mc:Choice Requires="p14">
      <p:transition spd="slow" p14:dur="2000"/>
    </mc:Choice>
    <mc:Fallback>
      <p:transition spd="slow"/>
    </mc:Fallback>
  </mc:AlternateContent>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97"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rmAutofit fontScale="76000"/>
          </a:bodyPr>
          <a:p>
            <a:pPr>
              <a:lnSpc>
                <a:spcPct val="100000"/>
              </a:lnSpc>
            </a:pPr>
            <a:r>
              <a:rPr b="0" lang="en-US" sz="4000" spc="-1" strike="noStrike">
                <a:solidFill>
                  <a:srgbClr val="424456"/>
                </a:solidFill>
                <a:latin typeface="Trebuchet MS"/>
                <a:ea typeface="DejaVu Sans"/>
              </a:rPr>
              <a:t>Fibonacci  Search - Algorithm</a:t>
            </a:r>
            <a:br/>
            <a:endParaRPr b="0" lang="en-IN" sz="4000" spc="-1" strike="noStrike">
              <a:latin typeface="Arial"/>
            </a:endParaRPr>
          </a:p>
        </p:txBody>
      </p:sp>
      <p:sp>
        <p:nvSpPr>
          <p:cNvPr id="598" name="CustomShape 2"/>
          <p:cNvSpPr/>
          <p:nvPr/>
        </p:nvSpPr>
        <p:spPr>
          <a:xfrm>
            <a:off x="457200" y="2249280"/>
            <a:ext cx="8227080" cy="4322520"/>
          </a:xfrm>
          <a:prstGeom prst="rect">
            <a:avLst/>
          </a:prstGeom>
          <a:noFill/>
          <a:ln>
            <a:noFill/>
          </a:ln>
        </p:spPr>
        <p:style>
          <a:lnRef idx="0"/>
          <a:fillRef idx="0"/>
          <a:effectRef idx="0"/>
          <a:fontRef idx="minor"/>
        </p:style>
      </p:sp>
      <p:pic>
        <p:nvPicPr>
          <p:cNvPr id="599" name="Picture 2" descr=""/>
          <p:cNvPicPr/>
          <p:nvPr/>
        </p:nvPicPr>
        <p:blipFill>
          <a:blip r:embed="rId1"/>
          <a:stretch/>
        </p:blipFill>
        <p:spPr>
          <a:xfrm>
            <a:off x="539640" y="2734920"/>
            <a:ext cx="7959600" cy="1843920"/>
          </a:xfrm>
          <a:prstGeom prst="rect">
            <a:avLst/>
          </a:prstGeom>
          <a:ln>
            <a:noFill/>
          </a:ln>
        </p:spPr>
      </p:pic>
      <p:pic>
        <p:nvPicPr>
          <p:cNvPr id="600" name="" descr=""/>
          <p:cNvPicPr/>
          <p:nvPr/>
        </p:nvPicPr>
        <p:blipFill>
          <a:blip r:embed="rId2"/>
          <a:stretch/>
        </p:blipFill>
        <p:spPr>
          <a:xfrm>
            <a:off x="510120" y="1866960"/>
            <a:ext cx="8488440" cy="4467600"/>
          </a:xfrm>
          <a:prstGeom prst="rect">
            <a:avLst/>
          </a:prstGeom>
          <a:ln>
            <a:noFill/>
          </a:ln>
        </p:spPr>
      </p:pic>
    </p:spTree>
  </p:cSld>
  <mc:AlternateContent>
    <mc:Choice Requires="p14">
      <p:transition spd="slow" p14:dur="2000"/>
    </mc:Choice>
    <mc:Fallback>
      <p:transition spd="slow"/>
    </mc:Fallback>
  </mc:AlternateContent>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01"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rmAutofit fontScale="76000"/>
          </a:bodyPr>
          <a:p>
            <a:pPr>
              <a:lnSpc>
                <a:spcPct val="100000"/>
              </a:lnSpc>
            </a:pPr>
            <a:r>
              <a:rPr b="0" lang="en-US" sz="4000" spc="-1" strike="noStrike">
                <a:solidFill>
                  <a:srgbClr val="424456"/>
                </a:solidFill>
                <a:latin typeface="Trebuchet MS"/>
                <a:ea typeface="DejaVu Sans"/>
              </a:rPr>
              <a:t>Fibonacci  Search - Function</a:t>
            </a:r>
            <a:br/>
            <a:endParaRPr b="0" lang="en-IN" sz="4000" spc="-1" strike="noStrike">
              <a:latin typeface="Arial"/>
            </a:endParaRPr>
          </a:p>
        </p:txBody>
      </p:sp>
      <p:sp>
        <p:nvSpPr>
          <p:cNvPr id="602" name="CustomShape 2"/>
          <p:cNvSpPr/>
          <p:nvPr/>
        </p:nvSpPr>
        <p:spPr>
          <a:xfrm>
            <a:off x="457200" y="2249280"/>
            <a:ext cx="8227080" cy="4322520"/>
          </a:xfrm>
          <a:prstGeom prst="rect">
            <a:avLst/>
          </a:prstGeom>
          <a:noFill/>
          <a:ln>
            <a:noFill/>
          </a:ln>
        </p:spPr>
        <p:style>
          <a:lnRef idx="0"/>
          <a:fillRef idx="0"/>
          <a:effectRef idx="0"/>
          <a:fontRef idx="minor"/>
        </p:style>
      </p:sp>
      <p:sp>
        <p:nvSpPr>
          <p:cNvPr id="603" name="CustomShape 3"/>
          <p:cNvSpPr/>
          <p:nvPr/>
        </p:nvSpPr>
        <p:spPr>
          <a:xfrm>
            <a:off x="467640" y="2277000"/>
            <a:ext cx="6262200" cy="338148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en-IN" sz="1800" spc="-1" strike="noStrike">
                <a:solidFill>
                  <a:srgbClr val="000000"/>
                </a:solidFill>
                <a:latin typeface="Georgia"/>
                <a:ea typeface="DejaVu Sans"/>
              </a:rPr>
              <a:t>int fib(int n)</a:t>
            </a:r>
            <a:endParaRPr b="0" lang="en-IN" sz="1800" spc="-1" strike="noStrike">
              <a:latin typeface="Arial"/>
            </a:endParaRPr>
          </a:p>
          <a:p>
            <a:pPr>
              <a:lnSpc>
                <a:spcPct val="100000"/>
              </a:lnSpc>
            </a:pPr>
            <a:r>
              <a:rPr b="0" lang="en-IN" sz="1800" spc="-1" strike="noStrike">
                <a:solidFill>
                  <a:srgbClr val="000000"/>
                </a:solidFill>
                <a:latin typeface="Georgia"/>
                <a:ea typeface="DejaVu Sans"/>
              </a:rPr>
              <a:t>{</a:t>
            </a: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if(n==0)</a:t>
            </a: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return 0;</a:t>
            </a: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if(n==1)</a:t>
            </a: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return 1;</a:t>
            </a: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return(fib(n-1) + fib(n-2));</a:t>
            </a:r>
            <a:endParaRPr b="0" lang="en-IN" sz="1800" spc="-1" strike="noStrike">
              <a:latin typeface="Arial"/>
            </a:endParaRPr>
          </a:p>
          <a:p>
            <a:pPr>
              <a:lnSpc>
                <a:spcPct val="100000"/>
              </a:lnSpc>
            </a:pPr>
            <a:endParaRPr b="0" lang="en-IN" sz="1800" spc="-1" strike="noStrike">
              <a:latin typeface="Arial"/>
            </a:endParaRPr>
          </a:p>
          <a:p>
            <a:pPr>
              <a:lnSpc>
                <a:spcPct val="100000"/>
              </a:lnSpc>
            </a:pPr>
            <a:r>
              <a:rPr b="0" lang="en-IN" sz="1800" spc="-1" strike="noStrike">
                <a:solidFill>
                  <a:srgbClr val="000000"/>
                </a:solidFill>
                <a:latin typeface="Georgia"/>
                <a:ea typeface="DejaVu Sans"/>
              </a:rPr>
              <a:t>}</a:t>
            </a:r>
            <a:endParaRPr b="0" lang="en-IN" sz="1800" spc="-1" strike="noStrike">
              <a:latin typeface="Arial"/>
            </a:endParaRPr>
          </a:p>
          <a:p>
            <a:pPr>
              <a:lnSpc>
                <a:spcPct val="100000"/>
              </a:lnSpc>
            </a:pPr>
            <a:endParaRPr b="0" lang="en-IN" sz="1800" spc="-1" strike="noStrike">
              <a:latin typeface="Arial"/>
            </a:endParaRPr>
          </a:p>
          <a:p>
            <a:pPr>
              <a:lnSpc>
                <a:spcPct val="100000"/>
              </a:lnSpc>
            </a:pP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endParaRPr b="0" lang="en-IN" sz="1800" spc="-1" strike="noStrike">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33"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Revision</a:t>
            </a:r>
            <a:endParaRPr b="0" lang="en-IN" sz="4000" spc="-1" strike="noStrike">
              <a:latin typeface="Arial"/>
            </a:endParaRPr>
          </a:p>
        </p:txBody>
      </p:sp>
      <p:sp>
        <p:nvSpPr>
          <p:cNvPr id="534" name="CustomShape 2"/>
          <p:cNvSpPr/>
          <p:nvPr/>
        </p:nvSpPr>
        <p:spPr>
          <a:xfrm>
            <a:off x="457200" y="2249280"/>
            <a:ext cx="8227080" cy="4322520"/>
          </a:xfrm>
          <a:prstGeom prst="rect">
            <a:avLst/>
          </a:prstGeom>
          <a:noFill/>
          <a:ln>
            <a:noFill/>
          </a:ln>
        </p:spPr>
        <p:style>
          <a:lnRef idx="0"/>
          <a:fillRef idx="0"/>
          <a:effectRef idx="0"/>
          <a:fontRef idx="minor"/>
        </p:style>
        <p:txBody>
          <a:bodyPr lIns="90000" rIns="90000" tIns="45000" bIns="45000">
            <a:noAutofit/>
          </a:bodyPr>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Sequential/ Linear Search</a:t>
            </a:r>
            <a:endParaRPr b="0" lang="en-IN" sz="2800" spc="-1" strike="noStrike">
              <a:latin typeface="Arial"/>
            </a:endParaRPr>
          </a:p>
          <a:p>
            <a:pPr lvl="1" marL="658440" indent="-244440">
              <a:lnSpc>
                <a:spcPct val="100000"/>
              </a:lnSpc>
              <a:spcBef>
                <a:spcPts val="300"/>
              </a:spcBef>
              <a:buClr>
                <a:srgbClr val="438086"/>
              </a:buClr>
              <a:buFont typeface="Georgia"/>
              <a:buChar char="▫"/>
            </a:pPr>
            <a:r>
              <a:rPr b="0" lang="en-US" sz="2600" spc="-1" strike="noStrike">
                <a:solidFill>
                  <a:srgbClr val="438086"/>
                </a:solidFill>
                <a:latin typeface="Georgia"/>
                <a:ea typeface="DejaVu Sans"/>
              </a:rPr>
              <a:t>Example</a:t>
            </a:r>
            <a:endParaRPr b="0" lang="en-IN" sz="2600" spc="-1" strike="noStrike">
              <a:latin typeface="Arial"/>
            </a:endParaRPr>
          </a:p>
          <a:p>
            <a:pPr lvl="1" marL="658440" indent="-244440">
              <a:lnSpc>
                <a:spcPct val="100000"/>
              </a:lnSpc>
              <a:spcBef>
                <a:spcPts val="300"/>
              </a:spcBef>
              <a:buClr>
                <a:srgbClr val="438086"/>
              </a:buClr>
              <a:buFont typeface="Georgia"/>
              <a:buChar char="▫"/>
            </a:pPr>
            <a:r>
              <a:rPr b="0" lang="en-US" sz="2600" spc="-1" strike="noStrike">
                <a:solidFill>
                  <a:srgbClr val="438086"/>
                </a:solidFill>
                <a:latin typeface="Georgia"/>
                <a:ea typeface="DejaVu Sans"/>
              </a:rPr>
              <a:t>Algorithm</a:t>
            </a:r>
            <a:endParaRPr b="0" lang="en-IN" sz="2600" spc="-1" strike="noStrike">
              <a:latin typeface="Arial"/>
            </a:endParaRPr>
          </a:p>
          <a:p>
            <a:pPr lvl="1" marL="658440" indent="-244440">
              <a:lnSpc>
                <a:spcPct val="100000"/>
              </a:lnSpc>
              <a:spcBef>
                <a:spcPts val="300"/>
              </a:spcBef>
              <a:buClr>
                <a:srgbClr val="438086"/>
              </a:buClr>
              <a:buFont typeface="Georgia"/>
              <a:buChar char="▫"/>
            </a:pPr>
            <a:r>
              <a:rPr b="0" lang="en-US" sz="2600" spc="-1" strike="noStrike">
                <a:solidFill>
                  <a:srgbClr val="438086"/>
                </a:solidFill>
                <a:latin typeface="Georgia"/>
                <a:ea typeface="DejaVu Sans"/>
              </a:rPr>
              <a:t>Program</a:t>
            </a:r>
            <a:endParaRPr b="0" lang="en-IN" sz="2600" spc="-1" strike="noStrike">
              <a:latin typeface="Arial"/>
            </a:endParaRPr>
          </a:p>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Binary Search</a:t>
            </a:r>
            <a:endParaRPr b="0" lang="en-IN" sz="2800" spc="-1" strike="noStrike">
              <a:latin typeface="Arial"/>
            </a:endParaRPr>
          </a:p>
          <a:p>
            <a:pPr lvl="1" marL="658440" indent="-244440">
              <a:lnSpc>
                <a:spcPct val="100000"/>
              </a:lnSpc>
              <a:spcBef>
                <a:spcPts val="300"/>
              </a:spcBef>
              <a:buClr>
                <a:srgbClr val="438086"/>
              </a:buClr>
              <a:buFont typeface="Georgia"/>
              <a:buChar char="▫"/>
            </a:pPr>
            <a:r>
              <a:rPr b="0" lang="en-US" sz="2600" spc="-1" strike="noStrike">
                <a:solidFill>
                  <a:srgbClr val="438086"/>
                </a:solidFill>
                <a:latin typeface="Georgia"/>
                <a:ea typeface="DejaVu Sans"/>
              </a:rPr>
              <a:t>Example</a:t>
            </a:r>
            <a:endParaRPr b="0" lang="en-IN" sz="2600" spc="-1" strike="noStrike">
              <a:latin typeface="Arial"/>
            </a:endParaRPr>
          </a:p>
          <a:p>
            <a:pPr lvl="1" marL="658440" indent="-244440">
              <a:lnSpc>
                <a:spcPct val="100000"/>
              </a:lnSpc>
              <a:spcBef>
                <a:spcPts val="300"/>
              </a:spcBef>
              <a:buClr>
                <a:srgbClr val="438086"/>
              </a:buClr>
              <a:buFont typeface="Georgia"/>
              <a:buChar char="▫"/>
            </a:pPr>
            <a:r>
              <a:rPr b="0" lang="en-US" sz="2600" spc="-1" strike="noStrike">
                <a:solidFill>
                  <a:srgbClr val="438086"/>
                </a:solidFill>
                <a:latin typeface="Georgia"/>
                <a:ea typeface="DejaVu Sans"/>
              </a:rPr>
              <a:t>Algorithm</a:t>
            </a:r>
            <a:endParaRPr b="0" lang="en-IN" sz="2600" spc="-1" strike="noStrike">
              <a:latin typeface="Arial"/>
            </a:endParaRPr>
          </a:p>
          <a:p>
            <a:pPr lvl="1" marL="658440" indent="-244440">
              <a:lnSpc>
                <a:spcPct val="100000"/>
              </a:lnSpc>
              <a:spcBef>
                <a:spcPts val="300"/>
              </a:spcBef>
              <a:buClr>
                <a:srgbClr val="438086"/>
              </a:buClr>
              <a:buFont typeface="Georgia"/>
              <a:buChar char="▫"/>
            </a:pPr>
            <a:r>
              <a:rPr b="0" lang="en-US" sz="2600" spc="-1" strike="noStrike">
                <a:solidFill>
                  <a:srgbClr val="438086"/>
                </a:solidFill>
                <a:latin typeface="Georgia"/>
                <a:ea typeface="DejaVu Sans"/>
              </a:rPr>
              <a:t>Program</a:t>
            </a:r>
            <a:endParaRPr b="0" lang="en-IN" sz="2600" spc="-1" strike="noStrike">
              <a:latin typeface="Arial"/>
            </a:endParaRPr>
          </a:p>
          <a:p>
            <a:pPr>
              <a:lnSpc>
                <a:spcPct val="100000"/>
              </a:lnSpc>
            </a:pPr>
            <a:endParaRPr b="0" lang="en-IN" sz="2600" spc="-1" strike="noStrike">
              <a:latin typeface="Arial"/>
            </a:endParaRPr>
          </a:p>
          <a:p>
            <a:pPr>
              <a:lnSpc>
                <a:spcPct val="100000"/>
              </a:lnSpc>
              <a:spcBef>
                <a:spcPts val="300"/>
              </a:spcBef>
            </a:pPr>
            <a:endParaRPr b="0" lang="en-IN" sz="2600" spc="-1" strike="noStrike">
              <a:latin typeface="Arial"/>
            </a:endParaRPr>
          </a:p>
        </p:txBody>
      </p:sp>
    </p:spTree>
  </p:cSld>
  <mc:AlternateContent>
    <mc:Choice Requires="p14">
      <p:transition spd="slow" p14:dur="2000"/>
    </mc:Choice>
    <mc:Fallback>
      <p:transition spd="slow"/>
    </mc:Fallback>
  </mc:AlternateContent>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04" name="CustomShape 1"/>
          <p:cNvSpPr/>
          <p:nvPr/>
        </p:nvSpPr>
        <p:spPr>
          <a:xfrm>
            <a:off x="457200" y="489960"/>
            <a:ext cx="8227080" cy="1064160"/>
          </a:xfrm>
          <a:prstGeom prst="rect">
            <a:avLst/>
          </a:prstGeom>
          <a:noFill/>
          <a:ln>
            <a:noFill/>
          </a:ln>
        </p:spPr>
        <p:style>
          <a:lnRef idx="0"/>
          <a:fillRef idx="0"/>
          <a:effectRef idx="0"/>
          <a:fontRef idx="minor"/>
        </p:style>
        <p:txBody>
          <a:bodyPr lIns="90000" rIns="90000" tIns="45000" bIns="45000" anchor="ctr">
            <a:normAutofit/>
          </a:bodyPr>
          <a:p>
            <a:pPr>
              <a:lnSpc>
                <a:spcPct val="100000"/>
              </a:lnSpc>
            </a:pPr>
            <a:r>
              <a:rPr b="0" lang="en-US" sz="4000" spc="-1" strike="noStrike">
                <a:solidFill>
                  <a:srgbClr val="424456"/>
                </a:solidFill>
                <a:latin typeface="Trebuchet MS"/>
                <a:ea typeface="DejaVu Sans"/>
              </a:rPr>
              <a:t>Fibonacci  Search - Function</a:t>
            </a:r>
            <a:endParaRPr b="0" lang="en-IN" sz="4000" spc="-1" strike="noStrike">
              <a:latin typeface="Arial"/>
            </a:endParaRPr>
          </a:p>
        </p:txBody>
      </p:sp>
      <p:sp>
        <p:nvSpPr>
          <p:cNvPr id="605" name="CustomShape 2"/>
          <p:cNvSpPr/>
          <p:nvPr/>
        </p:nvSpPr>
        <p:spPr>
          <a:xfrm>
            <a:off x="457200" y="2249280"/>
            <a:ext cx="8227080" cy="4322520"/>
          </a:xfrm>
          <a:prstGeom prst="rect">
            <a:avLst/>
          </a:prstGeom>
          <a:noFill/>
          <a:ln>
            <a:noFill/>
          </a:ln>
        </p:spPr>
        <p:style>
          <a:lnRef idx="0"/>
          <a:fillRef idx="0"/>
          <a:effectRef idx="0"/>
          <a:fontRef idx="minor"/>
        </p:style>
      </p:sp>
      <p:sp>
        <p:nvSpPr>
          <p:cNvPr id="606" name="CustomShape 3"/>
          <p:cNvSpPr/>
          <p:nvPr/>
        </p:nvSpPr>
        <p:spPr>
          <a:xfrm>
            <a:off x="4788000" y="1628640"/>
            <a:ext cx="3885840" cy="475308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en-IN" sz="1800" spc="-1" strike="noStrike">
                <a:solidFill>
                  <a:srgbClr val="000000"/>
                </a:solidFill>
                <a:latin typeface="Georgia"/>
                <a:ea typeface="DejaVu Sans"/>
              </a:rPr>
              <a:t>else</a:t>
            </a: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a:t>
            </a:r>
            <a:endParaRPr b="0" lang="en-IN" sz="1800" spc="-1" strike="noStrike">
              <a:latin typeface="Arial"/>
            </a:endParaRPr>
          </a:p>
          <a:p>
            <a:pPr>
              <a:lnSpc>
                <a:spcPct val="100000"/>
              </a:lnSpc>
            </a:pP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if(q==0)</a:t>
            </a: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return -1;</a:t>
            </a:r>
            <a:endParaRPr b="0" lang="en-IN" sz="1800" spc="-1" strike="noStrike">
              <a:latin typeface="Arial"/>
            </a:endParaRPr>
          </a:p>
          <a:p>
            <a:pPr>
              <a:lnSpc>
                <a:spcPct val="100000"/>
              </a:lnSpc>
            </a:pP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mid=mid-q;</a:t>
            </a: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temp=p-q;</a:t>
            </a: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p=q;</a:t>
            </a: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q=temp;</a:t>
            </a:r>
            <a:endParaRPr b="0" lang="en-IN" sz="1800" spc="-1" strike="noStrike">
              <a:latin typeface="Arial"/>
            </a:endParaRPr>
          </a:p>
          <a:p>
            <a:pPr>
              <a:lnSpc>
                <a:spcPct val="100000"/>
              </a:lnSpc>
            </a:pP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return(fibsearch(a,key,mid,p,q));</a:t>
            </a:r>
            <a:endParaRPr b="0" lang="en-IN" sz="1800" spc="-1" strike="noStrike">
              <a:latin typeface="Arial"/>
            </a:endParaRPr>
          </a:p>
          <a:p>
            <a:pPr>
              <a:lnSpc>
                <a:spcPct val="100000"/>
              </a:lnSpc>
            </a:pP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a:t>
            </a:r>
            <a:endParaRPr b="0" lang="en-IN" sz="1800" spc="-1" strike="noStrike">
              <a:latin typeface="Arial"/>
            </a:endParaRPr>
          </a:p>
          <a:p>
            <a:pPr>
              <a:lnSpc>
                <a:spcPct val="100000"/>
              </a:lnSpc>
            </a:pPr>
            <a:r>
              <a:rPr b="0" lang="en-IN" sz="1800" spc="-1" strike="noStrike">
                <a:solidFill>
                  <a:srgbClr val="000000"/>
                </a:solidFill>
                <a:latin typeface="Georgia"/>
                <a:ea typeface="DejaVu Sans"/>
              </a:rPr>
              <a:t>}</a:t>
            </a:r>
            <a:endParaRPr b="0" lang="en-IN" sz="1800" spc="-1" strike="noStrike">
              <a:latin typeface="Arial"/>
            </a:endParaRPr>
          </a:p>
        </p:txBody>
      </p:sp>
      <p:sp>
        <p:nvSpPr>
          <p:cNvPr id="607" name="CustomShape 4"/>
          <p:cNvSpPr/>
          <p:nvPr/>
        </p:nvSpPr>
        <p:spPr>
          <a:xfrm>
            <a:off x="323640" y="1502640"/>
            <a:ext cx="4569480" cy="530172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en-IN" sz="1800" spc="-1" strike="noStrike">
                <a:solidFill>
                  <a:srgbClr val="000000"/>
                </a:solidFill>
                <a:latin typeface="Georgia"/>
                <a:ea typeface="DejaVu Sans"/>
              </a:rPr>
              <a:t>int fibsearch(int a[20],int key,int mid,int p,int q)</a:t>
            </a:r>
            <a:endParaRPr b="0" lang="en-IN" sz="1800" spc="-1" strike="noStrike">
              <a:latin typeface="Arial"/>
            </a:endParaRPr>
          </a:p>
          <a:p>
            <a:pPr>
              <a:lnSpc>
                <a:spcPct val="100000"/>
              </a:lnSpc>
            </a:pPr>
            <a:r>
              <a:rPr b="0" lang="en-IN" sz="1800" spc="-1" strike="noStrike">
                <a:solidFill>
                  <a:srgbClr val="000000"/>
                </a:solidFill>
                <a:latin typeface="Georgia"/>
                <a:ea typeface="DejaVu Sans"/>
              </a:rPr>
              <a:t>{</a:t>
            </a: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int temp;</a:t>
            </a: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if(key==a[mid])</a:t>
            </a: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return mid;</a:t>
            </a:r>
            <a:endParaRPr b="0" lang="en-IN" sz="1800" spc="-1" strike="noStrike">
              <a:latin typeface="Arial"/>
            </a:endParaRPr>
          </a:p>
          <a:p>
            <a:pPr>
              <a:lnSpc>
                <a:spcPct val="100000"/>
              </a:lnSpc>
            </a:pP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if(key &gt; a[mid])</a:t>
            </a: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a:t>
            </a: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if(p==1)</a:t>
            </a: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return -1;</a:t>
            </a:r>
            <a:endParaRPr b="0" lang="en-IN" sz="1800" spc="-1" strike="noStrike">
              <a:latin typeface="Arial"/>
            </a:endParaRPr>
          </a:p>
          <a:p>
            <a:pPr>
              <a:lnSpc>
                <a:spcPct val="100000"/>
              </a:lnSpc>
            </a:pP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mid=mid+q;</a:t>
            </a: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p=p-q;</a:t>
            </a: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q=q-p;</a:t>
            </a: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return(fibsearch(a,key,mid,p,q));</a:t>
            </a:r>
            <a:endParaRPr b="0" lang="en-IN" sz="1800" spc="-1" strike="noStrike">
              <a:latin typeface="Arial"/>
            </a:endParaRPr>
          </a:p>
          <a:p>
            <a:pPr>
              <a:lnSpc>
                <a:spcPct val="100000"/>
              </a:lnSpc>
            </a:pPr>
            <a:endParaRPr b="0" lang="en-IN" sz="1800" spc="-1" strike="noStrike">
              <a:latin typeface="Arial"/>
            </a:endParaRPr>
          </a:p>
          <a:p>
            <a:pPr>
              <a:lnSpc>
                <a:spcPct val="100000"/>
              </a:lnSpc>
            </a:pPr>
            <a:r>
              <a:rPr b="0" lang="en-IN" sz="1800" spc="-1" strike="noStrike">
                <a:solidFill>
                  <a:srgbClr val="000000"/>
                </a:solidFill>
                <a:latin typeface="Georgia"/>
                <a:ea typeface="DejaVu Sans"/>
              </a:rPr>
              <a:t>    </a:t>
            </a:r>
            <a:r>
              <a:rPr b="0" lang="en-IN" sz="1800" spc="-1" strike="noStrike">
                <a:solidFill>
                  <a:srgbClr val="000000"/>
                </a:solidFill>
                <a:latin typeface="Georgia"/>
                <a:ea typeface="DejaVu Sans"/>
              </a:rPr>
              <a:t>}</a:t>
            </a:r>
            <a:endParaRPr b="0" lang="en-IN" sz="1800" spc="-1" strike="noStrike">
              <a:latin typeface="Arial"/>
            </a:endParaRPr>
          </a:p>
        </p:txBody>
      </p:sp>
      <p:sp>
        <p:nvSpPr>
          <p:cNvPr id="608" name="Line 5"/>
          <p:cNvSpPr/>
          <p:nvPr/>
        </p:nvSpPr>
        <p:spPr>
          <a:xfrm>
            <a:off x="4716000" y="1124640"/>
            <a:ext cx="0" cy="5305320"/>
          </a:xfrm>
          <a:prstGeom prst="line">
            <a:avLst/>
          </a:prstGeom>
          <a:ln>
            <a:solidFill>
              <a:srgbClr val="505187"/>
            </a:solidFill>
            <a:round/>
          </a:ln>
        </p:spPr>
        <p:style>
          <a:lnRef idx="1">
            <a:schemeClr val="accent1"/>
          </a:lnRef>
          <a:fillRef idx="0">
            <a:schemeClr val="accent1"/>
          </a:fillRef>
          <a:effectRef idx="0">
            <a:schemeClr val="accent1"/>
          </a:effectRef>
          <a:fontRef idx="minor"/>
        </p:style>
      </p:sp>
    </p:spTree>
  </p:cSld>
  <mc:AlternateContent>
    <mc:Choice Requires="p14">
      <p:transition spd="slow" p14:dur="2000"/>
    </mc:Choice>
    <mc:Fallback>
      <p:transition spd="slow"/>
    </mc:Fallback>
  </mc:AlternateContent>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09"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rmAutofit fontScale="42000"/>
          </a:bodyPr>
          <a:p>
            <a:pPr>
              <a:lnSpc>
                <a:spcPct val="100000"/>
              </a:lnSpc>
            </a:pPr>
            <a:r>
              <a:rPr b="0" lang="en-US" sz="4000" spc="-1" strike="noStrike">
                <a:solidFill>
                  <a:srgbClr val="424456"/>
                </a:solidFill>
                <a:latin typeface="Trebuchet MS"/>
                <a:ea typeface="DejaVu Sans"/>
              </a:rPr>
              <a:t>Fibonacci  Search - Example</a:t>
            </a:r>
            <a:br/>
            <a:br/>
            <a:endParaRPr b="0" lang="en-IN" sz="4000" spc="-1" strike="noStrike">
              <a:latin typeface="Arial"/>
            </a:endParaRPr>
          </a:p>
        </p:txBody>
      </p:sp>
      <p:sp>
        <p:nvSpPr>
          <p:cNvPr id="610" name="CustomShape 2"/>
          <p:cNvSpPr/>
          <p:nvPr/>
        </p:nvSpPr>
        <p:spPr>
          <a:xfrm>
            <a:off x="457200" y="2249280"/>
            <a:ext cx="8227080" cy="4322520"/>
          </a:xfrm>
          <a:prstGeom prst="rect">
            <a:avLst/>
          </a:prstGeom>
          <a:noFill/>
          <a:ln>
            <a:noFill/>
          </a:ln>
        </p:spPr>
        <p:style>
          <a:lnRef idx="0"/>
          <a:fillRef idx="0"/>
          <a:effectRef idx="0"/>
          <a:fontRef idx="minor"/>
        </p:style>
        <p:txBody>
          <a:bodyPr lIns="90000" rIns="90000" tIns="45000" bIns="45000">
            <a:normAutofit/>
          </a:bodyPr>
          <a:p>
            <a:pPr marL="109800">
              <a:lnSpc>
                <a:spcPct val="100000"/>
              </a:lnSpc>
              <a:spcBef>
                <a:spcPts val="300"/>
              </a:spcBef>
              <a:tabLst>
                <a:tab algn="l" pos="0"/>
              </a:tabLst>
            </a:pPr>
            <a:r>
              <a:rPr b="0" lang="en-US" sz="3600" spc="-1" strike="noStrike">
                <a:solidFill>
                  <a:srgbClr val="000000"/>
                </a:solidFill>
                <a:latin typeface="Georgia"/>
                <a:ea typeface="DejaVu Sans"/>
              </a:rPr>
              <a:t>9     15     22    27     30       42        45</a:t>
            </a:r>
            <a:endParaRPr b="0" lang="en-IN" sz="3600" spc="-1" strike="noStrike">
              <a:latin typeface="Arial"/>
            </a:endParaRPr>
          </a:p>
          <a:p>
            <a:pPr marL="109800">
              <a:lnSpc>
                <a:spcPct val="100000"/>
              </a:lnSpc>
              <a:spcBef>
                <a:spcPts val="300"/>
              </a:spcBef>
              <a:tabLst>
                <a:tab algn="l" pos="0"/>
              </a:tabLst>
            </a:pPr>
            <a:r>
              <a:rPr b="0" lang="en-US" sz="3600" spc="-1" strike="noStrike">
                <a:solidFill>
                  <a:srgbClr val="000000"/>
                </a:solidFill>
                <a:latin typeface="Georgia"/>
                <a:ea typeface="DejaVu Sans"/>
              </a:rPr>
              <a:t>1       2       3      4        5        6           7</a:t>
            </a:r>
            <a:endParaRPr b="0" lang="en-IN" sz="3600" spc="-1" strike="noStrike">
              <a:latin typeface="Arial"/>
            </a:endParaRPr>
          </a:p>
        </p:txBody>
      </p:sp>
    </p:spTree>
  </p:cSld>
  <mc:AlternateContent>
    <mc:Choice Requires="p14">
      <p:transition spd="slow" p14:dur="2000"/>
    </mc:Choice>
    <mc:Fallback>
      <p:transition spd="slow"/>
    </mc:Fallback>
  </mc:AlternateContent>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11"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rmAutofit fontScale="76000"/>
          </a:bodyPr>
          <a:p>
            <a:pPr>
              <a:lnSpc>
                <a:spcPct val="100000"/>
              </a:lnSpc>
            </a:pPr>
            <a:r>
              <a:rPr b="0" lang="en-US" sz="4000" spc="-1" strike="noStrike">
                <a:solidFill>
                  <a:srgbClr val="424456"/>
                </a:solidFill>
                <a:latin typeface="Trebuchet MS"/>
                <a:ea typeface="DejaVu Sans"/>
              </a:rPr>
              <a:t>Fibonacci  Search - Example</a:t>
            </a:r>
            <a:br/>
            <a:endParaRPr b="0" lang="en-IN" sz="4000" spc="-1" strike="noStrike">
              <a:latin typeface="Arial"/>
            </a:endParaRPr>
          </a:p>
        </p:txBody>
      </p:sp>
      <p:sp>
        <p:nvSpPr>
          <p:cNvPr id="612" name="CustomShape 2"/>
          <p:cNvSpPr/>
          <p:nvPr/>
        </p:nvSpPr>
        <p:spPr>
          <a:xfrm>
            <a:off x="457200" y="2249280"/>
            <a:ext cx="8227080" cy="4322520"/>
          </a:xfrm>
          <a:prstGeom prst="rect">
            <a:avLst/>
          </a:prstGeom>
          <a:noFill/>
          <a:ln>
            <a:noFill/>
          </a:ln>
        </p:spPr>
        <p:style>
          <a:lnRef idx="0"/>
          <a:fillRef idx="0"/>
          <a:effectRef idx="0"/>
          <a:fontRef idx="minor"/>
        </p:style>
        <p:txBody>
          <a:bodyPr lIns="90000" rIns="90000" tIns="45000" bIns="45000">
            <a:normAutofit fontScale="77000"/>
          </a:bodyPr>
          <a:p>
            <a:pPr marL="365760" indent="-253440">
              <a:lnSpc>
                <a:spcPct val="100000"/>
              </a:lnSpc>
              <a:spcBef>
                <a:spcPts val="300"/>
              </a:spcBef>
              <a:buClr>
                <a:srgbClr val="a04da3"/>
              </a:buClr>
              <a:buFont typeface="Georgia"/>
              <a:buChar char="•"/>
            </a:pPr>
            <a:r>
              <a:rPr b="0" lang="en-US" sz="3600" spc="-1" strike="noStrike">
                <a:solidFill>
                  <a:srgbClr val="000000"/>
                </a:solidFill>
                <a:latin typeface="Georgia"/>
                <a:ea typeface="DejaVu Sans"/>
              </a:rPr>
              <a:t>n=f=7</a:t>
            </a:r>
            <a:endParaRPr b="0" lang="en-IN" sz="3600" spc="-1" strike="noStrike">
              <a:latin typeface="Arial"/>
            </a:endParaRPr>
          </a:p>
          <a:p>
            <a:pPr marL="365760" indent="-253440">
              <a:lnSpc>
                <a:spcPct val="100000"/>
              </a:lnSpc>
              <a:spcBef>
                <a:spcPts val="300"/>
              </a:spcBef>
              <a:buClr>
                <a:srgbClr val="a04da3"/>
              </a:buClr>
              <a:buFont typeface="Georgia"/>
              <a:buChar char="•"/>
            </a:pPr>
            <a:r>
              <a:rPr b="0" lang="en-US" sz="3600" spc="-1" strike="noStrike">
                <a:solidFill>
                  <a:srgbClr val="000000"/>
                </a:solidFill>
                <a:latin typeface="Georgia"/>
                <a:ea typeface="DejaVu Sans"/>
              </a:rPr>
              <a:t>A=3</a:t>
            </a:r>
            <a:endParaRPr b="0" lang="en-IN" sz="3600" spc="-1" strike="noStrike">
              <a:latin typeface="Arial"/>
            </a:endParaRPr>
          </a:p>
          <a:p>
            <a:pPr marL="365760" indent="-253440">
              <a:lnSpc>
                <a:spcPct val="100000"/>
              </a:lnSpc>
              <a:spcBef>
                <a:spcPts val="300"/>
              </a:spcBef>
              <a:buClr>
                <a:srgbClr val="a04da3"/>
              </a:buClr>
              <a:buFont typeface="Georgia"/>
              <a:buChar char="•"/>
            </a:pPr>
            <a:r>
              <a:rPr b="0" lang="en-US" sz="3600" spc="-1" strike="noStrike">
                <a:solidFill>
                  <a:srgbClr val="000000"/>
                </a:solidFill>
                <a:latin typeface="Georgia"/>
                <a:ea typeface="DejaVu Sans"/>
              </a:rPr>
              <a:t>B=5</a:t>
            </a:r>
            <a:endParaRPr b="0" lang="en-IN" sz="3600" spc="-1" strike="noStrike">
              <a:latin typeface="Arial"/>
            </a:endParaRPr>
          </a:p>
          <a:p>
            <a:pPr>
              <a:lnSpc>
                <a:spcPct val="100000"/>
              </a:lnSpc>
              <a:spcBef>
                <a:spcPts val="300"/>
              </a:spcBef>
            </a:pPr>
            <a:endParaRPr b="0" lang="en-IN" sz="3600" spc="-1" strike="noStrike">
              <a:latin typeface="Arial"/>
            </a:endParaRPr>
          </a:p>
          <a:p>
            <a:pPr>
              <a:lnSpc>
                <a:spcPct val="100000"/>
              </a:lnSpc>
              <a:spcBef>
                <a:spcPts val="300"/>
              </a:spcBef>
            </a:pPr>
            <a:endParaRPr b="0" lang="en-IN" sz="3600" spc="-1" strike="noStrike">
              <a:latin typeface="Arial"/>
            </a:endParaRPr>
          </a:p>
          <a:p>
            <a:pPr marL="365760" indent="-253440">
              <a:lnSpc>
                <a:spcPct val="100000"/>
              </a:lnSpc>
              <a:spcBef>
                <a:spcPts val="300"/>
              </a:spcBef>
              <a:buClr>
                <a:srgbClr val="a04da3"/>
              </a:buClr>
              <a:buFont typeface="Georgia"/>
              <a:buChar char="•"/>
            </a:pPr>
            <a:r>
              <a:rPr b="0" lang="en-US" sz="3600" spc="-1" strike="noStrike">
                <a:solidFill>
                  <a:srgbClr val="000000"/>
                </a:solidFill>
                <a:latin typeface="Georgia"/>
                <a:ea typeface="DejaVu Sans"/>
              </a:rPr>
              <a:t>9     15     22    27     30       42        45</a:t>
            </a:r>
            <a:endParaRPr b="0" lang="en-IN" sz="3600" spc="-1" strike="noStrike">
              <a:latin typeface="Arial"/>
            </a:endParaRPr>
          </a:p>
          <a:p>
            <a:pPr marL="365760" indent="-253440">
              <a:lnSpc>
                <a:spcPct val="100000"/>
              </a:lnSpc>
              <a:spcBef>
                <a:spcPts val="300"/>
              </a:spcBef>
              <a:buClr>
                <a:srgbClr val="a04da3"/>
              </a:buClr>
              <a:buFont typeface="Georgia"/>
              <a:buChar char="•"/>
            </a:pPr>
            <a:r>
              <a:rPr b="0" lang="en-US" sz="3600" spc="-1" strike="noStrike">
                <a:solidFill>
                  <a:srgbClr val="000000"/>
                </a:solidFill>
                <a:latin typeface="Georgia"/>
                <a:ea typeface="DejaVu Sans"/>
              </a:rPr>
              <a:t>1       2       3      4        5        6           7</a:t>
            </a:r>
            <a:endParaRPr b="0" lang="en-IN" sz="3600" spc="-1" strike="noStrike">
              <a:latin typeface="Arial"/>
            </a:endParaRPr>
          </a:p>
        </p:txBody>
      </p:sp>
    </p:spTree>
  </p:cSld>
  <mc:AlternateContent>
    <mc:Choice Requires="p14">
      <p:transition spd="slow" p14:dur="2000"/>
    </mc:Choice>
    <mc:Fallback>
      <p:transition spd="slow"/>
    </mc:Fallback>
  </mc:AlternateContent>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13"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rmAutofit/>
          </a:bodyPr>
          <a:p>
            <a:pPr>
              <a:lnSpc>
                <a:spcPct val="100000"/>
              </a:lnSpc>
            </a:pPr>
            <a:r>
              <a:rPr b="0" lang="en-US" sz="4000" spc="-1" strike="noStrike">
                <a:solidFill>
                  <a:srgbClr val="424456"/>
                </a:solidFill>
                <a:latin typeface="Trebuchet MS"/>
                <a:ea typeface="DejaVu Sans"/>
              </a:rPr>
              <a:t>Variant of Sequential Search</a:t>
            </a:r>
            <a:endParaRPr b="0" lang="en-IN" sz="4000" spc="-1" strike="noStrike">
              <a:latin typeface="Arial"/>
            </a:endParaRPr>
          </a:p>
        </p:txBody>
      </p:sp>
      <p:sp>
        <p:nvSpPr>
          <p:cNvPr id="614" name="CustomShape 2"/>
          <p:cNvSpPr/>
          <p:nvPr/>
        </p:nvSpPr>
        <p:spPr>
          <a:xfrm>
            <a:off x="457200" y="2249280"/>
            <a:ext cx="8227080" cy="4322520"/>
          </a:xfrm>
          <a:prstGeom prst="rect">
            <a:avLst/>
          </a:prstGeom>
          <a:noFill/>
          <a:ln>
            <a:noFill/>
          </a:ln>
        </p:spPr>
        <p:style>
          <a:lnRef idx="0"/>
          <a:fillRef idx="0"/>
          <a:effectRef idx="0"/>
          <a:fontRef idx="minor"/>
        </p:style>
        <p:txBody>
          <a:bodyPr lIns="90000" rIns="90000" tIns="45000" bIns="45000">
            <a:normAutofit/>
          </a:bodyPr>
          <a:p>
            <a:pPr marL="365760" indent="-253440">
              <a:lnSpc>
                <a:spcPct val="100000"/>
              </a:lnSpc>
              <a:spcBef>
                <a:spcPts val="300"/>
              </a:spcBef>
              <a:buClr>
                <a:srgbClr val="a04da3"/>
              </a:buClr>
              <a:buFont typeface="Georgia"/>
              <a:buChar char="•"/>
            </a:pPr>
            <a:r>
              <a:rPr b="0" lang="en-US" sz="3600" spc="-1" strike="noStrike">
                <a:solidFill>
                  <a:srgbClr val="000000"/>
                </a:solidFill>
                <a:latin typeface="Georgia"/>
                <a:ea typeface="DejaVu Sans"/>
              </a:rPr>
              <a:t>Binary Search</a:t>
            </a:r>
            <a:endParaRPr b="0" lang="en-IN" sz="3600" spc="-1" strike="noStrike">
              <a:latin typeface="Arial"/>
            </a:endParaRPr>
          </a:p>
          <a:p>
            <a:pPr marL="365760" indent="-253440">
              <a:lnSpc>
                <a:spcPct val="100000"/>
              </a:lnSpc>
              <a:spcBef>
                <a:spcPts val="300"/>
              </a:spcBef>
              <a:buClr>
                <a:srgbClr val="a04da3"/>
              </a:buClr>
              <a:buFont typeface="Georgia"/>
              <a:buChar char="•"/>
            </a:pPr>
            <a:r>
              <a:rPr b="0" lang="en-US" sz="3600" spc="-1" strike="noStrike">
                <a:solidFill>
                  <a:srgbClr val="000000"/>
                </a:solidFill>
                <a:latin typeface="Georgia"/>
                <a:ea typeface="DejaVu Sans"/>
              </a:rPr>
              <a:t>Fibonacci Search</a:t>
            </a:r>
            <a:endParaRPr b="0" lang="en-IN" sz="3600" spc="-1" strike="noStrike">
              <a:latin typeface="Arial"/>
            </a:endParaRPr>
          </a:p>
          <a:p>
            <a:pPr marL="365760" indent="-253440">
              <a:lnSpc>
                <a:spcPct val="100000"/>
              </a:lnSpc>
              <a:spcBef>
                <a:spcPts val="300"/>
              </a:spcBef>
              <a:buClr>
                <a:srgbClr val="a04da3"/>
              </a:buClr>
              <a:buFont typeface="Georgia"/>
              <a:buChar char="•"/>
            </a:pPr>
            <a:r>
              <a:rPr b="0" lang="en-US" sz="3600" spc="-1" strike="noStrike">
                <a:solidFill>
                  <a:srgbClr val="000000"/>
                </a:solidFill>
                <a:latin typeface="Georgia"/>
                <a:ea typeface="DejaVu Sans"/>
              </a:rPr>
              <a:t>Sentinel Search</a:t>
            </a:r>
            <a:endParaRPr b="0" lang="en-IN" sz="3600" spc="-1" strike="noStrike">
              <a:latin typeface="Arial"/>
            </a:endParaRPr>
          </a:p>
          <a:p>
            <a:pPr marL="365760" indent="-253440">
              <a:lnSpc>
                <a:spcPct val="100000"/>
              </a:lnSpc>
              <a:spcBef>
                <a:spcPts val="300"/>
              </a:spcBef>
              <a:buClr>
                <a:srgbClr val="a04da3"/>
              </a:buClr>
              <a:buFont typeface="Georgia"/>
              <a:buChar char="•"/>
            </a:pPr>
            <a:r>
              <a:rPr b="0" lang="en-US" sz="3600" spc="-1" strike="noStrike">
                <a:solidFill>
                  <a:srgbClr val="000000"/>
                </a:solidFill>
                <a:latin typeface="Georgia"/>
                <a:ea typeface="DejaVu Sans"/>
              </a:rPr>
              <a:t>Indexed Sequential Search</a:t>
            </a:r>
            <a:endParaRPr b="0" lang="en-IN" sz="3600" spc="-1" strike="noStrike">
              <a:latin typeface="Arial"/>
            </a:endParaRPr>
          </a:p>
        </p:txBody>
      </p:sp>
    </p:spTree>
  </p:cSld>
  <mc:AlternateContent>
    <mc:Choice Requires="p14">
      <p:transition spd="slow" p14:dur="2000"/>
    </mc:Choice>
    <mc:Fallback>
      <p:transition spd="slow"/>
    </mc:Fallback>
  </mc:AlternateContent>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15"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rmAutofit fontScale="73000"/>
          </a:bodyPr>
          <a:p>
            <a:pPr>
              <a:lnSpc>
                <a:spcPct val="100000"/>
              </a:lnSpc>
            </a:pPr>
            <a:r>
              <a:rPr b="0" lang="en-US" sz="4000" spc="-1" strike="noStrike">
                <a:solidFill>
                  <a:srgbClr val="424456"/>
                </a:solidFill>
                <a:latin typeface="Trebuchet MS"/>
                <a:ea typeface="DejaVu Sans"/>
              </a:rPr>
              <a:t>Sentinel Search – Basic Concept </a:t>
            </a:r>
            <a:endParaRPr b="0" lang="en-IN" sz="4000" spc="-1" strike="noStrike">
              <a:latin typeface="Arial"/>
            </a:endParaRPr>
          </a:p>
        </p:txBody>
      </p:sp>
      <p:sp>
        <p:nvSpPr>
          <p:cNvPr id="616" name="CustomShape 2"/>
          <p:cNvSpPr/>
          <p:nvPr/>
        </p:nvSpPr>
        <p:spPr>
          <a:xfrm>
            <a:off x="457200" y="2249280"/>
            <a:ext cx="8227080" cy="4322520"/>
          </a:xfrm>
          <a:prstGeom prst="rect">
            <a:avLst/>
          </a:prstGeom>
          <a:noFill/>
          <a:ln>
            <a:noFill/>
          </a:ln>
        </p:spPr>
        <p:style>
          <a:lnRef idx="0"/>
          <a:fillRef idx="0"/>
          <a:effectRef idx="0"/>
          <a:fontRef idx="minor"/>
        </p:style>
        <p:txBody>
          <a:bodyPr lIns="90000" rIns="90000" tIns="45000" bIns="45000">
            <a:normAutofit fontScale="69000"/>
          </a:bodyPr>
          <a:p>
            <a:pPr marL="365760" indent="-253440" algn="just">
              <a:lnSpc>
                <a:spcPct val="100000"/>
              </a:lnSpc>
              <a:spcBef>
                <a:spcPts val="300"/>
              </a:spcBef>
              <a:buClr>
                <a:srgbClr val="a04da3"/>
              </a:buClr>
              <a:buFont typeface="Georgia"/>
              <a:buChar char="•"/>
            </a:pPr>
            <a:r>
              <a:rPr b="0" lang="en-US" sz="3600" spc="-1" strike="noStrike">
                <a:solidFill>
                  <a:srgbClr val="000000"/>
                </a:solidFill>
                <a:latin typeface="Georgia"/>
                <a:ea typeface="DejaVu Sans"/>
              </a:rPr>
              <a:t>The idea is to reduce the number of comparisons required to find an element in a list. </a:t>
            </a:r>
            <a:endParaRPr b="0" lang="en-IN" sz="3600" spc="-1" strike="noStrike">
              <a:latin typeface="Arial"/>
            </a:endParaRPr>
          </a:p>
          <a:p>
            <a:pPr marL="365760" indent="-253440" algn="just">
              <a:lnSpc>
                <a:spcPct val="100000"/>
              </a:lnSpc>
              <a:spcBef>
                <a:spcPts val="300"/>
              </a:spcBef>
              <a:buClr>
                <a:srgbClr val="a04da3"/>
              </a:buClr>
              <a:buFont typeface="Georgia"/>
              <a:buChar char="•"/>
            </a:pPr>
            <a:r>
              <a:rPr b="0" lang="en-US" sz="3600" spc="-1" strike="noStrike">
                <a:solidFill>
                  <a:srgbClr val="000000"/>
                </a:solidFill>
                <a:latin typeface="Georgia"/>
                <a:ea typeface="DejaVu Sans"/>
              </a:rPr>
              <a:t>The last element of the list is the search element itself and run a </a:t>
            </a:r>
            <a:r>
              <a:rPr b="1" lang="en-US" sz="3600" spc="-1" strike="noStrike">
                <a:solidFill>
                  <a:srgbClr val="000000"/>
                </a:solidFill>
                <a:latin typeface="Georgia"/>
                <a:ea typeface="DejaVu Sans"/>
              </a:rPr>
              <a:t>while loop</a:t>
            </a:r>
            <a:r>
              <a:rPr b="0" lang="en-US" sz="3600" spc="-1" strike="noStrike">
                <a:solidFill>
                  <a:srgbClr val="000000"/>
                </a:solidFill>
                <a:latin typeface="Georgia"/>
                <a:ea typeface="DejaVu Sans"/>
              </a:rPr>
              <a:t> to see if there exists any copy of the search element in the list and quit the loop as soon as we find the search element. </a:t>
            </a:r>
            <a:endParaRPr b="0" lang="en-IN" sz="3600" spc="-1" strike="noStrike">
              <a:latin typeface="Arial"/>
            </a:endParaRPr>
          </a:p>
          <a:p>
            <a:pPr marL="109800" algn="just">
              <a:lnSpc>
                <a:spcPct val="100000"/>
              </a:lnSpc>
              <a:spcBef>
                <a:spcPts val="300"/>
              </a:spcBef>
              <a:tabLst>
                <a:tab algn="l" pos="0"/>
              </a:tabLst>
            </a:pPr>
            <a:endParaRPr b="0" lang="en-IN" sz="3600" spc="-1" strike="noStrike">
              <a:latin typeface="Arial"/>
            </a:endParaRPr>
          </a:p>
        </p:txBody>
      </p:sp>
    </p:spTree>
  </p:cSld>
  <mc:AlternateContent>
    <mc:Choice Requires="p14">
      <p:transition spd="slow" p14:dur="2000"/>
    </mc:Choice>
    <mc:Fallback>
      <p:transition spd="slow"/>
    </mc:Fallback>
  </mc:AlternateContent>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17"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rmAutofit fontScale="76000"/>
          </a:bodyPr>
          <a:p>
            <a:pPr>
              <a:lnSpc>
                <a:spcPct val="100000"/>
              </a:lnSpc>
            </a:pPr>
            <a:r>
              <a:rPr b="0" lang="en-US" sz="4000" spc="-1" strike="noStrike">
                <a:solidFill>
                  <a:srgbClr val="424456"/>
                </a:solidFill>
                <a:latin typeface="Trebuchet MS"/>
                <a:ea typeface="DejaVu Sans"/>
              </a:rPr>
              <a:t>linear Search - example</a:t>
            </a:r>
            <a:br/>
            <a:endParaRPr b="0" lang="en-IN" sz="4000" spc="-1" strike="noStrike">
              <a:latin typeface="Arial"/>
            </a:endParaRPr>
          </a:p>
        </p:txBody>
      </p:sp>
      <p:sp>
        <p:nvSpPr>
          <p:cNvPr id="618" name="CustomShape 2"/>
          <p:cNvSpPr/>
          <p:nvPr/>
        </p:nvSpPr>
        <p:spPr>
          <a:xfrm>
            <a:off x="457200" y="2249280"/>
            <a:ext cx="8227080" cy="4322520"/>
          </a:xfrm>
          <a:prstGeom prst="rect">
            <a:avLst/>
          </a:prstGeom>
          <a:noFill/>
          <a:ln>
            <a:noFill/>
          </a:ln>
        </p:spPr>
        <p:style>
          <a:lnRef idx="0"/>
          <a:fillRef idx="0"/>
          <a:effectRef idx="0"/>
          <a:fontRef idx="minor"/>
        </p:style>
      </p:sp>
      <p:pic>
        <p:nvPicPr>
          <p:cNvPr id="619" name="Picture 2" descr=""/>
          <p:cNvPicPr/>
          <p:nvPr/>
        </p:nvPicPr>
        <p:blipFill>
          <a:blip r:embed="rId1"/>
          <a:stretch/>
        </p:blipFill>
        <p:spPr>
          <a:xfrm>
            <a:off x="531000" y="2283120"/>
            <a:ext cx="6586560" cy="3519720"/>
          </a:xfrm>
          <a:prstGeom prst="rect">
            <a:avLst/>
          </a:prstGeom>
          <a:ln>
            <a:noFill/>
          </a:ln>
        </p:spPr>
      </p:pic>
      <p:pic>
        <p:nvPicPr>
          <p:cNvPr id="620" name="" descr=""/>
          <p:cNvPicPr/>
          <p:nvPr/>
        </p:nvPicPr>
        <p:blipFill>
          <a:blip r:embed="rId2"/>
          <a:stretch/>
        </p:blipFill>
        <p:spPr>
          <a:xfrm>
            <a:off x="288000" y="1770480"/>
            <a:ext cx="8735040" cy="4276440"/>
          </a:xfrm>
          <a:prstGeom prst="rect">
            <a:avLst/>
          </a:prstGeom>
          <a:ln>
            <a:noFill/>
          </a:ln>
        </p:spPr>
      </p:pic>
    </p:spTree>
  </p:cSld>
  <mc:AlternateContent>
    <mc:Choice Requires="p14">
      <p:transition spd="slow" p14:dur="2000"/>
    </mc:Choice>
    <mc:Fallback>
      <p:transition spd="slow"/>
    </mc:Fallback>
  </mc:AlternateContent>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21"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rmAutofit fontScale="76000"/>
          </a:bodyPr>
          <a:p>
            <a:pPr>
              <a:lnSpc>
                <a:spcPct val="100000"/>
              </a:lnSpc>
            </a:pPr>
            <a:r>
              <a:rPr b="0" lang="en-US" sz="4000" spc="-1" strike="noStrike">
                <a:solidFill>
                  <a:srgbClr val="424456"/>
                </a:solidFill>
                <a:latin typeface="Trebuchet MS"/>
                <a:ea typeface="DejaVu Sans"/>
              </a:rPr>
              <a:t>Sentinel Search - Function</a:t>
            </a:r>
            <a:br/>
            <a:endParaRPr b="0" lang="en-IN" sz="4000" spc="-1" strike="noStrike">
              <a:latin typeface="Arial"/>
            </a:endParaRPr>
          </a:p>
        </p:txBody>
      </p:sp>
      <p:sp>
        <p:nvSpPr>
          <p:cNvPr id="622" name="CustomShape 2"/>
          <p:cNvSpPr/>
          <p:nvPr/>
        </p:nvSpPr>
        <p:spPr>
          <a:xfrm>
            <a:off x="457200" y="2249280"/>
            <a:ext cx="8227080" cy="4322520"/>
          </a:xfrm>
          <a:prstGeom prst="rect">
            <a:avLst/>
          </a:prstGeom>
          <a:noFill/>
          <a:ln>
            <a:noFill/>
          </a:ln>
        </p:spPr>
        <p:style>
          <a:lnRef idx="0"/>
          <a:fillRef idx="0"/>
          <a:effectRef idx="0"/>
          <a:fontRef idx="minor"/>
        </p:style>
      </p:sp>
      <p:sp>
        <p:nvSpPr>
          <p:cNvPr id="623" name="CustomShape 3"/>
          <p:cNvSpPr/>
          <p:nvPr/>
        </p:nvSpPr>
        <p:spPr>
          <a:xfrm>
            <a:off x="1115640" y="1775880"/>
            <a:ext cx="5686200" cy="447876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en-US" sz="2400" spc="-1" strike="noStrike">
                <a:solidFill>
                  <a:srgbClr val="000000"/>
                </a:solidFill>
                <a:latin typeface="Georgia"/>
                <a:ea typeface="DejaVu Sans"/>
              </a:rPr>
              <a:t>int sentinal(int a[20],int n,int key)</a:t>
            </a:r>
            <a:endParaRPr b="0" lang="en-IN" sz="2400" spc="-1" strike="noStrike">
              <a:latin typeface="Arial"/>
            </a:endParaRPr>
          </a:p>
          <a:p>
            <a:pPr>
              <a:lnSpc>
                <a:spcPct val="100000"/>
              </a:lnSpc>
            </a:pPr>
            <a:r>
              <a:rPr b="0" lang="en-US" sz="2400" spc="-1" strike="noStrike">
                <a:solidFill>
                  <a:srgbClr val="000000"/>
                </a:solidFill>
                <a:latin typeface="Georgia"/>
                <a:ea typeface="DejaVu Sans"/>
              </a:rPr>
              <a:t>{</a:t>
            </a:r>
            <a:endParaRPr b="0" lang="en-IN" sz="2400" spc="-1" strike="noStrike">
              <a:latin typeface="Arial"/>
            </a:endParaRPr>
          </a:p>
          <a:p>
            <a:pPr>
              <a:lnSpc>
                <a:spcPct val="100000"/>
              </a:lnSpc>
            </a:pPr>
            <a:r>
              <a:rPr b="0" lang="en-US" sz="2400" spc="-1" strike="noStrike">
                <a:solidFill>
                  <a:srgbClr val="000000"/>
                </a:solidFill>
                <a:latin typeface="Georgia"/>
                <a:ea typeface="DejaVu Sans"/>
              </a:rPr>
              <a:t>  </a:t>
            </a:r>
            <a:r>
              <a:rPr b="0" lang="en-US" sz="2400" spc="-1" strike="noStrike">
                <a:solidFill>
                  <a:srgbClr val="000000"/>
                </a:solidFill>
                <a:latin typeface="Georgia"/>
                <a:ea typeface="DejaVu Sans"/>
              </a:rPr>
              <a:t>int i;</a:t>
            </a:r>
            <a:endParaRPr b="0" lang="en-IN" sz="2400" spc="-1" strike="noStrike">
              <a:latin typeface="Arial"/>
            </a:endParaRPr>
          </a:p>
          <a:p>
            <a:pPr>
              <a:lnSpc>
                <a:spcPct val="100000"/>
              </a:lnSpc>
            </a:pPr>
            <a:r>
              <a:rPr b="0" lang="en-US" sz="2400" spc="-1" strike="noStrike">
                <a:solidFill>
                  <a:srgbClr val="000000"/>
                </a:solidFill>
                <a:latin typeface="Georgia"/>
                <a:ea typeface="DejaVu Sans"/>
              </a:rPr>
              <a:t>  </a:t>
            </a:r>
            <a:r>
              <a:rPr b="0" lang="en-US" sz="2400" spc="-1" strike="noStrike">
                <a:solidFill>
                  <a:srgbClr val="000000"/>
                </a:solidFill>
                <a:latin typeface="Georgia"/>
                <a:ea typeface="DejaVu Sans"/>
              </a:rPr>
              <a:t>a[n]=key;</a:t>
            </a:r>
            <a:endParaRPr b="0" lang="en-IN" sz="2400" spc="-1" strike="noStrike">
              <a:latin typeface="Arial"/>
            </a:endParaRPr>
          </a:p>
          <a:p>
            <a:pPr>
              <a:lnSpc>
                <a:spcPct val="100000"/>
              </a:lnSpc>
            </a:pPr>
            <a:r>
              <a:rPr b="0" lang="en-US" sz="2400" spc="-1" strike="noStrike">
                <a:solidFill>
                  <a:srgbClr val="000000"/>
                </a:solidFill>
                <a:latin typeface="Georgia"/>
                <a:ea typeface="DejaVu Sans"/>
              </a:rPr>
              <a:t>  </a:t>
            </a:r>
            <a:r>
              <a:rPr b="0" lang="en-US" sz="2400" spc="-1" strike="noStrike">
                <a:solidFill>
                  <a:srgbClr val="000000"/>
                </a:solidFill>
                <a:latin typeface="Georgia"/>
                <a:ea typeface="DejaVu Sans"/>
              </a:rPr>
              <a:t>i=0;</a:t>
            </a:r>
            <a:endParaRPr b="0" lang="en-IN" sz="2400" spc="-1" strike="noStrike">
              <a:latin typeface="Arial"/>
            </a:endParaRPr>
          </a:p>
          <a:p>
            <a:pPr>
              <a:lnSpc>
                <a:spcPct val="100000"/>
              </a:lnSpc>
            </a:pPr>
            <a:r>
              <a:rPr b="0" lang="en-US" sz="2400" spc="-1" strike="noStrike">
                <a:solidFill>
                  <a:srgbClr val="000000"/>
                </a:solidFill>
                <a:latin typeface="Georgia"/>
                <a:ea typeface="DejaVu Sans"/>
              </a:rPr>
              <a:t>  </a:t>
            </a:r>
            <a:r>
              <a:rPr b="0" lang="en-US" sz="2400" spc="-1" strike="noStrike">
                <a:solidFill>
                  <a:srgbClr val="000000"/>
                </a:solidFill>
                <a:latin typeface="Georgia"/>
                <a:ea typeface="DejaVu Sans"/>
              </a:rPr>
              <a:t>while(a[i]!=key)</a:t>
            </a:r>
            <a:endParaRPr b="0" lang="en-IN" sz="2400" spc="-1" strike="noStrike">
              <a:latin typeface="Arial"/>
            </a:endParaRPr>
          </a:p>
          <a:p>
            <a:pPr>
              <a:lnSpc>
                <a:spcPct val="100000"/>
              </a:lnSpc>
            </a:pPr>
            <a:r>
              <a:rPr b="0" lang="en-US" sz="2400" spc="-1" strike="noStrike">
                <a:solidFill>
                  <a:srgbClr val="000000"/>
                </a:solidFill>
                <a:latin typeface="Georgia"/>
                <a:ea typeface="DejaVu Sans"/>
              </a:rPr>
              <a:t>	</a:t>
            </a:r>
            <a:r>
              <a:rPr b="0" lang="en-US" sz="2400" spc="-1" strike="noStrike">
                <a:solidFill>
                  <a:srgbClr val="000000"/>
                </a:solidFill>
                <a:latin typeface="Georgia"/>
                <a:ea typeface="DejaVu Sans"/>
              </a:rPr>
              <a:t>  </a:t>
            </a:r>
            <a:r>
              <a:rPr b="0" lang="en-US" sz="2400" spc="-1" strike="noStrike">
                <a:solidFill>
                  <a:srgbClr val="000000"/>
                </a:solidFill>
                <a:latin typeface="Georgia"/>
                <a:ea typeface="DejaVu Sans"/>
              </a:rPr>
              <a:t>i++;</a:t>
            </a:r>
            <a:endParaRPr b="0" lang="en-IN" sz="2400" spc="-1" strike="noStrike">
              <a:latin typeface="Arial"/>
            </a:endParaRPr>
          </a:p>
          <a:p>
            <a:pPr>
              <a:lnSpc>
                <a:spcPct val="100000"/>
              </a:lnSpc>
            </a:pPr>
            <a:r>
              <a:rPr b="0" lang="en-US" sz="2400" spc="-1" strike="noStrike">
                <a:solidFill>
                  <a:srgbClr val="000000"/>
                </a:solidFill>
                <a:latin typeface="Georgia"/>
                <a:ea typeface="DejaVu Sans"/>
              </a:rPr>
              <a:t>	</a:t>
            </a:r>
            <a:r>
              <a:rPr b="0" lang="en-US" sz="2400" spc="-1" strike="noStrike">
                <a:solidFill>
                  <a:srgbClr val="000000"/>
                </a:solidFill>
                <a:latin typeface="Georgia"/>
                <a:ea typeface="DejaVu Sans"/>
              </a:rPr>
              <a:t>  </a:t>
            </a:r>
            <a:r>
              <a:rPr b="0" lang="en-US" sz="2400" spc="-1" strike="noStrike">
                <a:solidFill>
                  <a:srgbClr val="000000"/>
                </a:solidFill>
                <a:latin typeface="Georgia"/>
                <a:ea typeface="DejaVu Sans"/>
              </a:rPr>
              <a:t>if(i!=n)</a:t>
            </a:r>
            <a:endParaRPr b="0" lang="en-IN" sz="2400" spc="-1" strike="noStrike">
              <a:latin typeface="Arial"/>
            </a:endParaRPr>
          </a:p>
          <a:p>
            <a:pPr>
              <a:lnSpc>
                <a:spcPct val="100000"/>
              </a:lnSpc>
            </a:pPr>
            <a:endParaRPr b="0" lang="en-IN" sz="2400" spc="-1" strike="noStrike">
              <a:latin typeface="Arial"/>
            </a:endParaRPr>
          </a:p>
          <a:p>
            <a:pPr>
              <a:lnSpc>
                <a:spcPct val="100000"/>
              </a:lnSpc>
            </a:pPr>
            <a:r>
              <a:rPr b="0" lang="en-US" sz="2400" spc="-1" strike="noStrike">
                <a:solidFill>
                  <a:srgbClr val="000000"/>
                </a:solidFill>
                <a:latin typeface="Georgia"/>
                <a:ea typeface="DejaVu Sans"/>
              </a:rPr>
              <a:t>	</a:t>
            </a:r>
            <a:r>
              <a:rPr b="0" lang="en-US" sz="2400" spc="-1" strike="noStrike">
                <a:solidFill>
                  <a:srgbClr val="000000"/>
                </a:solidFill>
                <a:latin typeface="Georgia"/>
                <a:ea typeface="DejaVu Sans"/>
              </a:rPr>
              <a:t>	</a:t>
            </a:r>
            <a:r>
              <a:rPr b="0" lang="en-US" sz="2400" spc="-1" strike="noStrike">
                <a:solidFill>
                  <a:srgbClr val="000000"/>
                </a:solidFill>
                <a:latin typeface="Georgia"/>
                <a:ea typeface="DejaVu Sans"/>
              </a:rPr>
              <a:t>  </a:t>
            </a:r>
            <a:r>
              <a:rPr b="0" lang="en-US" sz="2400" spc="-1" strike="noStrike">
                <a:solidFill>
                  <a:srgbClr val="000000"/>
                </a:solidFill>
                <a:latin typeface="Georgia"/>
                <a:ea typeface="DejaVu Sans"/>
              </a:rPr>
              <a:t>return i;</a:t>
            </a:r>
            <a:endParaRPr b="0" lang="en-IN" sz="2400" spc="-1" strike="noStrike">
              <a:latin typeface="Arial"/>
            </a:endParaRPr>
          </a:p>
          <a:p>
            <a:pPr>
              <a:lnSpc>
                <a:spcPct val="100000"/>
              </a:lnSpc>
            </a:pPr>
            <a:r>
              <a:rPr b="0" lang="en-US" sz="2400" spc="-1" strike="noStrike">
                <a:solidFill>
                  <a:srgbClr val="000000"/>
                </a:solidFill>
                <a:latin typeface="Georgia"/>
                <a:ea typeface="DejaVu Sans"/>
              </a:rPr>
              <a:t>	</a:t>
            </a:r>
            <a:r>
              <a:rPr b="0" lang="en-US" sz="2400" spc="-1" strike="noStrike">
                <a:solidFill>
                  <a:srgbClr val="000000"/>
                </a:solidFill>
                <a:latin typeface="Georgia"/>
                <a:ea typeface="DejaVu Sans"/>
              </a:rPr>
              <a:t>  </a:t>
            </a:r>
            <a:r>
              <a:rPr b="0" lang="en-US" sz="2400" spc="-1" strike="noStrike">
                <a:solidFill>
                  <a:srgbClr val="000000"/>
                </a:solidFill>
                <a:latin typeface="Georgia"/>
                <a:ea typeface="DejaVu Sans"/>
              </a:rPr>
              <a:t>return -1;</a:t>
            </a:r>
            <a:endParaRPr b="0" lang="en-IN" sz="2400" spc="-1" strike="noStrike">
              <a:latin typeface="Arial"/>
            </a:endParaRPr>
          </a:p>
          <a:p>
            <a:pPr>
              <a:lnSpc>
                <a:spcPct val="100000"/>
              </a:lnSpc>
            </a:pPr>
            <a:r>
              <a:rPr b="0" lang="en-US" sz="2400" spc="-1" strike="noStrike">
                <a:solidFill>
                  <a:srgbClr val="000000"/>
                </a:solidFill>
                <a:latin typeface="Georgia"/>
                <a:ea typeface="DejaVu Sans"/>
              </a:rPr>
              <a:t>}</a:t>
            </a:r>
            <a:endParaRPr b="0" lang="en-IN" sz="2400" spc="-1" strike="noStrike">
              <a:latin typeface="Arial"/>
            </a:endParaRPr>
          </a:p>
        </p:txBody>
      </p:sp>
      <p:pic>
        <p:nvPicPr>
          <p:cNvPr id="624" name="" descr=""/>
          <p:cNvPicPr/>
          <p:nvPr/>
        </p:nvPicPr>
        <p:blipFill>
          <a:blip r:embed="rId1"/>
          <a:stretch/>
        </p:blipFill>
        <p:spPr>
          <a:xfrm>
            <a:off x="360000" y="1775880"/>
            <a:ext cx="7990920" cy="4703040"/>
          </a:xfrm>
          <a:prstGeom prst="rect">
            <a:avLst/>
          </a:prstGeom>
          <a:ln>
            <a:noFill/>
          </a:ln>
        </p:spPr>
      </p:pic>
    </p:spTree>
  </p:cSld>
  <mc:AlternateContent>
    <mc:Choice Requires="p14">
      <p:transition spd="slow" p14:dur="2000"/>
    </mc:Choice>
    <mc:Fallback>
      <p:transition spd="slow"/>
    </mc:Fallback>
  </mc:AlternateContent>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25"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rmAutofit/>
          </a:bodyPr>
          <a:p>
            <a:pPr>
              <a:lnSpc>
                <a:spcPct val="100000"/>
              </a:lnSpc>
            </a:pPr>
            <a:r>
              <a:rPr b="0" lang="en-US" sz="4000" spc="-1" strike="noStrike">
                <a:solidFill>
                  <a:srgbClr val="424456"/>
                </a:solidFill>
                <a:latin typeface="Trebuchet MS"/>
                <a:ea typeface="DejaVu Sans"/>
              </a:rPr>
              <a:t>Variant of Sequential Search</a:t>
            </a:r>
            <a:endParaRPr b="0" lang="en-IN" sz="4000" spc="-1" strike="noStrike">
              <a:latin typeface="Arial"/>
            </a:endParaRPr>
          </a:p>
        </p:txBody>
      </p:sp>
      <p:sp>
        <p:nvSpPr>
          <p:cNvPr id="626" name="CustomShape 2"/>
          <p:cNvSpPr/>
          <p:nvPr/>
        </p:nvSpPr>
        <p:spPr>
          <a:xfrm>
            <a:off x="457200" y="2249280"/>
            <a:ext cx="8227080" cy="4322520"/>
          </a:xfrm>
          <a:prstGeom prst="rect">
            <a:avLst/>
          </a:prstGeom>
          <a:noFill/>
          <a:ln>
            <a:noFill/>
          </a:ln>
        </p:spPr>
        <p:style>
          <a:lnRef idx="0"/>
          <a:fillRef idx="0"/>
          <a:effectRef idx="0"/>
          <a:fontRef idx="minor"/>
        </p:style>
        <p:txBody>
          <a:bodyPr lIns="90000" rIns="90000" tIns="45000" bIns="45000">
            <a:normAutofit/>
          </a:bodyPr>
          <a:p>
            <a:pPr marL="365760" indent="-253440">
              <a:lnSpc>
                <a:spcPct val="100000"/>
              </a:lnSpc>
              <a:spcBef>
                <a:spcPts val="300"/>
              </a:spcBef>
              <a:buClr>
                <a:srgbClr val="a04da3"/>
              </a:buClr>
              <a:buFont typeface="Georgia"/>
              <a:buChar char="•"/>
            </a:pPr>
            <a:r>
              <a:rPr b="0" lang="en-US" sz="3600" spc="-1" strike="noStrike">
                <a:solidFill>
                  <a:srgbClr val="000000"/>
                </a:solidFill>
                <a:latin typeface="Georgia"/>
                <a:ea typeface="DejaVu Sans"/>
              </a:rPr>
              <a:t>Binary Search</a:t>
            </a:r>
            <a:endParaRPr b="0" lang="en-IN" sz="3600" spc="-1" strike="noStrike">
              <a:latin typeface="Arial"/>
            </a:endParaRPr>
          </a:p>
          <a:p>
            <a:pPr marL="365760" indent="-253440">
              <a:lnSpc>
                <a:spcPct val="100000"/>
              </a:lnSpc>
              <a:spcBef>
                <a:spcPts val="300"/>
              </a:spcBef>
              <a:buClr>
                <a:srgbClr val="a04da3"/>
              </a:buClr>
              <a:buFont typeface="Georgia"/>
              <a:buChar char="•"/>
            </a:pPr>
            <a:r>
              <a:rPr b="0" lang="en-US" sz="3600" spc="-1" strike="noStrike">
                <a:solidFill>
                  <a:srgbClr val="000000"/>
                </a:solidFill>
                <a:latin typeface="Georgia"/>
                <a:ea typeface="DejaVu Sans"/>
              </a:rPr>
              <a:t>Fibonacci Search</a:t>
            </a:r>
            <a:endParaRPr b="0" lang="en-IN" sz="3600" spc="-1" strike="noStrike">
              <a:latin typeface="Arial"/>
            </a:endParaRPr>
          </a:p>
          <a:p>
            <a:pPr marL="365760" indent="-253440">
              <a:lnSpc>
                <a:spcPct val="100000"/>
              </a:lnSpc>
              <a:spcBef>
                <a:spcPts val="300"/>
              </a:spcBef>
              <a:buClr>
                <a:srgbClr val="a04da3"/>
              </a:buClr>
              <a:buFont typeface="Georgia"/>
              <a:buChar char="•"/>
            </a:pPr>
            <a:r>
              <a:rPr b="0" lang="en-US" sz="3600" spc="-1" strike="noStrike">
                <a:solidFill>
                  <a:srgbClr val="000000"/>
                </a:solidFill>
                <a:latin typeface="Georgia"/>
                <a:ea typeface="DejaVu Sans"/>
              </a:rPr>
              <a:t>Sentinel Search</a:t>
            </a:r>
            <a:endParaRPr b="0" lang="en-IN" sz="3600" spc="-1" strike="noStrike">
              <a:latin typeface="Arial"/>
            </a:endParaRPr>
          </a:p>
          <a:p>
            <a:pPr marL="365760" indent="-253440">
              <a:lnSpc>
                <a:spcPct val="100000"/>
              </a:lnSpc>
              <a:spcBef>
                <a:spcPts val="300"/>
              </a:spcBef>
              <a:buClr>
                <a:srgbClr val="a04da3"/>
              </a:buClr>
              <a:buFont typeface="Georgia"/>
              <a:buChar char="•"/>
            </a:pPr>
            <a:r>
              <a:rPr b="0" lang="en-US" sz="3600" spc="-1" strike="noStrike">
                <a:solidFill>
                  <a:srgbClr val="000000"/>
                </a:solidFill>
                <a:latin typeface="Georgia"/>
                <a:ea typeface="DejaVu Sans"/>
              </a:rPr>
              <a:t>Indexed Sequential Search</a:t>
            </a:r>
            <a:endParaRPr b="0" lang="en-IN" sz="3600" spc="-1" strike="noStrike">
              <a:latin typeface="Arial"/>
            </a:endParaRPr>
          </a:p>
        </p:txBody>
      </p:sp>
    </p:spTree>
  </p:cSld>
  <mc:AlternateContent>
    <mc:Choice Requires="p14">
      <p:transition spd="slow" p14:dur="2000"/>
    </mc:Choice>
    <mc:Fallback>
      <p:transition spd="slow"/>
    </mc:Fallback>
  </mc:AlternateContent>
</p:sld>
</file>

<file path=ppt/slides/slide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27"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rmAutofit fontScale="76000"/>
          </a:bodyPr>
          <a:p>
            <a:pPr>
              <a:lnSpc>
                <a:spcPct val="100000"/>
              </a:lnSpc>
            </a:pPr>
            <a:r>
              <a:rPr b="0" lang="en-US" sz="4000" spc="-1" strike="noStrike">
                <a:solidFill>
                  <a:srgbClr val="424456"/>
                </a:solidFill>
                <a:latin typeface="Trebuchet MS"/>
                <a:ea typeface="DejaVu Sans"/>
              </a:rPr>
              <a:t>Indexed Sequential Search</a:t>
            </a:r>
            <a:br/>
            <a:endParaRPr b="0" lang="en-IN" sz="4000" spc="-1" strike="noStrike">
              <a:latin typeface="Arial"/>
            </a:endParaRPr>
          </a:p>
        </p:txBody>
      </p:sp>
      <p:sp>
        <p:nvSpPr>
          <p:cNvPr id="628" name="CustomShape 2"/>
          <p:cNvSpPr/>
          <p:nvPr/>
        </p:nvSpPr>
        <p:spPr>
          <a:xfrm>
            <a:off x="457200" y="1872000"/>
            <a:ext cx="8227080" cy="4699800"/>
          </a:xfrm>
          <a:prstGeom prst="rect">
            <a:avLst/>
          </a:prstGeom>
          <a:noFill/>
          <a:ln>
            <a:noFill/>
          </a:ln>
        </p:spPr>
        <p:style>
          <a:lnRef idx="0"/>
          <a:fillRef idx="0"/>
          <a:effectRef idx="0"/>
          <a:fontRef idx="minor"/>
        </p:style>
        <p:txBody>
          <a:bodyPr lIns="90000" rIns="90000" tIns="45000" bIns="45000">
            <a:noAutofit/>
          </a:bodyPr>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Suitable for sequential file</a:t>
            </a:r>
            <a:r>
              <a:rPr b="0" lang="en-IN" sz="2800" spc="-1" strike="noStrike">
                <a:solidFill>
                  <a:srgbClr val="000000"/>
                </a:solidFill>
                <a:latin typeface="Georgia"/>
                <a:ea typeface="DejaVu Sans"/>
              </a:rPr>
              <a:t> which associated with index</a:t>
            </a:r>
            <a:endParaRPr b="0" lang="en-IN" sz="2800" spc="-1" strike="noStrike">
              <a:latin typeface="Arial"/>
            </a:endParaRPr>
          </a:p>
        </p:txBody>
      </p:sp>
      <p:pic>
        <p:nvPicPr>
          <p:cNvPr id="629" name="" descr=""/>
          <p:cNvPicPr/>
          <p:nvPr/>
        </p:nvPicPr>
        <p:blipFill>
          <a:blip r:embed="rId1"/>
          <a:stretch/>
        </p:blipFill>
        <p:spPr>
          <a:xfrm>
            <a:off x="1008000" y="2808000"/>
            <a:ext cx="7676280" cy="3670920"/>
          </a:xfrm>
          <a:prstGeom prst="rect">
            <a:avLst/>
          </a:prstGeom>
          <a:ln>
            <a:noFill/>
          </a:ln>
        </p:spPr>
      </p:pic>
    </p:spTree>
  </p:cSld>
  <mc:AlternateContent>
    <mc:Choice Requires="p14">
      <p:transition spd="slow" p14:dur="2000"/>
    </mc:Choice>
    <mc:Fallback>
      <p:transition spd="slow"/>
    </mc:Fallback>
  </mc:AlternateContent>
</p:sld>
</file>

<file path=ppt/slides/slide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30"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UNIT III Searching and Sorting</a:t>
            </a:r>
            <a:endParaRPr b="0" lang="en-IN" sz="4000" spc="-1" strike="noStrike">
              <a:latin typeface="Arial"/>
            </a:endParaRPr>
          </a:p>
        </p:txBody>
      </p:sp>
      <p:sp>
        <p:nvSpPr>
          <p:cNvPr id="631" name="CustomShape 2"/>
          <p:cNvSpPr/>
          <p:nvPr/>
        </p:nvSpPr>
        <p:spPr>
          <a:xfrm>
            <a:off x="457200" y="2249280"/>
            <a:ext cx="8227080" cy="4322520"/>
          </a:xfrm>
          <a:prstGeom prst="rect">
            <a:avLst/>
          </a:prstGeom>
          <a:noFill/>
          <a:ln>
            <a:noFill/>
          </a:ln>
        </p:spPr>
        <p:style>
          <a:lnRef idx="0"/>
          <a:fillRef idx="0"/>
          <a:effectRef idx="0"/>
          <a:fontRef idx="minor"/>
        </p:style>
      </p:sp>
      <p:pic>
        <p:nvPicPr>
          <p:cNvPr id="632" name="Picture 2" descr=""/>
          <p:cNvPicPr/>
          <p:nvPr/>
        </p:nvPicPr>
        <p:blipFill>
          <a:blip r:embed="rId1"/>
          <a:stretch/>
        </p:blipFill>
        <p:spPr>
          <a:xfrm>
            <a:off x="323640" y="2373840"/>
            <a:ext cx="8412480" cy="3285000"/>
          </a:xfrm>
          <a:prstGeom prst="rect">
            <a:avLst/>
          </a:prstGeom>
          <a:ln>
            <a:noFill/>
          </a:ln>
        </p:spPr>
      </p:pic>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35" name="CustomShape 1"/>
          <p:cNvSpPr/>
          <p:nvPr/>
        </p:nvSpPr>
        <p:spPr>
          <a:xfrm>
            <a:off x="457200" y="274680"/>
            <a:ext cx="8227080" cy="789480"/>
          </a:xfrm>
          <a:prstGeom prst="rect">
            <a:avLst/>
          </a:prstGeom>
          <a:noFill/>
          <a:ln>
            <a:noFill/>
          </a:ln>
        </p:spPr>
        <p:style>
          <a:lnRef idx="0"/>
          <a:fillRef idx="0"/>
          <a:effectRef idx="0"/>
          <a:fontRef idx="minor"/>
        </p:style>
        <p:txBody>
          <a:bodyPr lIns="0" rIns="0" tIns="46800" bIns="0" anchor="b">
            <a:noAutofit/>
          </a:bodyPr>
          <a:p>
            <a:pPr>
              <a:lnSpc>
                <a:spcPct val="100000"/>
              </a:lnSpc>
              <a:tabLst>
                <a:tab algn="l" pos="0"/>
                <a:tab algn="l" pos="447840"/>
                <a:tab algn="l" pos="896760"/>
                <a:tab algn="l" pos="1346040"/>
                <a:tab algn="l" pos="1795320"/>
                <a:tab algn="l" pos="2244600"/>
                <a:tab algn="l" pos="2693880"/>
                <a:tab algn="l" pos="3143160"/>
                <a:tab algn="l" pos="3592440"/>
                <a:tab algn="l" pos="4041720"/>
                <a:tab algn="l" pos="4491000"/>
                <a:tab algn="l" pos="4940280"/>
                <a:tab algn="l" pos="5389560"/>
                <a:tab algn="l" pos="5838840"/>
                <a:tab algn="l" pos="6288120"/>
                <a:tab algn="l" pos="6737400"/>
                <a:tab algn="l" pos="7186680"/>
                <a:tab algn="l" pos="7635960"/>
                <a:tab algn="l" pos="8085240"/>
                <a:tab algn="l" pos="8534520"/>
                <a:tab algn="l" pos="8983800"/>
              </a:tabLst>
            </a:pPr>
            <a:r>
              <a:rPr b="0" lang="en-US" sz="4000" spc="-1" strike="noStrike">
                <a:solidFill>
                  <a:srgbClr val="04617b"/>
                </a:solidFill>
                <a:latin typeface="Calibri"/>
                <a:ea typeface="Majalla UI"/>
              </a:rPr>
              <a:t>Data</a:t>
            </a:r>
            <a:endParaRPr b="0" lang="en-IN" sz="4000" spc="-1" strike="noStrike">
              <a:latin typeface="Arial"/>
            </a:endParaRPr>
          </a:p>
        </p:txBody>
      </p:sp>
      <p:sp>
        <p:nvSpPr>
          <p:cNvPr id="536" name="CustomShape 2"/>
          <p:cNvSpPr/>
          <p:nvPr/>
        </p:nvSpPr>
        <p:spPr>
          <a:xfrm>
            <a:off x="457200" y="1143000"/>
            <a:ext cx="8227080" cy="4980600"/>
          </a:xfrm>
          <a:prstGeom prst="rect">
            <a:avLst/>
          </a:prstGeom>
          <a:noFill/>
          <a:ln>
            <a:noFill/>
          </a:ln>
        </p:spPr>
        <p:style>
          <a:lnRef idx="0"/>
          <a:fillRef idx="0"/>
          <a:effectRef idx="0"/>
          <a:fontRef idx="minor"/>
        </p:style>
        <p:txBody>
          <a:bodyPr lIns="90000" rIns="90000" tIns="46800" bIns="46800">
            <a:noAutofit/>
          </a:bodyPr>
          <a:p>
            <a:pPr>
              <a:lnSpc>
                <a:spcPct val="100000"/>
              </a:lnSpc>
              <a:spcBef>
                <a:spcPts val="700"/>
              </a:spcBef>
              <a:tabLst>
                <a:tab algn="l" pos="270000"/>
                <a:tab algn="l" pos="717480"/>
                <a:tab algn="l" pos="1166760"/>
                <a:tab algn="l" pos="1616040"/>
                <a:tab algn="l" pos="2065320"/>
                <a:tab algn="l" pos="2514600"/>
                <a:tab algn="l" pos="2963880"/>
                <a:tab algn="l" pos="3413160"/>
                <a:tab algn="l" pos="3862440"/>
                <a:tab algn="l" pos="4311720"/>
                <a:tab algn="l" pos="4761000"/>
                <a:tab algn="l" pos="5210280"/>
                <a:tab algn="l" pos="5659560"/>
                <a:tab algn="l" pos="6108840"/>
                <a:tab algn="l" pos="6558120"/>
                <a:tab algn="l" pos="7007400"/>
                <a:tab algn="l" pos="7456320"/>
                <a:tab algn="l" pos="7905600"/>
                <a:tab algn="l" pos="8354880"/>
                <a:tab algn="l" pos="8804160"/>
                <a:tab algn="l" pos="9253440"/>
              </a:tabLst>
            </a:pPr>
            <a:endParaRPr b="0" lang="en-IN" sz="1800" spc="-1" strike="noStrike">
              <a:latin typeface="Arial"/>
            </a:endParaRPr>
          </a:p>
          <a:p>
            <a:pPr marL="271440" indent="-267480">
              <a:lnSpc>
                <a:spcPct val="100000"/>
              </a:lnSpc>
              <a:spcBef>
                <a:spcPts val="649"/>
              </a:spcBef>
              <a:tabLst>
                <a:tab algn="l" pos="0"/>
              </a:tabLst>
            </a:pPr>
            <a:endParaRPr b="0" lang="en-IN" sz="1800" spc="-1" strike="noStrike">
              <a:latin typeface="Arial"/>
            </a:endParaRPr>
          </a:p>
        </p:txBody>
      </p:sp>
      <p:pic>
        <p:nvPicPr>
          <p:cNvPr id="537" name="Picture 3" descr=""/>
          <p:cNvPicPr/>
          <p:nvPr/>
        </p:nvPicPr>
        <p:blipFill>
          <a:blip r:embed="rId1"/>
          <a:stretch/>
        </p:blipFill>
        <p:spPr>
          <a:xfrm>
            <a:off x="1700280" y="1719360"/>
            <a:ext cx="5740920" cy="3417120"/>
          </a:xfrm>
          <a:prstGeom prst="rect">
            <a:avLst/>
          </a:prstGeom>
          <a:ln>
            <a:noFill/>
          </a:ln>
        </p:spPr>
      </p:pic>
      <p:pic>
        <p:nvPicPr>
          <p:cNvPr id="538" name="Picture 5" descr=""/>
          <p:cNvPicPr/>
          <p:nvPr/>
        </p:nvPicPr>
        <p:blipFill>
          <a:blip r:embed="rId2"/>
          <a:stretch/>
        </p:blipFill>
        <p:spPr>
          <a:xfrm>
            <a:off x="1163520" y="1511280"/>
            <a:ext cx="6814080" cy="3832920"/>
          </a:xfrm>
          <a:prstGeom prst="rect">
            <a:avLst/>
          </a:prstGeom>
          <a:ln>
            <a:noFill/>
          </a:ln>
        </p:spPr>
      </p:pic>
    </p:spTree>
  </p:cSld>
  <mc:AlternateContent>
    <mc:Choice Requires="p14">
      <p:transition spd="slow" p14:dur="2000"/>
    </mc:Choice>
    <mc:Fallback>
      <p:transition spd="slow"/>
    </mc:Fallback>
  </mc:AlternateContent>
</p:sld>
</file>

<file path=ppt/slides/slide4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33"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Sorting</a:t>
            </a:r>
            <a:endParaRPr b="0" lang="en-IN" sz="4000" spc="-1" strike="noStrike">
              <a:latin typeface="Arial"/>
            </a:endParaRPr>
          </a:p>
        </p:txBody>
      </p:sp>
      <p:sp>
        <p:nvSpPr>
          <p:cNvPr id="634" name="CustomShape 2"/>
          <p:cNvSpPr/>
          <p:nvPr/>
        </p:nvSpPr>
        <p:spPr>
          <a:xfrm>
            <a:off x="457200" y="2249280"/>
            <a:ext cx="8227080" cy="4322520"/>
          </a:xfrm>
          <a:prstGeom prst="rect">
            <a:avLst/>
          </a:prstGeom>
          <a:noFill/>
          <a:ln>
            <a:noFill/>
          </a:ln>
        </p:spPr>
        <p:style>
          <a:lnRef idx="0"/>
          <a:fillRef idx="0"/>
          <a:effectRef idx="0"/>
          <a:fontRef idx="minor"/>
        </p:style>
        <p:txBody>
          <a:bodyPr lIns="90000" rIns="90000" tIns="45000" bIns="45000">
            <a:noAutofit/>
          </a:bodyPr>
          <a:p>
            <a:pPr>
              <a:lnSpc>
                <a:spcPct val="100000"/>
              </a:lnSpc>
              <a:spcBef>
                <a:spcPts val="300"/>
              </a:spcBef>
            </a:pPr>
            <a:endParaRPr b="0" lang="en-IN" sz="1800" spc="-1" strike="noStrike">
              <a:latin typeface="Arial"/>
            </a:endParaRPr>
          </a:p>
          <a:p>
            <a:pPr>
              <a:lnSpc>
                <a:spcPct val="100000"/>
              </a:lnSpc>
              <a:spcBef>
                <a:spcPts val="300"/>
              </a:spcBef>
            </a:pPr>
            <a:endParaRPr b="0" lang="en-IN" sz="1800" spc="-1" strike="noStrike">
              <a:latin typeface="Arial"/>
            </a:endParaRPr>
          </a:p>
          <a:p>
            <a:pPr>
              <a:lnSpc>
                <a:spcPct val="100000"/>
              </a:lnSpc>
              <a:spcBef>
                <a:spcPts val="300"/>
              </a:spcBef>
            </a:pPr>
            <a:endParaRPr b="0" lang="en-IN" sz="1800" spc="-1" strike="noStrike">
              <a:latin typeface="Arial"/>
            </a:endParaRPr>
          </a:p>
          <a:p>
            <a:pPr>
              <a:lnSpc>
                <a:spcPct val="100000"/>
              </a:lnSpc>
              <a:spcBef>
                <a:spcPts val="300"/>
              </a:spcBef>
            </a:pPr>
            <a:endParaRPr b="0" lang="en-IN" sz="1800" spc="-1" strike="noStrike">
              <a:latin typeface="Arial"/>
            </a:endParaRPr>
          </a:p>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Types of Sorting</a:t>
            </a:r>
            <a:endParaRPr b="0" lang="en-IN" sz="2800" spc="-1" strike="noStrike">
              <a:latin typeface="Arial"/>
            </a:endParaRPr>
          </a:p>
          <a:p>
            <a:pPr lvl="1" marL="658440" indent="-244440">
              <a:lnSpc>
                <a:spcPct val="100000"/>
              </a:lnSpc>
              <a:spcBef>
                <a:spcPts val="300"/>
              </a:spcBef>
              <a:buClr>
                <a:srgbClr val="438086"/>
              </a:buClr>
              <a:buFont typeface="Georgia"/>
              <a:buChar char="▫"/>
            </a:pPr>
            <a:r>
              <a:rPr b="0" lang="en-US" sz="2600" spc="-1" strike="noStrike">
                <a:solidFill>
                  <a:srgbClr val="438086"/>
                </a:solidFill>
                <a:latin typeface="Georgia"/>
                <a:ea typeface="DejaVu Sans"/>
              </a:rPr>
              <a:t>External</a:t>
            </a:r>
            <a:endParaRPr b="0" lang="en-IN" sz="2600" spc="-1" strike="noStrike">
              <a:latin typeface="Arial"/>
            </a:endParaRPr>
          </a:p>
          <a:p>
            <a:pPr lvl="1" marL="658440" indent="-244440">
              <a:lnSpc>
                <a:spcPct val="100000"/>
              </a:lnSpc>
              <a:spcBef>
                <a:spcPts val="300"/>
              </a:spcBef>
              <a:buClr>
                <a:srgbClr val="438086"/>
              </a:buClr>
              <a:buFont typeface="Georgia"/>
              <a:buChar char="▫"/>
            </a:pPr>
            <a:r>
              <a:rPr b="0" lang="en-US" sz="2600" spc="-1" strike="noStrike">
                <a:solidFill>
                  <a:srgbClr val="438086"/>
                </a:solidFill>
                <a:latin typeface="Georgia"/>
                <a:ea typeface="DejaVu Sans"/>
              </a:rPr>
              <a:t>Internal</a:t>
            </a:r>
            <a:endParaRPr b="0" lang="en-IN" sz="2600" spc="-1" strike="noStrike">
              <a:latin typeface="Arial"/>
            </a:endParaRPr>
          </a:p>
        </p:txBody>
      </p:sp>
      <p:pic>
        <p:nvPicPr>
          <p:cNvPr id="635" name="Picture 2" descr=""/>
          <p:cNvPicPr/>
          <p:nvPr/>
        </p:nvPicPr>
        <p:blipFill>
          <a:blip r:embed="rId1"/>
          <a:stretch/>
        </p:blipFill>
        <p:spPr>
          <a:xfrm>
            <a:off x="694080" y="2208240"/>
            <a:ext cx="7990200" cy="1021680"/>
          </a:xfrm>
          <a:prstGeom prst="rect">
            <a:avLst/>
          </a:prstGeom>
          <a:ln>
            <a:noFill/>
          </a:ln>
        </p:spPr>
      </p:pic>
    </p:spTree>
  </p:cSld>
  <mc:AlternateContent>
    <mc:Choice Requires="p14">
      <p:transition spd="slow" p14:dur="2000"/>
    </mc:Choice>
    <mc:Fallback>
      <p:transition spd="slow"/>
    </mc:Fallback>
  </mc:AlternateContent>
</p:sld>
</file>

<file path=ppt/slides/slide4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36" name="CustomShape 1"/>
          <p:cNvSpPr/>
          <p:nvPr/>
        </p:nvSpPr>
        <p:spPr>
          <a:xfrm>
            <a:off x="457200" y="33264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Types of Sorting</a:t>
            </a:r>
            <a:endParaRPr b="0" lang="en-IN" sz="4000" spc="-1" strike="noStrike">
              <a:latin typeface="Arial"/>
            </a:endParaRPr>
          </a:p>
        </p:txBody>
      </p:sp>
      <p:sp>
        <p:nvSpPr>
          <p:cNvPr id="637" name="CustomShape 2"/>
          <p:cNvSpPr/>
          <p:nvPr/>
        </p:nvSpPr>
        <p:spPr>
          <a:xfrm>
            <a:off x="457200" y="1268640"/>
            <a:ext cx="8227080" cy="4322520"/>
          </a:xfrm>
          <a:prstGeom prst="rect">
            <a:avLst/>
          </a:prstGeom>
          <a:noFill/>
          <a:ln>
            <a:noFill/>
          </a:ln>
        </p:spPr>
        <p:style>
          <a:lnRef idx="0"/>
          <a:fillRef idx="0"/>
          <a:effectRef idx="0"/>
          <a:fontRef idx="minor"/>
        </p:style>
        <p:txBody>
          <a:bodyPr lIns="90000" rIns="90000" tIns="45000" bIns="45000">
            <a:normAutofit/>
          </a:bodyPr>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Internal Sorting</a:t>
            </a:r>
            <a:endParaRPr b="0" lang="en-IN" sz="2800" spc="-1" strike="noStrike">
              <a:latin typeface="Arial"/>
            </a:endParaRPr>
          </a:p>
          <a:p>
            <a:pPr lvl="1" marL="658440" indent="-244440">
              <a:lnSpc>
                <a:spcPct val="100000"/>
              </a:lnSpc>
              <a:spcBef>
                <a:spcPts val="300"/>
              </a:spcBef>
              <a:buClr>
                <a:srgbClr val="438086"/>
              </a:buClr>
              <a:buFont typeface="Georgia"/>
              <a:buChar char="▫"/>
            </a:pPr>
            <a:r>
              <a:rPr b="0" lang="en-US" sz="2600" spc="-1" strike="noStrike">
                <a:solidFill>
                  <a:srgbClr val="438086"/>
                </a:solidFill>
                <a:latin typeface="Georgia"/>
                <a:ea typeface="DejaVu Sans"/>
              </a:rPr>
              <a:t>Any sort algorithm that uses main memory exclusively during the sorting</a:t>
            </a:r>
            <a:endParaRPr b="0" lang="en-IN" sz="2600" spc="-1" strike="noStrike">
              <a:latin typeface="Arial"/>
            </a:endParaRPr>
          </a:p>
          <a:p>
            <a:pPr lvl="1" marL="658440" indent="-244440">
              <a:lnSpc>
                <a:spcPct val="100000"/>
              </a:lnSpc>
              <a:spcBef>
                <a:spcPts val="300"/>
              </a:spcBef>
              <a:buClr>
                <a:srgbClr val="438086"/>
              </a:buClr>
              <a:buFont typeface="Georgia"/>
              <a:buChar char="▫"/>
            </a:pPr>
            <a:r>
              <a:rPr b="0" lang="en-US" sz="2600" spc="-1" strike="noStrike">
                <a:solidFill>
                  <a:srgbClr val="438086"/>
                </a:solidFill>
                <a:latin typeface="Georgia"/>
                <a:ea typeface="DejaVu Sans"/>
              </a:rPr>
              <a:t>High speed and random access to all data members</a:t>
            </a:r>
            <a:endParaRPr b="0" lang="en-IN" sz="2600" spc="-1" strike="noStrike">
              <a:latin typeface="Arial"/>
            </a:endParaRPr>
          </a:p>
          <a:p>
            <a:pPr lvl="1" marL="658440" indent="-244440">
              <a:lnSpc>
                <a:spcPct val="100000"/>
              </a:lnSpc>
              <a:spcBef>
                <a:spcPts val="300"/>
              </a:spcBef>
              <a:buClr>
                <a:srgbClr val="438086"/>
              </a:buClr>
              <a:buFont typeface="Georgia"/>
              <a:buChar char="▫"/>
            </a:pPr>
            <a:r>
              <a:rPr b="0" lang="en-US" sz="2600" spc="-1" strike="noStrike">
                <a:solidFill>
                  <a:srgbClr val="438086"/>
                </a:solidFill>
                <a:latin typeface="Georgia"/>
                <a:ea typeface="DejaVu Sans"/>
              </a:rPr>
              <a:t>Faster than External Sorting</a:t>
            </a:r>
            <a:endParaRPr b="0" lang="en-IN" sz="2600" spc="-1" strike="noStrike">
              <a:latin typeface="Arial"/>
            </a:endParaRPr>
          </a:p>
          <a:p>
            <a:pPr>
              <a:lnSpc>
                <a:spcPct val="100000"/>
              </a:lnSpc>
              <a:spcBef>
                <a:spcPts val="300"/>
              </a:spcBef>
            </a:pPr>
            <a:endParaRPr b="0" lang="en-IN" sz="2600" spc="-1" strike="noStrike">
              <a:latin typeface="Arial"/>
            </a:endParaRPr>
          </a:p>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External Sorting</a:t>
            </a:r>
            <a:endParaRPr b="0" lang="en-IN" sz="2800" spc="-1" strike="noStrike">
              <a:latin typeface="Arial"/>
            </a:endParaRPr>
          </a:p>
          <a:p>
            <a:pPr lvl="1" marL="658440" indent="-244440">
              <a:lnSpc>
                <a:spcPct val="100000"/>
              </a:lnSpc>
              <a:spcBef>
                <a:spcPts val="300"/>
              </a:spcBef>
              <a:buClr>
                <a:srgbClr val="438086"/>
              </a:buClr>
              <a:buFont typeface="Georgia"/>
              <a:buChar char="▫"/>
            </a:pPr>
            <a:r>
              <a:rPr b="0" lang="en-US" sz="2600" spc="-1" strike="noStrike">
                <a:solidFill>
                  <a:srgbClr val="438086"/>
                </a:solidFill>
                <a:latin typeface="Georgia"/>
                <a:ea typeface="DejaVu Sans"/>
              </a:rPr>
              <a:t>Uses External Memory</a:t>
            </a:r>
            <a:endParaRPr b="0" lang="en-IN" sz="2600" spc="-1" strike="noStrike">
              <a:latin typeface="Arial"/>
            </a:endParaRPr>
          </a:p>
          <a:p>
            <a:pPr lvl="1" marL="658440" indent="-244440">
              <a:lnSpc>
                <a:spcPct val="100000"/>
              </a:lnSpc>
              <a:spcBef>
                <a:spcPts val="300"/>
              </a:spcBef>
              <a:buClr>
                <a:srgbClr val="438086"/>
              </a:buClr>
              <a:buFont typeface="Georgia"/>
              <a:buChar char="▫"/>
            </a:pPr>
            <a:r>
              <a:rPr b="0" lang="en-US" sz="2600" spc="-1" strike="noStrike">
                <a:solidFill>
                  <a:srgbClr val="438086"/>
                </a:solidFill>
                <a:latin typeface="Georgia"/>
                <a:ea typeface="DejaVu Sans"/>
              </a:rPr>
              <a:t>Merge Sort</a:t>
            </a:r>
            <a:endParaRPr b="0" lang="en-IN" sz="2600" spc="-1" strike="noStrike">
              <a:latin typeface="Arial"/>
            </a:endParaRPr>
          </a:p>
        </p:txBody>
      </p:sp>
      <p:pic>
        <p:nvPicPr>
          <p:cNvPr id="638" name="Picture 2" descr=""/>
          <p:cNvPicPr/>
          <p:nvPr/>
        </p:nvPicPr>
        <p:blipFill>
          <a:blip r:embed="rId1"/>
          <a:stretch/>
        </p:blipFill>
        <p:spPr>
          <a:xfrm>
            <a:off x="6300360" y="3141000"/>
            <a:ext cx="2157840" cy="2661120"/>
          </a:xfrm>
          <a:prstGeom prst="rect">
            <a:avLst/>
          </a:prstGeom>
          <a:ln>
            <a:noFill/>
          </a:ln>
        </p:spPr>
      </p:pic>
    </p:spTree>
  </p:cSld>
  <mc:AlternateContent>
    <mc:Choice Requires="p14">
      <p:transition spd="slow" p14:dur="2000"/>
    </mc:Choice>
    <mc:Fallback>
      <p:transition spd="slow"/>
    </mc:Fallback>
  </mc:AlternateContent>
</p:sld>
</file>

<file path=ppt/slides/slide4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39"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UNIT III Searching and Sorting</a:t>
            </a:r>
            <a:endParaRPr b="0" lang="en-IN" sz="4000" spc="-1" strike="noStrike">
              <a:latin typeface="Arial"/>
            </a:endParaRPr>
          </a:p>
        </p:txBody>
      </p:sp>
      <p:sp>
        <p:nvSpPr>
          <p:cNvPr id="640" name="CustomShape 2"/>
          <p:cNvSpPr/>
          <p:nvPr/>
        </p:nvSpPr>
        <p:spPr>
          <a:xfrm>
            <a:off x="457200" y="2249280"/>
            <a:ext cx="8227080" cy="4322520"/>
          </a:xfrm>
          <a:prstGeom prst="rect">
            <a:avLst/>
          </a:prstGeom>
          <a:noFill/>
          <a:ln>
            <a:noFill/>
          </a:ln>
        </p:spPr>
        <p:style>
          <a:lnRef idx="0"/>
          <a:fillRef idx="0"/>
          <a:effectRef idx="0"/>
          <a:fontRef idx="minor"/>
        </p:style>
      </p:sp>
      <p:pic>
        <p:nvPicPr>
          <p:cNvPr id="641" name="Picture 2" descr=""/>
          <p:cNvPicPr/>
          <p:nvPr/>
        </p:nvPicPr>
        <p:blipFill>
          <a:blip r:embed="rId1"/>
          <a:stretch/>
        </p:blipFill>
        <p:spPr>
          <a:xfrm>
            <a:off x="323640" y="2373840"/>
            <a:ext cx="8412480" cy="3285000"/>
          </a:xfrm>
          <a:prstGeom prst="rect">
            <a:avLst/>
          </a:prstGeom>
          <a:ln>
            <a:noFill/>
          </a:ln>
        </p:spPr>
      </p:pic>
    </p:spTree>
  </p:cSld>
  <mc:AlternateContent>
    <mc:Choice Requires="p14">
      <p:transition spd="slow" p14:dur="2000"/>
    </mc:Choice>
    <mc:Fallback>
      <p:transition spd="slow"/>
    </mc:Fallback>
  </mc:AlternateContent>
</p:sld>
</file>

<file path=ppt/slides/slide4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42" name="CustomShape 1"/>
          <p:cNvSpPr/>
          <p:nvPr/>
        </p:nvSpPr>
        <p:spPr>
          <a:xfrm>
            <a:off x="457200" y="33264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General Sort Concept</a:t>
            </a:r>
            <a:endParaRPr b="0" lang="en-IN" sz="4000" spc="-1" strike="noStrike">
              <a:latin typeface="Arial"/>
            </a:endParaRPr>
          </a:p>
        </p:txBody>
      </p:sp>
      <p:sp>
        <p:nvSpPr>
          <p:cNvPr id="643" name="CustomShape 2"/>
          <p:cNvSpPr/>
          <p:nvPr/>
        </p:nvSpPr>
        <p:spPr>
          <a:xfrm>
            <a:off x="457200" y="1268640"/>
            <a:ext cx="8227080" cy="4322520"/>
          </a:xfrm>
          <a:prstGeom prst="rect">
            <a:avLst/>
          </a:prstGeom>
          <a:noFill/>
          <a:ln>
            <a:noFill/>
          </a:ln>
        </p:spPr>
        <p:style>
          <a:lnRef idx="0"/>
          <a:fillRef idx="0"/>
          <a:effectRef idx="0"/>
          <a:fontRef idx="minor"/>
        </p:style>
        <p:txBody>
          <a:bodyPr lIns="90000" rIns="90000" tIns="45000" bIns="45000">
            <a:normAutofit/>
          </a:bodyPr>
          <a:p>
            <a:pPr>
              <a:lnSpc>
                <a:spcPct val="100000"/>
              </a:lnSpc>
              <a:spcBef>
                <a:spcPts val="300"/>
              </a:spcBef>
            </a:pPr>
            <a:endParaRPr b="0" lang="en-IN" sz="1800" spc="-1" strike="noStrike">
              <a:latin typeface="Arial"/>
            </a:endParaRPr>
          </a:p>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Sort Order</a:t>
            </a:r>
            <a:endParaRPr b="0" lang="en-IN" sz="2800" spc="-1" strike="noStrike">
              <a:latin typeface="Arial"/>
            </a:endParaRPr>
          </a:p>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Stability </a:t>
            </a:r>
            <a:endParaRPr b="0" lang="en-IN" sz="2800" spc="-1" strike="noStrike">
              <a:latin typeface="Arial"/>
            </a:endParaRPr>
          </a:p>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Efficiency – measure of the relative efficiency of the sort</a:t>
            </a:r>
            <a:endParaRPr b="0" lang="en-IN" sz="2800" spc="-1" strike="noStrike">
              <a:latin typeface="Arial"/>
            </a:endParaRPr>
          </a:p>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Number of Passes</a:t>
            </a:r>
            <a:endParaRPr b="0" lang="en-IN" sz="2800" spc="-1" strike="noStrike">
              <a:latin typeface="Arial"/>
            </a:endParaRPr>
          </a:p>
          <a:p>
            <a:pPr>
              <a:lnSpc>
                <a:spcPct val="100000"/>
              </a:lnSpc>
              <a:spcBef>
                <a:spcPts val="300"/>
              </a:spcBef>
            </a:pPr>
            <a:endParaRPr b="0" lang="en-IN" sz="2800" spc="-1" strike="noStrike">
              <a:latin typeface="Arial"/>
            </a:endParaRPr>
          </a:p>
          <a:p>
            <a:pPr>
              <a:lnSpc>
                <a:spcPct val="100000"/>
              </a:lnSpc>
              <a:spcBef>
                <a:spcPts val="300"/>
              </a:spcBef>
            </a:pPr>
            <a:endParaRPr b="0" lang="en-IN" sz="2800" spc="-1" strike="noStrike">
              <a:latin typeface="Arial"/>
            </a:endParaRPr>
          </a:p>
        </p:txBody>
      </p:sp>
    </p:spTree>
  </p:cSld>
  <mc:AlternateContent>
    <mc:Choice Requires="p14">
      <p:transition spd="slow" p14:dur="2000"/>
    </mc:Choice>
    <mc:Fallback>
      <p:transition spd="slow"/>
    </mc:Fallback>
  </mc:AlternateContent>
</p:sld>
</file>

<file path=ppt/slides/slide4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44" name="CustomShape 1"/>
          <p:cNvSpPr/>
          <p:nvPr/>
        </p:nvSpPr>
        <p:spPr>
          <a:xfrm>
            <a:off x="457200" y="33264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General Sort Concept</a:t>
            </a:r>
            <a:endParaRPr b="0" lang="en-IN" sz="4000" spc="-1" strike="noStrike">
              <a:latin typeface="Arial"/>
            </a:endParaRPr>
          </a:p>
        </p:txBody>
      </p:sp>
      <p:sp>
        <p:nvSpPr>
          <p:cNvPr id="645" name="CustomShape 2"/>
          <p:cNvSpPr/>
          <p:nvPr/>
        </p:nvSpPr>
        <p:spPr>
          <a:xfrm>
            <a:off x="457200" y="1268640"/>
            <a:ext cx="8227080" cy="4322520"/>
          </a:xfrm>
          <a:prstGeom prst="rect">
            <a:avLst/>
          </a:prstGeom>
          <a:noFill/>
          <a:ln>
            <a:noFill/>
          </a:ln>
        </p:spPr>
        <p:style>
          <a:lnRef idx="0"/>
          <a:fillRef idx="0"/>
          <a:effectRef idx="0"/>
          <a:fontRef idx="minor"/>
        </p:style>
        <p:txBody>
          <a:bodyPr lIns="90000" rIns="90000" tIns="45000" bIns="45000">
            <a:normAutofit/>
          </a:bodyPr>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Stability </a:t>
            </a:r>
            <a:endParaRPr b="0" lang="en-IN" sz="2800" spc="-1" strike="noStrike">
              <a:latin typeface="Arial"/>
            </a:endParaRPr>
          </a:p>
          <a:p>
            <a:pPr>
              <a:lnSpc>
                <a:spcPct val="100000"/>
              </a:lnSpc>
              <a:spcBef>
                <a:spcPts val="300"/>
              </a:spcBef>
            </a:pPr>
            <a:endParaRPr b="0" lang="en-IN" sz="2800" spc="-1" strike="noStrike">
              <a:latin typeface="Arial"/>
            </a:endParaRPr>
          </a:p>
          <a:p>
            <a:pPr>
              <a:lnSpc>
                <a:spcPct val="100000"/>
              </a:lnSpc>
              <a:spcBef>
                <a:spcPts val="300"/>
              </a:spcBef>
            </a:pPr>
            <a:endParaRPr b="0" lang="en-IN" sz="2800" spc="-1" strike="noStrike">
              <a:latin typeface="Arial"/>
            </a:endParaRPr>
          </a:p>
        </p:txBody>
      </p:sp>
      <p:pic>
        <p:nvPicPr>
          <p:cNvPr id="646" name="Picture 3" descr=""/>
          <p:cNvPicPr/>
          <p:nvPr/>
        </p:nvPicPr>
        <p:blipFill>
          <a:blip r:embed="rId1"/>
          <a:stretch/>
        </p:blipFill>
        <p:spPr>
          <a:xfrm>
            <a:off x="1403640" y="2655000"/>
            <a:ext cx="6588720" cy="4083840"/>
          </a:xfrm>
          <a:prstGeom prst="rect">
            <a:avLst/>
          </a:prstGeom>
          <a:ln>
            <a:noFill/>
          </a:ln>
        </p:spPr>
      </p:pic>
      <p:pic>
        <p:nvPicPr>
          <p:cNvPr id="647" name="Picture 4" descr=""/>
          <p:cNvPicPr/>
          <p:nvPr/>
        </p:nvPicPr>
        <p:blipFill>
          <a:blip r:embed="rId2"/>
          <a:stretch/>
        </p:blipFill>
        <p:spPr>
          <a:xfrm>
            <a:off x="1403640" y="1716840"/>
            <a:ext cx="6883920" cy="269640"/>
          </a:xfrm>
          <a:prstGeom prst="rect">
            <a:avLst/>
          </a:prstGeom>
          <a:ln>
            <a:noFill/>
          </a:ln>
        </p:spPr>
      </p:pic>
      <p:pic>
        <p:nvPicPr>
          <p:cNvPr id="648" name="Picture 5" descr=""/>
          <p:cNvPicPr/>
          <p:nvPr/>
        </p:nvPicPr>
        <p:blipFill>
          <a:blip r:embed="rId3"/>
          <a:stretch/>
        </p:blipFill>
        <p:spPr>
          <a:xfrm>
            <a:off x="1472040" y="2154600"/>
            <a:ext cx="4321440" cy="178560"/>
          </a:xfrm>
          <a:prstGeom prst="rect">
            <a:avLst/>
          </a:prstGeom>
          <a:ln>
            <a:noFill/>
          </a:ln>
        </p:spPr>
      </p:pic>
    </p:spTree>
  </p:cSld>
  <mc:AlternateContent>
    <mc:Choice Requires="p14">
      <p:transition spd="slow" p14:dur="2000"/>
    </mc:Choice>
    <mc:Fallback>
      <p:transition spd="slow"/>
    </mc:Fallback>
  </mc:AlternateContent>
</p:sld>
</file>

<file path=ppt/slides/slide4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49"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rmAutofit/>
          </a:bodyPr>
          <a:p>
            <a:pPr>
              <a:lnSpc>
                <a:spcPct val="100000"/>
              </a:lnSpc>
            </a:pPr>
            <a:r>
              <a:rPr b="0" lang="en-US" sz="4000" spc="-1" strike="noStrike">
                <a:solidFill>
                  <a:srgbClr val="424456"/>
                </a:solidFill>
                <a:latin typeface="Trebuchet MS"/>
                <a:ea typeface="DejaVu Sans"/>
              </a:rPr>
              <a:t>Bubble Sort and Selection Sort</a:t>
            </a:r>
            <a:endParaRPr b="0" lang="en-IN" sz="4000" spc="-1" strike="noStrike">
              <a:latin typeface="Arial"/>
            </a:endParaRPr>
          </a:p>
        </p:txBody>
      </p:sp>
      <p:sp>
        <p:nvSpPr>
          <p:cNvPr id="650" name="CustomShape 2"/>
          <p:cNvSpPr/>
          <p:nvPr/>
        </p:nvSpPr>
        <p:spPr>
          <a:xfrm>
            <a:off x="457200" y="2249280"/>
            <a:ext cx="8227080" cy="4322520"/>
          </a:xfrm>
          <a:prstGeom prst="rect">
            <a:avLst/>
          </a:prstGeom>
          <a:noFill/>
          <a:ln>
            <a:noFill/>
          </a:ln>
        </p:spPr>
        <p:style>
          <a:lnRef idx="0"/>
          <a:fillRef idx="0"/>
          <a:effectRef idx="0"/>
          <a:fontRef idx="minor"/>
        </p:style>
      </p:sp>
      <p:pic>
        <p:nvPicPr>
          <p:cNvPr id="651" name="Picture 2" descr=""/>
          <p:cNvPicPr/>
          <p:nvPr/>
        </p:nvPicPr>
        <p:blipFill>
          <a:blip r:embed="rId1"/>
          <a:stretch/>
        </p:blipFill>
        <p:spPr>
          <a:xfrm>
            <a:off x="323640" y="2164680"/>
            <a:ext cx="8607960" cy="485280"/>
          </a:xfrm>
          <a:prstGeom prst="rect">
            <a:avLst/>
          </a:prstGeom>
          <a:ln>
            <a:noFill/>
          </a:ln>
        </p:spPr>
      </p:pic>
      <p:pic>
        <p:nvPicPr>
          <p:cNvPr id="652" name="Picture 3" descr=""/>
          <p:cNvPicPr/>
          <p:nvPr/>
        </p:nvPicPr>
        <p:blipFill>
          <a:blip r:embed="rId2"/>
          <a:stretch/>
        </p:blipFill>
        <p:spPr>
          <a:xfrm>
            <a:off x="468000" y="3289680"/>
            <a:ext cx="7680960" cy="929160"/>
          </a:xfrm>
          <a:prstGeom prst="rect">
            <a:avLst/>
          </a:prstGeom>
          <a:ln>
            <a:noFill/>
          </a:ln>
        </p:spPr>
      </p:pic>
    </p:spTree>
  </p:cSld>
  <mc:AlternateContent>
    <mc:Choice Requires="p14">
      <p:transition spd="slow" p14:dur="2000"/>
    </mc:Choice>
    <mc:Fallback>
      <p:transition spd="slow"/>
    </mc:Fallback>
  </mc:AlternateContent>
</p:sld>
</file>

<file path=ppt/slides/slide4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53"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Sorting</a:t>
            </a:r>
            <a:endParaRPr b="0" lang="en-IN" sz="4000" spc="-1" strike="noStrike">
              <a:latin typeface="Arial"/>
            </a:endParaRPr>
          </a:p>
        </p:txBody>
      </p:sp>
      <p:sp>
        <p:nvSpPr>
          <p:cNvPr id="654" name="CustomShape 2"/>
          <p:cNvSpPr/>
          <p:nvPr/>
        </p:nvSpPr>
        <p:spPr>
          <a:xfrm>
            <a:off x="685800" y="1872000"/>
            <a:ext cx="7769880" cy="4221720"/>
          </a:xfrm>
          <a:prstGeom prst="rect">
            <a:avLst/>
          </a:prstGeom>
          <a:noFill/>
          <a:ln>
            <a:noFill/>
          </a:ln>
        </p:spPr>
        <p:style>
          <a:lnRef idx="0"/>
          <a:fillRef idx="0"/>
          <a:effectRef idx="0"/>
          <a:fontRef idx="minor"/>
        </p:style>
        <p:txBody>
          <a:bodyPr lIns="90000" rIns="90000" tIns="45000" bIns="45000">
            <a:noAutofit/>
          </a:bodyPr>
          <a:p>
            <a:pPr marL="365760" indent="-253440">
              <a:lnSpc>
                <a:spcPct val="100000"/>
              </a:lnSpc>
              <a:spcBef>
                <a:spcPts val="300"/>
              </a:spcBef>
              <a:buClr>
                <a:srgbClr val="a04da3"/>
              </a:buClr>
              <a:buFont typeface="Georgia"/>
              <a:buChar char="•"/>
            </a:pPr>
            <a:r>
              <a:rPr b="1" lang="en-US" sz="2800" spc="-1" strike="noStrike">
                <a:solidFill>
                  <a:srgbClr val="000000"/>
                </a:solidFill>
                <a:latin typeface="Georgia"/>
                <a:ea typeface="DejaVu Sans"/>
              </a:rPr>
              <a:t>Sorting takes an unordered collection and makes it an ordered one.</a:t>
            </a:r>
            <a:endParaRPr b="0" lang="en-IN" sz="2800" spc="-1" strike="noStrike">
              <a:latin typeface="Arial"/>
            </a:endParaRPr>
          </a:p>
        </p:txBody>
      </p:sp>
      <p:sp>
        <p:nvSpPr>
          <p:cNvPr id="655" name="CustomShape 3"/>
          <p:cNvSpPr/>
          <p:nvPr/>
        </p:nvSpPr>
        <p:spPr>
          <a:xfrm>
            <a:off x="1211400" y="3203640"/>
            <a:ext cx="6515640" cy="713520"/>
          </a:xfrm>
          <a:prstGeom prst="rect">
            <a:avLst/>
          </a:prstGeom>
          <a:noFill/>
          <a:ln w="38160">
            <a:solidFill>
              <a:schemeClr val="tx1"/>
            </a:solidFill>
            <a:miter/>
          </a:ln>
        </p:spPr>
        <p:style>
          <a:lnRef idx="0"/>
          <a:fillRef idx="0"/>
          <a:effectRef idx="0"/>
          <a:fontRef idx="minor"/>
        </p:style>
      </p:sp>
      <p:sp>
        <p:nvSpPr>
          <p:cNvPr id="656" name="Line 4"/>
          <p:cNvSpPr/>
          <p:nvPr/>
        </p:nvSpPr>
        <p:spPr>
          <a:xfrm>
            <a:off x="2220840" y="3198600"/>
            <a:ext cx="0" cy="712800"/>
          </a:xfrm>
          <a:prstGeom prst="line">
            <a:avLst/>
          </a:prstGeom>
          <a:ln w="38160">
            <a:solidFill>
              <a:schemeClr val="tx1"/>
            </a:solidFill>
            <a:round/>
          </a:ln>
        </p:spPr>
        <p:style>
          <a:lnRef idx="0"/>
          <a:fillRef idx="0"/>
          <a:effectRef idx="0"/>
          <a:fontRef idx="minor"/>
        </p:style>
      </p:sp>
      <p:sp>
        <p:nvSpPr>
          <p:cNvPr id="657" name="Line 5"/>
          <p:cNvSpPr/>
          <p:nvPr/>
        </p:nvSpPr>
        <p:spPr>
          <a:xfrm>
            <a:off x="3238200" y="3198600"/>
            <a:ext cx="0" cy="725400"/>
          </a:xfrm>
          <a:prstGeom prst="line">
            <a:avLst/>
          </a:prstGeom>
          <a:ln w="38160">
            <a:solidFill>
              <a:schemeClr val="tx1"/>
            </a:solidFill>
            <a:round/>
          </a:ln>
        </p:spPr>
        <p:style>
          <a:lnRef idx="0"/>
          <a:fillRef idx="0"/>
          <a:effectRef idx="0"/>
          <a:fontRef idx="minor"/>
        </p:style>
      </p:sp>
      <p:sp>
        <p:nvSpPr>
          <p:cNvPr id="658" name="Line 6"/>
          <p:cNvSpPr/>
          <p:nvPr/>
        </p:nvSpPr>
        <p:spPr>
          <a:xfrm>
            <a:off x="4276440" y="3198600"/>
            <a:ext cx="0" cy="725400"/>
          </a:xfrm>
          <a:prstGeom prst="line">
            <a:avLst/>
          </a:prstGeom>
          <a:ln w="38160">
            <a:solidFill>
              <a:schemeClr val="tx1"/>
            </a:solidFill>
            <a:round/>
          </a:ln>
        </p:spPr>
        <p:style>
          <a:lnRef idx="0"/>
          <a:fillRef idx="0"/>
          <a:effectRef idx="0"/>
          <a:fontRef idx="minor"/>
        </p:style>
      </p:sp>
      <p:sp>
        <p:nvSpPr>
          <p:cNvPr id="659" name="Line 7"/>
          <p:cNvSpPr/>
          <p:nvPr/>
        </p:nvSpPr>
        <p:spPr>
          <a:xfrm>
            <a:off x="5386320" y="3198600"/>
            <a:ext cx="0" cy="725400"/>
          </a:xfrm>
          <a:prstGeom prst="line">
            <a:avLst/>
          </a:prstGeom>
          <a:ln w="38160">
            <a:solidFill>
              <a:schemeClr val="tx1"/>
            </a:solidFill>
            <a:round/>
          </a:ln>
        </p:spPr>
        <p:style>
          <a:lnRef idx="0"/>
          <a:fillRef idx="0"/>
          <a:effectRef idx="0"/>
          <a:fontRef idx="minor"/>
        </p:style>
      </p:sp>
      <p:sp>
        <p:nvSpPr>
          <p:cNvPr id="660" name="Line 8"/>
          <p:cNvSpPr/>
          <p:nvPr/>
        </p:nvSpPr>
        <p:spPr>
          <a:xfrm>
            <a:off x="6540480" y="3211200"/>
            <a:ext cx="0" cy="700200"/>
          </a:xfrm>
          <a:prstGeom prst="line">
            <a:avLst/>
          </a:prstGeom>
          <a:ln w="38160">
            <a:solidFill>
              <a:schemeClr val="tx1"/>
            </a:solidFill>
            <a:round/>
          </a:ln>
        </p:spPr>
        <p:style>
          <a:lnRef idx="0"/>
          <a:fillRef idx="0"/>
          <a:effectRef idx="0"/>
          <a:fontRef idx="minor"/>
        </p:style>
      </p:sp>
      <p:sp>
        <p:nvSpPr>
          <p:cNvPr id="661" name="CustomShape 9"/>
          <p:cNvSpPr/>
          <p:nvPr/>
        </p:nvSpPr>
        <p:spPr>
          <a:xfrm>
            <a:off x="6969600" y="3378240"/>
            <a:ext cx="3286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5</a:t>
            </a:r>
            <a:endParaRPr b="0" lang="en-IN" sz="1800" spc="-1" strike="noStrike">
              <a:latin typeface="Arial"/>
            </a:endParaRPr>
          </a:p>
        </p:txBody>
      </p:sp>
      <p:sp>
        <p:nvSpPr>
          <p:cNvPr id="662" name="CustomShape 10"/>
          <p:cNvSpPr/>
          <p:nvPr/>
        </p:nvSpPr>
        <p:spPr>
          <a:xfrm>
            <a:off x="4540680" y="336564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12</a:t>
            </a:r>
            <a:endParaRPr b="0" lang="en-IN" sz="1800" spc="-1" strike="noStrike">
              <a:latin typeface="Arial"/>
            </a:endParaRPr>
          </a:p>
        </p:txBody>
      </p:sp>
      <p:sp>
        <p:nvSpPr>
          <p:cNvPr id="663" name="CustomShape 11"/>
          <p:cNvSpPr/>
          <p:nvPr/>
        </p:nvSpPr>
        <p:spPr>
          <a:xfrm>
            <a:off x="3454560" y="337824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35</a:t>
            </a:r>
            <a:endParaRPr b="0" lang="en-IN" sz="1800" spc="-1" strike="noStrike">
              <a:latin typeface="Arial"/>
            </a:endParaRPr>
          </a:p>
        </p:txBody>
      </p:sp>
      <p:sp>
        <p:nvSpPr>
          <p:cNvPr id="664" name="CustomShape 12"/>
          <p:cNvSpPr/>
          <p:nvPr/>
        </p:nvSpPr>
        <p:spPr>
          <a:xfrm>
            <a:off x="2368800" y="337824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42</a:t>
            </a:r>
            <a:endParaRPr b="0" lang="en-IN" sz="1800" spc="-1" strike="noStrike">
              <a:latin typeface="Arial"/>
            </a:endParaRPr>
          </a:p>
        </p:txBody>
      </p:sp>
      <p:sp>
        <p:nvSpPr>
          <p:cNvPr id="665" name="CustomShape 13"/>
          <p:cNvSpPr/>
          <p:nvPr/>
        </p:nvSpPr>
        <p:spPr>
          <a:xfrm>
            <a:off x="1400400" y="339264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77</a:t>
            </a:r>
            <a:endParaRPr b="0" lang="en-IN" sz="1800" spc="-1" strike="noStrike">
              <a:latin typeface="Arial"/>
            </a:endParaRPr>
          </a:p>
        </p:txBody>
      </p:sp>
      <p:sp>
        <p:nvSpPr>
          <p:cNvPr id="666" name="CustomShape 14"/>
          <p:cNvSpPr/>
          <p:nvPr/>
        </p:nvSpPr>
        <p:spPr>
          <a:xfrm>
            <a:off x="5596200" y="3363840"/>
            <a:ext cx="618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101</a:t>
            </a:r>
            <a:endParaRPr b="0" lang="en-IN" sz="1800" spc="-1" strike="noStrike">
              <a:latin typeface="Arial"/>
            </a:endParaRPr>
          </a:p>
        </p:txBody>
      </p:sp>
      <p:sp>
        <p:nvSpPr>
          <p:cNvPr id="667" name="CustomShape 15"/>
          <p:cNvSpPr/>
          <p:nvPr/>
        </p:nvSpPr>
        <p:spPr>
          <a:xfrm>
            <a:off x="1818720" y="4816440"/>
            <a:ext cx="500292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1          2          3           4           5            6</a:t>
            </a:r>
            <a:endParaRPr b="0" lang="en-IN" sz="1800" spc="-1" strike="noStrike">
              <a:latin typeface="Arial"/>
            </a:endParaRPr>
          </a:p>
        </p:txBody>
      </p:sp>
      <p:grpSp>
        <p:nvGrpSpPr>
          <p:cNvPr id="668" name="Group 16"/>
          <p:cNvGrpSpPr/>
          <p:nvPr/>
        </p:nvGrpSpPr>
        <p:grpSpPr>
          <a:xfrm>
            <a:off x="1143000" y="5224320"/>
            <a:ext cx="6515640" cy="723960"/>
            <a:chOff x="1143000" y="5224320"/>
            <a:chExt cx="6515640" cy="723960"/>
          </a:xfrm>
        </p:grpSpPr>
        <p:sp>
          <p:nvSpPr>
            <p:cNvPr id="669" name="CustomShape 17"/>
            <p:cNvSpPr/>
            <p:nvPr/>
          </p:nvSpPr>
          <p:spPr>
            <a:xfrm>
              <a:off x="1143000" y="5229360"/>
              <a:ext cx="6515640" cy="711720"/>
            </a:xfrm>
            <a:prstGeom prst="rect">
              <a:avLst/>
            </a:prstGeom>
            <a:noFill/>
            <a:ln w="38160">
              <a:solidFill>
                <a:schemeClr val="tx1"/>
              </a:solidFill>
              <a:miter/>
            </a:ln>
          </p:spPr>
          <p:style>
            <a:lnRef idx="0"/>
            <a:fillRef idx="0"/>
            <a:effectRef idx="0"/>
            <a:fontRef idx="minor"/>
          </p:style>
        </p:sp>
        <p:sp>
          <p:nvSpPr>
            <p:cNvPr id="670" name="Line 18"/>
            <p:cNvSpPr/>
            <p:nvPr/>
          </p:nvSpPr>
          <p:spPr>
            <a:xfrm>
              <a:off x="2152080" y="5224320"/>
              <a:ext cx="0" cy="712080"/>
            </a:xfrm>
            <a:prstGeom prst="line">
              <a:avLst/>
            </a:prstGeom>
            <a:ln w="38160">
              <a:solidFill>
                <a:schemeClr val="tx1"/>
              </a:solidFill>
              <a:round/>
            </a:ln>
          </p:spPr>
          <p:style>
            <a:lnRef idx="0"/>
            <a:fillRef idx="0"/>
            <a:effectRef idx="0"/>
            <a:fontRef idx="minor"/>
          </p:style>
        </p:sp>
        <p:sp>
          <p:nvSpPr>
            <p:cNvPr id="671" name="Line 19"/>
            <p:cNvSpPr/>
            <p:nvPr/>
          </p:nvSpPr>
          <p:spPr>
            <a:xfrm>
              <a:off x="3169800" y="5224320"/>
              <a:ext cx="0" cy="723960"/>
            </a:xfrm>
            <a:prstGeom prst="line">
              <a:avLst/>
            </a:prstGeom>
            <a:ln w="38160">
              <a:solidFill>
                <a:schemeClr val="tx1"/>
              </a:solidFill>
              <a:round/>
            </a:ln>
          </p:spPr>
          <p:style>
            <a:lnRef idx="0"/>
            <a:fillRef idx="0"/>
            <a:effectRef idx="0"/>
            <a:fontRef idx="minor"/>
          </p:style>
        </p:sp>
        <p:sp>
          <p:nvSpPr>
            <p:cNvPr id="672" name="Line 20"/>
            <p:cNvSpPr/>
            <p:nvPr/>
          </p:nvSpPr>
          <p:spPr>
            <a:xfrm>
              <a:off x="4209120" y="5224320"/>
              <a:ext cx="0" cy="723960"/>
            </a:xfrm>
            <a:prstGeom prst="line">
              <a:avLst/>
            </a:prstGeom>
            <a:ln w="38160">
              <a:solidFill>
                <a:schemeClr val="tx1"/>
              </a:solidFill>
              <a:round/>
            </a:ln>
          </p:spPr>
          <p:style>
            <a:lnRef idx="0"/>
            <a:fillRef idx="0"/>
            <a:effectRef idx="0"/>
            <a:fontRef idx="minor"/>
          </p:style>
        </p:sp>
        <p:sp>
          <p:nvSpPr>
            <p:cNvPr id="673" name="Line 21"/>
            <p:cNvSpPr/>
            <p:nvPr/>
          </p:nvSpPr>
          <p:spPr>
            <a:xfrm>
              <a:off x="5317920" y="5224320"/>
              <a:ext cx="0" cy="723960"/>
            </a:xfrm>
            <a:prstGeom prst="line">
              <a:avLst/>
            </a:prstGeom>
            <a:ln w="38160">
              <a:solidFill>
                <a:schemeClr val="tx1"/>
              </a:solidFill>
              <a:round/>
            </a:ln>
          </p:spPr>
          <p:style>
            <a:lnRef idx="0"/>
            <a:fillRef idx="0"/>
            <a:effectRef idx="0"/>
            <a:fontRef idx="minor"/>
          </p:style>
        </p:sp>
        <p:sp>
          <p:nvSpPr>
            <p:cNvPr id="674" name="Line 22"/>
            <p:cNvSpPr/>
            <p:nvPr/>
          </p:nvSpPr>
          <p:spPr>
            <a:xfrm>
              <a:off x="6471360" y="5237280"/>
              <a:ext cx="0" cy="699120"/>
            </a:xfrm>
            <a:prstGeom prst="line">
              <a:avLst/>
            </a:prstGeom>
            <a:ln w="38160">
              <a:solidFill>
                <a:schemeClr val="tx1"/>
              </a:solidFill>
              <a:round/>
            </a:ln>
          </p:spPr>
          <p:style>
            <a:lnRef idx="0"/>
            <a:fillRef idx="0"/>
            <a:effectRef idx="0"/>
            <a:fontRef idx="minor"/>
          </p:style>
        </p:sp>
        <p:sp>
          <p:nvSpPr>
            <p:cNvPr id="675" name="CustomShape 23"/>
            <p:cNvSpPr/>
            <p:nvPr/>
          </p:nvSpPr>
          <p:spPr>
            <a:xfrm>
              <a:off x="1451880" y="5391000"/>
              <a:ext cx="3286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5</a:t>
              </a:r>
              <a:endParaRPr b="0" lang="en-IN" sz="1800" spc="-1" strike="noStrike">
                <a:latin typeface="Arial"/>
              </a:endParaRPr>
            </a:p>
          </p:txBody>
        </p:sp>
        <p:sp>
          <p:nvSpPr>
            <p:cNvPr id="676" name="CustomShape 24"/>
            <p:cNvSpPr/>
            <p:nvPr/>
          </p:nvSpPr>
          <p:spPr>
            <a:xfrm>
              <a:off x="2369520" y="537804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12</a:t>
              </a:r>
              <a:endParaRPr b="0" lang="en-IN" sz="1800" spc="-1" strike="noStrike">
                <a:latin typeface="Arial"/>
              </a:endParaRPr>
            </a:p>
          </p:txBody>
        </p:sp>
        <p:sp>
          <p:nvSpPr>
            <p:cNvPr id="677" name="CustomShape 25"/>
            <p:cNvSpPr/>
            <p:nvPr/>
          </p:nvSpPr>
          <p:spPr>
            <a:xfrm>
              <a:off x="3387240" y="536616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35</a:t>
              </a:r>
              <a:endParaRPr b="0" lang="en-IN" sz="1800" spc="-1" strike="noStrike">
                <a:latin typeface="Arial"/>
              </a:endParaRPr>
            </a:p>
          </p:txBody>
        </p:sp>
        <p:sp>
          <p:nvSpPr>
            <p:cNvPr id="678" name="CustomShape 26"/>
            <p:cNvSpPr/>
            <p:nvPr/>
          </p:nvSpPr>
          <p:spPr>
            <a:xfrm>
              <a:off x="4449600" y="539100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42</a:t>
              </a:r>
              <a:endParaRPr b="0" lang="en-IN" sz="1800" spc="-1" strike="noStrike">
                <a:latin typeface="Arial"/>
              </a:endParaRPr>
            </a:p>
          </p:txBody>
        </p:sp>
        <p:sp>
          <p:nvSpPr>
            <p:cNvPr id="679" name="CustomShape 27"/>
            <p:cNvSpPr/>
            <p:nvPr/>
          </p:nvSpPr>
          <p:spPr>
            <a:xfrm>
              <a:off x="5581800" y="537804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77</a:t>
              </a:r>
              <a:endParaRPr b="0" lang="en-IN" sz="1800" spc="-1" strike="noStrike">
                <a:latin typeface="Arial"/>
              </a:endParaRPr>
            </a:p>
          </p:txBody>
        </p:sp>
        <p:sp>
          <p:nvSpPr>
            <p:cNvPr id="680" name="CustomShape 28"/>
            <p:cNvSpPr/>
            <p:nvPr/>
          </p:nvSpPr>
          <p:spPr>
            <a:xfrm>
              <a:off x="6635160" y="5378040"/>
              <a:ext cx="618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101</a:t>
              </a:r>
              <a:endParaRPr b="0" lang="en-IN" sz="1800" spc="-1" strike="noStrike">
                <a:latin typeface="Arial"/>
              </a:endParaRPr>
            </a:p>
          </p:txBody>
        </p:sp>
      </p:grpSp>
      <p:sp>
        <p:nvSpPr>
          <p:cNvPr id="681" name="CustomShape 29"/>
          <p:cNvSpPr/>
          <p:nvPr/>
        </p:nvSpPr>
        <p:spPr>
          <a:xfrm>
            <a:off x="1894680" y="2743200"/>
            <a:ext cx="500292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1          2          3          4            5            6</a:t>
            </a:r>
            <a:endParaRPr b="0" lang="en-IN" sz="1800" spc="-1" strike="noStrike">
              <a:latin typeface="Arial"/>
            </a:endParaRPr>
          </a:p>
        </p:txBody>
      </p:sp>
      <p:sp>
        <p:nvSpPr>
          <p:cNvPr id="682" name="Line 30"/>
          <p:cNvSpPr/>
          <p:nvPr/>
        </p:nvSpPr>
        <p:spPr>
          <a:xfrm>
            <a:off x="4276440" y="4093920"/>
            <a:ext cx="0" cy="900000"/>
          </a:xfrm>
          <a:prstGeom prst="line">
            <a:avLst/>
          </a:prstGeom>
          <a:ln w="76320">
            <a:solidFill>
              <a:srgbClr val="ff0033"/>
            </a:solidFill>
            <a:round/>
            <a:tailEnd len="med" type="triangle" w="med"/>
          </a:ln>
        </p:spPr>
        <p:style>
          <a:lnRef idx="0"/>
          <a:fillRef idx="0"/>
          <a:effectRef idx="0"/>
          <a:fontRef idx="minor"/>
        </p:style>
      </p:sp>
    </p:spTree>
  </p:cSld>
  <mc:AlternateContent>
    <mc:Choice Requires="p14">
      <p:transition spd="slow" p14:dur="2000"/>
    </mc:Choice>
    <mc:Fallback>
      <p:transition spd="slow"/>
    </mc:Fallback>
  </mc:AlternateContent>
</p:sld>
</file>

<file path=ppt/slides/slide4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83"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"Bubble Sort”</a:t>
            </a:r>
            <a:endParaRPr b="0" lang="en-IN" sz="4000" spc="-1" strike="noStrike">
              <a:latin typeface="Arial"/>
            </a:endParaRPr>
          </a:p>
        </p:txBody>
      </p:sp>
      <p:sp>
        <p:nvSpPr>
          <p:cNvPr id="684" name="CustomShape 2"/>
          <p:cNvSpPr/>
          <p:nvPr/>
        </p:nvSpPr>
        <p:spPr>
          <a:xfrm>
            <a:off x="457200" y="2249280"/>
            <a:ext cx="8227080" cy="4322520"/>
          </a:xfrm>
          <a:prstGeom prst="rect">
            <a:avLst/>
          </a:prstGeom>
          <a:noFill/>
          <a:ln>
            <a:noFill/>
          </a:ln>
        </p:spPr>
        <p:style>
          <a:lnRef idx="0"/>
          <a:fillRef idx="0"/>
          <a:effectRef idx="0"/>
          <a:fontRef idx="minor"/>
        </p:style>
        <p:txBody>
          <a:bodyPr lIns="90000" rIns="90000" tIns="45000" bIns="45000">
            <a:noAutofit/>
          </a:bodyPr>
          <a:p>
            <a:pPr marL="365760" indent="-253440">
              <a:lnSpc>
                <a:spcPct val="100000"/>
              </a:lnSpc>
              <a:spcBef>
                <a:spcPts val="300"/>
              </a:spcBef>
              <a:buClr>
                <a:srgbClr val="a04da3"/>
              </a:buClr>
              <a:buFont typeface="Georgia"/>
              <a:buChar char="•"/>
            </a:pPr>
            <a:r>
              <a:rPr b="1" lang="en-US" sz="2800" spc="-1" strike="noStrike">
                <a:solidFill>
                  <a:srgbClr val="000000"/>
                </a:solidFill>
                <a:latin typeface="Georgia"/>
                <a:ea typeface="DejaVu Sans"/>
              </a:rPr>
              <a:t>Traverse a collection of elements</a:t>
            </a:r>
            <a:endParaRPr b="0" lang="en-IN" sz="2800" spc="-1" strike="noStrike">
              <a:latin typeface="Arial"/>
            </a:endParaRPr>
          </a:p>
          <a:p>
            <a:pPr lvl="1" marL="658440" indent="-244440">
              <a:lnSpc>
                <a:spcPct val="100000"/>
              </a:lnSpc>
              <a:spcBef>
                <a:spcPts val="300"/>
              </a:spcBef>
              <a:buClr>
                <a:srgbClr val="438086"/>
              </a:buClr>
              <a:buFont typeface="Georgia"/>
              <a:buChar char="▫"/>
            </a:pPr>
            <a:r>
              <a:rPr b="1" lang="en-US" sz="2600" spc="-1" strike="noStrike">
                <a:solidFill>
                  <a:srgbClr val="438086"/>
                </a:solidFill>
                <a:latin typeface="Georgia"/>
                <a:ea typeface="DejaVu Sans"/>
              </a:rPr>
              <a:t>Move from the front to the end</a:t>
            </a:r>
            <a:endParaRPr b="0" lang="en-IN" sz="2600" spc="-1" strike="noStrike">
              <a:latin typeface="Arial"/>
            </a:endParaRPr>
          </a:p>
          <a:p>
            <a:pPr lvl="1" marL="658440" indent="-244440">
              <a:lnSpc>
                <a:spcPct val="100000"/>
              </a:lnSpc>
              <a:spcBef>
                <a:spcPts val="300"/>
              </a:spcBef>
              <a:buClr>
                <a:srgbClr val="438086"/>
              </a:buClr>
              <a:buFont typeface="Georgia"/>
              <a:buChar char="▫"/>
            </a:pPr>
            <a:r>
              <a:rPr b="1" lang="en-US" sz="2600" spc="-1" strike="noStrike">
                <a:solidFill>
                  <a:srgbClr val="438086"/>
                </a:solidFill>
                <a:latin typeface="Georgia"/>
                <a:ea typeface="DejaVu Sans"/>
              </a:rPr>
              <a:t>“</a:t>
            </a:r>
            <a:r>
              <a:rPr b="1" lang="en-US" sz="2600" spc="-1" strike="noStrike">
                <a:solidFill>
                  <a:srgbClr val="438086"/>
                </a:solidFill>
                <a:latin typeface="Georgia"/>
                <a:ea typeface="DejaVu Sans"/>
              </a:rPr>
              <a:t>Bubble” the </a:t>
            </a:r>
            <a:r>
              <a:rPr b="1" lang="en-US" sz="2600" spc="-1" strike="noStrike">
                <a:solidFill>
                  <a:srgbClr val="3333ff"/>
                </a:solidFill>
                <a:latin typeface="Georgia"/>
                <a:ea typeface="DejaVu Sans"/>
              </a:rPr>
              <a:t>largest value</a:t>
            </a:r>
            <a:r>
              <a:rPr b="1" lang="en-US" sz="2600" spc="-1" strike="noStrike">
                <a:solidFill>
                  <a:srgbClr val="438086"/>
                </a:solidFill>
                <a:latin typeface="Georgia"/>
                <a:ea typeface="DejaVu Sans"/>
              </a:rPr>
              <a:t> to the end using </a:t>
            </a:r>
            <a:r>
              <a:rPr b="1" lang="en-US" sz="2600" spc="-1" strike="noStrike">
                <a:solidFill>
                  <a:srgbClr val="3333ff"/>
                </a:solidFill>
                <a:latin typeface="Georgia"/>
                <a:ea typeface="DejaVu Sans"/>
              </a:rPr>
              <a:t>pair-wise comparisons and swapping</a:t>
            </a:r>
            <a:endParaRPr b="0" lang="en-IN" sz="2600" spc="-1" strike="noStrike">
              <a:latin typeface="Arial"/>
            </a:endParaRPr>
          </a:p>
        </p:txBody>
      </p:sp>
      <p:sp>
        <p:nvSpPr>
          <p:cNvPr id="685" name="CustomShape 3"/>
          <p:cNvSpPr/>
          <p:nvPr/>
        </p:nvSpPr>
        <p:spPr>
          <a:xfrm>
            <a:off x="1211400" y="4592520"/>
            <a:ext cx="6515640" cy="713520"/>
          </a:xfrm>
          <a:prstGeom prst="rect">
            <a:avLst/>
          </a:prstGeom>
          <a:noFill/>
          <a:ln w="38160">
            <a:solidFill>
              <a:schemeClr val="tx1"/>
            </a:solidFill>
            <a:miter/>
          </a:ln>
        </p:spPr>
        <p:style>
          <a:lnRef idx="0"/>
          <a:fillRef idx="0"/>
          <a:effectRef idx="0"/>
          <a:fontRef idx="minor"/>
        </p:style>
      </p:sp>
      <p:sp>
        <p:nvSpPr>
          <p:cNvPr id="686" name="Line 4"/>
          <p:cNvSpPr/>
          <p:nvPr/>
        </p:nvSpPr>
        <p:spPr>
          <a:xfrm>
            <a:off x="2220840" y="4587840"/>
            <a:ext cx="0" cy="712800"/>
          </a:xfrm>
          <a:prstGeom prst="line">
            <a:avLst/>
          </a:prstGeom>
          <a:ln w="38160">
            <a:solidFill>
              <a:schemeClr val="tx1"/>
            </a:solidFill>
            <a:round/>
          </a:ln>
        </p:spPr>
        <p:style>
          <a:lnRef idx="0"/>
          <a:fillRef idx="0"/>
          <a:effectRef idx="0"/>
          <a:fontRef idx="minor"/>
        </p:style>
      </p:sp>
      <p:sp>
        <p:nvSpPr>
          <p:cNvPr id="687" name="Line 5"/>
          <p:cNvSpPr/>
          <p:nvPr/>
        </p:nvSpPr>
        <p:spPr>
          <a:xfrm>
            <a:off x="3238200" y="4587840"/>
            <a:ext cx="0" cy="725400"/>
          </a:xfrm>
          <a:prstGeom prst="line">
            <a:avLst/>
          </a:prstGeom>
          <a:ln w="38160">
            <a:solidFill>
              <a:schemeClr val="tx1"/>
            </a:solidFill>
            <a:round/>
          </a:ln>
        </p:spPr>
        <p:style>
          <a:lnRef idx="0"/>
          <a:fillRef idx="0"/>
          <a:effectRef idx="0"/>
          <a:fontRef idx="minor"/>
        </p:style>
      </p:sp>
      <p:sp>
        <p:nvSpPr>
          <p:cNvPr id="688" name="Line 6"/>
          <p:cNvSpPr/>
          <p:nvPr/>
        </p:nvSpPr>
        <p:spPr>
          <a:xfrm>
            <a:off x="4276440" y="4587840"/>
            <a:ext cx="0" cy="725400"/>
          </a:xfrm>
          <a:prstGeom prst="line">
            <a:avLst/>
          </a:prstGeom>
          <a:ln w="38160">
            <a:solidFill>
              <a:schemeClr val="tx1"/>
            </a:solidFill>
            <a:round/>
          </a:ln>
        </p:spPr>
        <p:style>
          <a:lnRef idx="0"/>
          <a:fillRef idx="0"/>
          <a:effectRef idx="0"/>
          <a:fontRef idx="minor"/>
        </p:style>
      </p:sp>
      <p:sp>
        <p:nvSpPr>
          <p:cNvPr id="689" name="Line 7"/>
          <p:cNvSpPr/>
          <p:nvPr/>
        </p:nvSpPr>
        <p:spPr>
          <a:xfrm>
            <a:off x="5386320" y="4587840"/>
            <a:ext cx="0" cy="725400"/>
          </a:xfrm>
          <a:prstGeom prst="line">
            <a:avLst/>
          </a:prstGeom>
          <a:ln w="38160">
            <a:solidFill>
              <a:schemeClr val="tx1"/>
            </a:solidFill>
            <a:round/>
          </a:ln>
        </p:spPr>
        <p:style>
          <a:lnRef idx="0"/>
          <a:fillRef idx="0"/>
          <a:effectRef idx="0"/>
          <a:fontRef idx="minor"/>
        </p:style>
      </p:sp>
      <p:sp>
        <p:nvSpPr>
          <p:cNvPr id="690" name="Line 8"/>
          <p:cNvSpPr/>
          <p:nvPr/>
        </p:nvSpPr>
        <p:spPr>
          <a:xfrm>
            <a:off x="6540480" y="4600440"/>
            <a:ext cx="0" cy="700200"/>
          </a:xfrm>
          <a:prstGeom prst="line">
            <a:avLst/>
          </a:prstGeom>
          <a:ln w="38160">
            <a:solidFill>
              <a:schemeClr val="tx1"/>
            </a:solidFill>
            <a:round/>
          </a:ln>
        </p:spPr>
        <p:style>
          <a:lnRef idx="0"/>
          <a:fillRef idx="0"/>
          <a:effectRef idx="0"/>
          <a:fontRef idx="minor"/>
        </p:style>
      </p:sp>
      <p:sp>
        <p:nvSpPr>
          <p:cNvPr id="691" name="CustomShape 9"/>
          <p:cNvSpPr/>
          <p:nvPr/>
        </p:nvSpPr>
        <p:spPr>
          <a:xfrm>
            <a:off x="6969600" y="4767120"/>
            <a:ext cx="3286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5</a:t>
            </a:r>
            <a:endParaRPr b="0" lang="en-IN" sz="1800" spc="-1" strike="noStrike">
              <a:latin typeface="Arial"/>
            </a:endParaRPr>
          </a:p>
        </p:txBody>
      </p:sp>
      <p:sp>
        <p:nvSpPr>
          <p:cNvPr id="692" name="CustomShape 10"/>
          <p:cNvSpPr/>
          <p:nvPr/>
        </p:nvSpPr>
        <p:spPr>
          <a:xfrm>
            <a:off x="4540680" y="47545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12</a:t>
            </a:r>
            <a:endParaRPr b="0" lang="en-IN" sz="1800" spc="-1" strike="noStrike">
              <a:latin typeface="Arial"/>
            </a:endParaRPr>
          </a:p>
        </p:txBody>
      </p:sp>
      <p:sp>
        <p:nvSpPr>
          <p:cNvPr id="693" name="CustomShape 11"/>
          <p:cNvSpPr/>
          <p:nvPr/>
        </p:nvSpPr>
        <p:spPr>
          <a:xfrm>
            <a:off x="3454560" y="47671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35</a:t>
            </a:r>
            <a:endParaRPr b="0" lang="en-IN" sz="1800" spc="-1" strike="noStrike">
              <a:latin typeface="Arial"/>
            </a:endParaRPr>
          </a:p>
        </p:txBody>
      </p:sp>
      <p:sp>
        <p:nvSpPr>
          <p:cNvPr id="694" name="CustomShape 12"/>
          <p:cNvSpPr/>
          <p:nvPr/>
        </p:nvSpPr>
        <p:spPr>
          <a:xfrm>
            <a:off x="2368800" y="47671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42</a:t>
            </a:r>
            <a:endParaRPr b="0" lang="en-IN" sz="1800" spc="-1" strike="noStrike">
              <a:latin typeface="Arial"/>
            </a:endParaRPr>
          </a:p>
        </p:txBody>
      </p:sp>
      <p:sp>
        <p:nvSpPr>
          <p:cNvPr id="695" name="CustomShape 13"/>
          <p:cNvSpPr/>
          <p:nvPr/>
        </p:nvSpPr>
        <p:spPr>
          <a:xfrm>
            <a:off x="1400400" y="47815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77</a:t>
            </a:r>
            <a:endParaRPr b="0" lang="en-IN" sz="1800" spc="-1" strike="noStrike">
              <a:latin typeface="Arial"/>
            </a:endParaRPr>
          </a:p>
        </p:txBody>
      </p:sp>
      <p:sp>
        <p:nvSpPr>
          <p:cNvPr id="696" name="CustomShape 14"/>
          <p:cNvSpPr/>
          <p:nvPr/>
        </p:nvSpPr>
        <p:spPr>
          <a:xfrm>
            <a:off x="5596200" y="4753080"/>
            <a:ext cx="618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101</a:t>
            </a:r>
            <a:endParaRPr b="0" lang="en-IN" sz="1800" spc="-1" strike="noStrike">
              <a:latin typeface="Arial"/>
            </a:endParaRPr>
          </a:p>
        </p:txBody>
      </p:sp>
      <p:sp>
        <p:nvSpPr>
          <p:cNvPr id="697" name="CustomShape 15"/>
          <p:cNvSpPr/>
          <p:nvPr/>
        </p:nvSpPr>
        <p:spPr>
          <a:xfrm>
            <a:off x="1894680" y="4132440"/>
            <a:ext cx="500292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1          2          3          4            5            6</a:t>
            </a:r>
            <a:endParaRPr b="0" lang="en-IN" sz="1800" spc="-1" strike="noStrike">
              <a:latin typeface="Arial"/>
            </a:endParaRPr>
          </a:p>
        </p:txBody>
      </p:sp>
    </p:spTree>
  </p:cSld>
  <mc:AlternateContent>
    <mc:Choice Requires="p14">
      <p:transition spd="slow" p14:dur="2000"/>
    </mc:Choice>
    <mc:Fallback>
      <p:transition spd="slow"/>
    </mc:Fallback>
  </mc:AlternateContent>
</p:sld>
</file>

<file path=ppt/slides/slide4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98"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"Bubbling Up" the Largest Element</a:t>
            </a:r>
            <a:endParaRPr b="0" lang="en-IN" sz="4000" spc="-1" strike="noStrike">
              <a:latin typeface="Arial"/>
            </a:endParaRPr>
          </a:p>
        </p:txBody>
      </p:sp>
      <p:sp>
        <p:nvSpPr>
          <p:cNvPr id="699" name="CustomShape 2"/>
          <p:cNvSpPr/>
          <p:nvPr/>
        </p:nvSpPr>
        <p:spPr>
          <a:xfrm>
            <a:off x="457200" y="2249280"/>
            <a:ext cx="8227080" cy="4322520"/>
          </a:xfrm>
          <a:prstGeom prst="rect">
            <a:avLst/>
          </a:prstGeom>
          <a:noFill/>
          <a:ln>
            <a:noFill/>
          </a:ln>
        </p:spPr>
        <p:style>
          <a:lnRef idx="0"/>
          <a:fillRef idx="0"/>
          <a:effectRef idx="0"/>
          <a:fontRef idx="minor"/>
        </p:style>
        <p:txBody>
          <a:bodyPr lIns="90000" rIns="90000" tIns="45000" bIns="45000">
            <a:noAutofit/>
          </a:bodyPr>
          <a:p>
            <a:pPr marL="365760" indent="-253440">
              <a:lnSpc>
                <a:spcPct val="100000"/>
              </a:lnSpc>
              <a:spcBef>
                <a:spcPts val="300"/>
              </a:spcBef>
              <a:buClr>
                <a:srgbClr val="a04da3"/>
              </a:buClr>
              <a:buFont typeface="Georgia"/>
              <a:buChar char="•"/>
            </a:pPr>
            <a:r>
              <a:rPr b="1" lang="en-US" sz="2800" spc="-1" strike="noStrike">
                <a:solidFill>
                  <a:srgbClr val="000000"/>
                </a:solidFill>
                <a:latin typeface="Georgia"/>
                <a:ea typeface="DejaVu Sans"/>
              </a:rPr>
              <a:t>Traverse a collection of elements</a:t>
            </a:r>
            <a:endParaRPr b="0" lang="en-IN" sz="2800" spc="-1" strike="noStrike">
              <a:latin typeface="Arial"/>
            </a:endParaRPr>
          </a:p>
          <a:p>
            <a:pPr lvl="1" marL="658440" indent="-244440">
              <a:lnSpc>
                <a:spcPct val="100000"/>
              </a:lnSpc>
              <a:spcBef>
                <a:spcPts val="300"/>
              </a:spcBef>
              <a:buClr>
                <a:srgbClr val="438086"/>
              </a:buClr>
              <a:buFont typeface="Georgia"/>
              <a:buChar char="▫"/>
            </a:pPr>
            <a:r>
              <a:rPr b="1" lang="en-US" sz="2600" spc="-1" strike="noStrike">
                <a:solidFill>
                  <a:srgbClr val="438086"/>
                </a:solidFill>
                <a:latin typeface="Georgia"/>
                <a:ea typeface="DejaVu Sans"/>
              </a:rPr>
              <a:t>Move from the front to the end</a:t>
            </a:r>
            <a:endParaRPr b="0" lang="en-IN" sz="2600" spc="-1" strike="noStrike">
              <a:latin typeface="Arial"/>
            </a:endParaRPr>
          </a:p>
          <a:p>
            <a:pPr lvl="1" marL="658440" indent="-244440">
              <a:lnSpc>
                <a:spcPct val="100000"/>
              </a:lnSpc>
              <a:spcBef>
                <a:spcPts val="300"/>
              </a:spcBef>
              <a:buClr>
                <a:srgbClr val="438086"/>
              </a:buClr>
              <a:buFont typeface="Georgia"/>
              <a:buChar char="▫"/>
            </a:pPr>
            <a:r>
              <a:rPr b="1" lang="en-US" sz="2600" spc="-1" strike="noStrike">
                <a:solidFill>
                  <a:srgbClr val="438086"/>
                </a:solidFill>
                <a:latin typeface="Georgia"/>
                <a:ea typeface="DejaVu Sans"/>
              </a:rPr>
              <a:t>“</a:t>
            </a:r>
            <a:r>
              <a:rPr b="1" lang="en-US" sz="2600" spc="-1" strike="noStrike">
                <a:solidFill>
                  <a:srgbClr val="438086"/>
                </a:solidFill>
                <a:latin typeface="Georgia"/>
                <a:ea typeface="DejaVu Sans"/>
              </a:rPr>
              <a:t>Bubble” the largest value to the end using pair-wise comparisons and swapping</a:t>
            </a:r>
            <a:endParaRPr b="0" lang="en-IN" sz="2600" spc="-1" strike="noStrike">
              <a:latin typeface="Arial"/>
            </a:endParaRPr>
          </a:p>
        </p:txBody>
      </p:sp>
      <p:sp>
        <p:nvSpPr>
          <p:cNvPr id="700" name="CustomShape 3"/>
          <p:cNvSpPr/>
          <p:nvPr/>
        </p:nvSpPr>
        <p:spPr>
          <a:xfrm>
            <a:off x="1211400" y="4592520"/>
            <a:ext cx="6515640" cy="713520"/>
          </a:xfrm>
          <a:prstGeom prst="rect">
            <a:avLst/>
          </a:prstGeom>
          <a:noFill/>
          <a:ln w="38160">
            <a:solidFill>
              <a:schemeClr val="tx1"/>
            </a:solidFill>
            <a:miter/>
          </a:ln>
        </p:spPr>
        <p:style>
          <a:lnRef idx="0"/>
          <a:fillRef idx="0"/>
          <a:effectRef idx="0"/>
          <a:fontRef idx="minor"/>
        </p:style>
      </p:sp>
      <p:sp>
        <p:nvSpPr>
          <p:cNvPr id="701" name="Line 4"/>
          <p:cNvSpPr/>
          <p:nvPr/>
        </p:nvSpPr>
        <p:spPr>
          <a:xfrm>
            <a:off x="2220840" y="4587840"/>
            <a:ext cx="0" cy="712800"/>
          </a:xfrm>
          <a:prstGeom prst="line">
            <a:avLst/>
          </a:prstGeom>
          <a:ln w="38160">
            <a:solidFill>
              <a:schemeClr val="tx1"/>
            </a:solidFill>
            <a:round/>
          </a:ln>
        </p:spPr>
        <p:style>
          <a:lnRef idx="0"/>
          <a:fillRef idx="0"/>
          <a:effectRef idx="0"/>
          <a:fontRef idx="minor"/>
        </p:style>
      </p:sp>
      <p:sp>
        <p:nvSpPr>
          <p:cNvPr id="702" name="Line 5"/>
          <p:cNvSpPr/>
          <p:nvPr/>
        </p:nvSpPr>
        <p:spPr>
          <a:xfrm>
            <a:off x="3238200" y="4587840"/>
            <a:ext cx="0" cy="725400"/>
          </a:xfrm>
          <a:prstGeom prst="line">
            <a:avLst/>
          </a:prstGeom>
          <a:ln w="38160">
            <a:solidFill>
              <a:schemeClr val="tx1"/>
            </a:solidFill>
            <a:round/>
          </a:ln>
        </p:spPr>
        <p:style>
          <a:lnRef idx="0"/>
          <a:fillRef idx="0"/>
          <a:effectRef idx="0"/>
          <a:fontRef idx="minor"/>
        </p:style>
      </p:sp>
      <p:sp>
        <p:nvSpPr>
          <p:cNvPr id="703" name="Line 6"/>
          <p:cNvSpPr/>
          <p:nvPr/>
        </p:nvSpPr>
        <p:spPr>
          <a:xfrm>
            <a:off x="4276440" y="4587840"/>
            <a:ext cx="0" cy="725400"/>
          </a:xfrm>
          <a:prstGeom prst="line">
            <a:avLst/>
          </a:prstGeom>
          <a:ln w="38160">
            <a:solidFill>
              <a:schemeClr val="tx1"/>
            </a:solidFill>
            <a:round/>
          </a:ln>
        </p:spPr>
        <p:style>
          <a:lnRef idx="0"/>
          <a:fillRef idx="0"/>
          <a:effectRef idx="0"/>
          <a:fontRef idx="minor"/>
        </p:style>
      </p:sp>
      <p:sp>
        <p:nvSpPr>
          <p:cNvPr id="704" name="Line 7"/>
          <p:cNvSpPr/>
          <p:nvPr/>
        </p:nvSpPr>
        <p:spPr>
          <a:xfrm>
            <a:off x="5386320" y="4587840"/>
            <a:ext cx="0" cy="725400"/>
          </a:xfrm>
          <a:prstGeom prst="line">
            <a:avLst/>
          </a:prstGeom>
          <a:ln w="38160">
            <a:solidFill>
              <a:schemeClr val="tx1"/>
            </a:solidFill>
            <a:round/>
          </a:ln>
        </p:spPr>
        <p:style>
          <a:lnRef idx="0"/>
          <a:fillRef idx="0"/>
          <a:effectRef idx="0"/>
          <a:fontRef idx="minor"/>
        </p:style>
      </p:sp>
      <p:sp>
        <p:nvSpPr>
          <p:cNvPr id="705" name="Line 8"/>
          <p:cNvSpPr/>
          <p:nvPr/>
        </p:nvSpPr>
        <p:spPr>
          <a:xfrm>
            <a:off x="6540480" y="4600440"/>
            <a:ext cx="0" cy="700200"/>
          </a:xfrm>
          <a:prstGeom prst="line">
            <a:avLst/>
          </a:prstGeom>
          <a:ln w="38160">
            <a:solidFill>
              <a:schemeClr val="tx1"/>
            </a:solidFill>
            <a:round/>
          </a:ln>
        </p:spPr>
        <p:style>
          <a:lnRef idx="0"/>
          <a:fillRef idx="0"/>
          <a:effectRef idx="0"/>
          <a:fontRef idx="minor"/>
        </p:style>
      </p:sp>
      <p:sp>
        <p:nvSpPr>
          <p:cNvPr id="706" name="CustomShape 9"/>
          <p:cNvSpPr/>
          <p:nvPr/>
        </p:nvSpPr>
        <p:spPr>
          <a:xfrm>
            <a:off x="6969600" y="4767120"/>
            <a:ext cx="3286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5</a:t>
            </a:r>
            <a:endParaRPr b="0" lang="en-IN" sz="1800" spc="-1" strike="noStrike">
              <a:latin typeface="Arial"/>
            </a:endParaRPr>
          </a:p>
        </p:txBody>
      </p:sp>
      <p:sp>
        <p:nvSpPr>
          <p:cNvPr id="707" name="CustomShape 10"/>
          <p:cNvSpPr/>
          <p:nvPr/>
        </p:nvSpPr>
        <p:spPr>
          <a:xfrm>
            <a:off x="4540680" y="47545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12</a:t>
            </a:r>
            <a:endParaRPr b="0" lang="en-IN" sz="1800" spc="-1" strike="noStrike">
              <a:latin typeface="Arial"/>
            </a:endParaRPr>
          </a:p>
        </p:txBody>
      </p:sp>
      <p:sp>
        <p:nvSpPr>
          <p:cNvPr id="708" name="CustomShape 11"/>
          <p:cNvSpPr/>
          <p:nvPr/>
        </p:nvSpPr>
        <p:spPr>
          <a:xfrm>
            <a:off x="3454560" y="47671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35</a:t>
            </a:r>
            <a:endParaRPr b="0" lang="en-IN" sz="1800" spc="-1" strike="noStrike">
              <a:latin typeface="Arial"/>
            </a:endParaRPr>
          </a:p>
        </p:txBody>
      </p:sp>
      <p:sp>
        <p:nvSpPr>
          <p:cNvPr id="709" name="CustomShape 12"/>
          <p:cNvSpPr/>
          <p:nvPr/>
        </p:nvSpPr>
        <p:spPr>
          <a:xfrm>
            <a:off x="2368800" y="47671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ff0033"/>
                </a:solidFill>
                <a:latin typeface="Georgia"/>
                <a:ea typeface="DejaVu Sans"/>
              </a:rPr>
              <a:t>42</a:t>
            </a:r>
            <a:endParaRPr b="0" lang="en-IN" sz="1800" spc="-1" strike="noStrike">
              <a:latin typeface="Arial"/>
            </a:endParaRPr>
          </a:p>
        </p:txBody>
      </p:sp>
      <p:sp>
        <p:nvSpPr>
          <p:cNvPr id="710" name="CustomShape 13"/>
          <p:cNvSpPr/>
          <p:nvPr/>
        </p:nvSpPr>
        <p:spPr>
          <a:xfrm>
            <a:off x="1400400" y="47815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ff0033"/>
                </a:solidFill>
                <a:latin typeface="Georgia"/>
                <a:ea typeface="DejaVu Sans"/>
              </a:rPr>
              <a:t>77</a:t>
            </a:r>
            <a:endParaRPr b="0" lang="en-IN" sz="1800" spc="-1" strike="noStrike">
              <a:latin typeface="Arial"/>
            </a:endParaRPr>
          </a:p>
        </p:txBody>
      </p:sp>
      <p:sp>
        <p:nvSpPr>
          <p:cNvPr id="711" name="CustomShape 14"/>
          <p:cNvSpPr/>
          <p:nvPr/>
        </p:nvSpPr>
        <p:spPr>
          <a:xfrm>
            <a:off x="5596200" y="4753080"/>
            <a:ext cx="618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101</a:t>
            </a:r>
            <a:endParaRPr b="0" lang="en-IN" sz="1800" spc="-1" strike="noStrike">
              <a:latin typeface="Arial"/>
            </a:endParaRPr>
          </a:p>
        </p:txBody>
      </p:sp>
      <p:sp>
        <p:nvSpPr>
          <p:cNvPr id="712" name="CustomShape 15"/>
          <p:cNvSpPr/>
          <p:nvPr/>
        </p:nvSpPr>
        <p:spPr>
          <a:xfrm>
            <a:off x="1894680" y="4132440"/>
            <a:ext cx="500292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1          2          3          4            5            6</a:t>
            </a:r>
            <a:endParaRPr b="0" lang="en-IN" sz="1800" spc="-1" strike="noStrike">
              <a:latin typeface="Arial"/>
            </a:endParaRPr>
          </a:p>
        </p:txBody>
      </p:sp>
      <p:sp>
        <p:nvSpPr>
          <p:cNvPr id="713" name="CustomShape 16"/>
          <p:cNvSpPr/>
          <p:nvPr/>
        </p:nvSpPr>
        <p:spPr>
          <a:xfrm>
            <a:off x="1211400" y="4600440"/>
            <a:ext cx="1007280" cy="705600"/>
          </a:xfrm>
          <a:prstGeom prst="rect">
            <a:avLst/>
          </a:prstGeom>
          <a:noFill/>
          <a:ln w="76320">
            <a:solidFill>
              <a:srgbClr val="ff0033"/>
            </a:solidFill>
            <a:miter/>
          </a:ln>
        </p:spPr>
        <p:style>
          <a:lnRef idx="0"/>
          <a:fillRef idx="0"/>
          <a:effectRef idx="0"/>
          <a:fontRef idx="minor"/>
        </p:style>
      </p:sp>
      <p:sp>
        <p:nvSpPr>
          <p:cNvPr id="714" name="CustomShape 17"/>
          <p:cNvSpPr/>
          <p:nvPr/>
        </p:nvSpPr>
        <p:spPr>
          <a:xfrm>
            <a:off x="2220840" y="4600440"/>
            <a:ext cx="1007280" cy="705600"/>
          </a:xfrm>
          <a:prstGeom prst="rect">
            <a:avLst/>
          </a:prstGeom>
          <a:noFill/>
          <a:ln w="76320">
            <a:solidFill>
              <a:srgbClr val="ff0033"/>
            </a:solidFill>
            <a:miter/>
          </a:ln>
        </p:spPr>
        <p:style>
          <a:lnRef idx="0"/>
          <a:fillRef idx="0"/>
          <a:effectRef idx="0"/>
          <a:fontRef idx="minor"/>
        </p:style>
      </p:sp>
      <p:sp>
        <p:nvSpPr>
          <p:cNvPr id="715" name="CustomShape 18"/>
          <p:cNvSpPr/>
          <p:nvPr/>
        </p:nvSpPr>
        <p:spPr>
          <a:xfrm>
            <a:off x="1011240" y="4132440"/>
            <a:ext cx="2416680" cy="1534320"/>
          </a:xfrm>
          <a:prstGeom prst="irregularSeal1">
            <a:avLst/>
          </a:prstGeom>
          <a:solidFill>
            <a:srgbClr val="ffcc00"/>
          </a:solidFill>
          <a:ln w="38160">
            <a:solidFill>
              <a:schemeClr val="tx1"/>
            </a:solidFill>
            <a:miter/>
          </a:ln>
        </p:spPr>
        <p:style>
          <a:lnRef idx="0"/>
          <a:fillRef idx="0"/>
          <a:effectRef idx="0"/>
          <a:fontRef idx="minor"/>
        </p:style>
        <p:txBody>
          <a:bodyPr wrap="none" lIns="90000" rIns="90000" tIns="45000" bIns="45000" anchor="ctr">
            <a:noAutofit/>
          </a:bodyPr>
          <a:p>
            <a:pPr algn="ctr">
              <a:lnSpc>
                <a:spcPct val="100000"/>
              </a:lnSpc>
            </a:pPr>
            <a:r>
              <a:rPr b="0" lang="en-US" sz="1800" spc="-1" strike="noStrike">
                <a:solidFill>
                  <a:srgbClr val="000000"/>
                </a:solidFill>
                <a:latin typeface="Georgia"/>
                <a:ea typeface="DejaVu Sans"/>
              </a:rPr>
              <a:t>Swap</a:t>
            </a:r>
            <a:endParaRPr b="0" lang="en-IN" sz="1800" spc="-1" strike="noStrike">
              <a:latin typeface="Arial"/>
            </a:endParaRPr>
          </a:p>
        </p:txBody>
      </p:sp>
      <p:grpSp>
        <p:nvGrpSpPr>
          <p:cNvPr id="716" name="Group 19"/>
          <p:cNvGrpSpPr/>
          <p:nvPr/>
        </p:nvGrpSpPr>
        <p:grpSpPr>
          <a:xfrm>
            <a:off x="1206360" y="4595760"/>
            <a:ext cx="2017080" cy="705600"/>
            <a:chOff x="1206360" y="4595760"/>
            <a:chExt cx="2017080" cy="705600"/>
          </a:xfrm>
        </p:grpSpPr>
        <p:sp>
          <p:nvSpPr>
            <p:cNvPr id="717" name="CustomShape 20"/>
            <p:cNvSpPr/>
            <p:nvPr/>
          </p:nvSpPr>
          <p:spPr>
            <a:xfrm>
              <a:off x="1206360" y="4595760"/>
              <a:ext cx="1007280" cy="705600"/>
            </a:xfrm>
            <a:prstGeom prst="rect">
              <a:avLst/>
            </a:prstGeom>
            <a:solidFill>
              <a:schemeClr val="bg1"/>
            </a:solidFill>
            <a:ln w="76320">
              <a:solidFill>
                <a:srgbClr val="ff0033"/>
              </a:solidFill>
              <a:miter/>
            </a:ln>
          </p:spPr>
          <p:style>
            <a:lnRef idx="0"/>
            <a:fillRef idx="0"/>
            <a:effectRef idx="0"/>
            <a:fontRef idx="minor"/>
          </p:style>
          <p:txBody>
            <a:bodyPr wrap="none" lIns="90000" rIns="90000" tIns="45000" bIns="45000" anchor="ctr">
              <a:noAutofit/>
            </a:bodyPr>
            <a:p>
              <a:pPr algn="ctr">
                <a:lnSpc>
                  <a:spcPct val="100000"/>
                </a:lnSpc>
              </a:pPr>
              <a:r>
                <a:rPr b="0" lang="en-US" sz="1800" spc="-1" strike="noStrike">
                  <a:solidFill>
                    <a:srgbClr val="000000"/>
                  </a:solidFill>
                  <a:latin typeface="Georgia"/>
                  <a:ea typeface="DejaVu Sans"/>
                </a:rPr>
                <a:t>42</a:t>
              </a:r>
              <a:endParaRPr b="0" lang="en-IN" sz="1800" spc="-1" strike="noStrike">
                <a:latin typeface="Arial"/>
              </a:endParaRPr>
            </a:p>
          </p:txBody>
        </p:sp>
        <p:sp>
          <p:nvSpPr>
            <p:cNvPr id="718" name="CustomShape 21"/>
            <p:cNvSpPr/>
            <p:nvPr/>
          </p:nvSpPr>
          <p:spPr>
            <a:xfrm>
              <a:off x="2216160" y="4595760"/>
              <a:ext cx="1007280" cy="705600"/>
            </a:xfrm>
            <a:prstGeom prst="rect">
              <a:avLst/>
            </a:prstGeom>
            <a:solidFill>
              <a:schemeClr val="bg1"/>
            </a:solidFill>
            <a:ln w="76320">
              <a:solidFill>
                <a:srgbClr val="ff0033"/>
              </a:solidFill>
              <a:miter/>
            </a:ln>
          </p:spPr>
          <p:style>
            <a:lnRef idx="0"/>
            <a:fillRef idx="0"/>
            <a:effectRef idx="0"/>
            <a:fontRef idx="minor"/>
          </p:style>
          <p:txBody>
            <a:bodyPr wrap="none" lIns="90000" rIns="90000" tIns="45000" bIns="45000" anchor="ctr">
              <a:noAutofit/>
            </a:bodyPr>
            <a:p>
              <a:pPr algn="ctr">
                <a:lnSpc>
                  <a:spcPct val="100000"/>
                </a:lnSpc>
              </a:pPr>
              <a:r>
                <a:rPr b="0" lang="en-US" sz="1800" spc="-1" strike="noStrike">
                  <a:solidFill>
                    <a:srgbClr val="000000"/>
                  </a:solidFill>
                  <a:latin typeface="Georgia"/>
                  <a:ea typeface="DejaVu Sans"/>
                </a:rPr>
                <a:t>77</a:t>
              </a:r>
              <a:endParaRPr b="0" lang="en-IN" sz="1800" spc="-1" strike="noStrike">
                <a:latin typeface="Arial"/>
              </a:endParaRPr>
            </a:p>
          </p:txBody>
        </p:sp>
      </p:grpSp>
    </p:spTree>
  </p:cSld>
  <mc:AlternateContent>
    <mc:Choice Requires="p14">
      <p:transition spd="slow" p14:dur="2000"/>
    </mc:Choice>
    <mc:Fallback>
      <p:transition spd="slow"/>
    </mc:Fallback>
  </mc:AlternateContent>
  <p:timing>
    <p:tnLst>
      <p:par>
        <p:cTn id="1" dur="indefinite" restart="never" nodeType="tmRoot">
          <p:childTnLst>
            <p:seq>
              <p:cTn id="2" dur="indefinite" nodeType="mainSeq">
                <p:childTnLst>
                  <p:par>
                    <p:cTn id="3" nodeType="clickEffect" fill="hold">
                      <p:stCondLst>
                        <p:cond delay="indefinite"/>
                      </p:stCondLst>
                      <p:childTnLst>
                        <p:par>
                          <p:cTn id="4" nodeType="withEffect" fill="hold">
                            <p:stCondLst>
                              <p:cond delay="0"/>
                            </p:stCondLst>
                            <p:childTnLst>
                              <p:par>
                                <p:cTn id="5" nodeType="clickEffect" fill="hold" presetClass="entr" presetID="23" presetSubtype="16">
                                  <p:stCondLst>
                                    <p:cond delay="0"/>
                                  </p:stCondLst>
                                  <p:childTnLst>
                                    <p:set>
                                      <p:cBhvr>
                                        <p:cTn id="6" dur="1" fill="hold">
                                          <p:stCondLst>
                                            <p:cond delay="0"/>
                                          </p:stCondLst>
                                        </p:cTn>
                                        <p:tgtEl>
                                          <p:spTgt spid="715"/>
                                        </p:tgtEl>
                                        <p:attrNameLst>
                                          <p:attrName>style.visibility</p:attrName>
                                        </p:attrNameLst>
                                      </p:cBhvr>
                                      <p:to>
                                        <p:strVal val="visible"/>
                                      </p:to>
                                    </p:set>
                                    <p:anim calcmode="lin" valueType="num">
                                      <p:cBhvr additive="repl">
                                        <p:cTn id="7" dur="500" fill="hold"/>
                                        <p:tgtEl>
                                          <p:spTgt spid="715"/>
                                        </p:tgtEl>
                                        <p:attrNameLst>
                                          <p:attrName>ppt_w</p:attrName>
                                        </p:attrNameLst>
                                      </p:cBhvr>
                                      <p:tavLst>
                                        <p:tav tm="0">
                                          <p:val>
                                            <p:fltVal val="0"/>
                                          </p:val>
                                        </p:tav>
                                        <p:tav tm="100000">
                                          <p:val>
                                            <p:strVal val="#ppt_w"/>
                                          </p:val>
                                        </p:tav>
                                      </p:tavLst>
                                    </p:anim>
                                    <p:anim calcmode="lin" valueType="num">
                                      <p:cBhvr additive="repl">
                                        <p:cTn id="8" dur="500" fill="hold"/>
                                        <p:tgtEl>
                                          <p:spTgt spid="715"/>
                                        </p:tgtEl>
                                        <p:attrNameLst>
                                          <p:attrName>ppt_h</p:attrName>
                                        </p:attrNameLst>
                                      </p:cBhvr>
                                      <p:tavLst>
                                        <p:tav tm="0">
                                          <p:val>
                                            <p:fltVal val="0"/>
                                          </p:val>
                                        </p:tav>
                                        <p:tav tm="100000">
                                          <p:val>
                                            <p:strVal val="#ppt_h"/>
                                          </p:val>
                                        </p:tav>
                                      </p:tavLst>
                                    </p:anim>
                                    <p:set>
                                      <p:cBhvr>
                                        <p:cTn id="9" dur="1" fill="hold">
                                          <p:stCondLst>
                                            <p:cond delay="0" evt="end">
                                              <p:tn val="5"/>
                                            </p:cond>
                                          </p:stCondLst>
                                        </p:cTn>
                                        <p:tgtEl>
                                          <p:spTgt spid="715"/>
                                        </p:tgtEl>
                                        <p:attrNameLst>
                                          <p:attrName>style.visibility</p:attrName>
                                        </p:attrNameLst>
                                      </p:cBhvr>
                                      <p:to>
                                        <p:strVal val="hidden"/>
                                      </p:to>
                                    </p:set>
                                  </p:childTnLst>
                                </p:cTn>
                              </p:par>
                            </p:childTnLst>
                          </p:cTn>
                        </p:par>
                        <p:par>
                          <p:cTn id="10" nodeType="afterEffect" fill="hold">
                            <p:stCondLst>
                              <p:cond delay="500"/>
                            </p:stCondLst>
                            <p:childTnLst>
                              <p:par>
                                <p:cTn id="11" nodeType="afterEffect" fill="hold" presetClass="entr" presetID="1">
                                  <p:stCondLst>
                                    <p:cond delay="0"/>
                                  </p:stCondLst>
                                  <p:childTnLst>
                                    <p:set>
                                      <p:cBhvr>
                                        <p:cTn id="12" dur="1" fill="hold">
                                          <p:stCondLst>
                                            <p:cond delay="499"/>
                                          </p:stCondLst>
                                        </p:cTn>
                                        <p:tgtEl>
                                          <p:spTgt spid="71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19"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"Bubbling Up" the Largest Element</a:t>
            </a:r>
            <a:endParaRPr b="0" lang="en-IN" sz="4000" spc="-1" strike="noStrike">
              <a:latin typeface="Arial"/>
            </a:endParaRPr>
          </a:p>
        </p:txBody>
      </p:sp>
      <p:sp>
        <p:nvSpPr>
          <p:cNvPr id="720" name="CustomShape 2"/>
          <p:cNvSpPr/>
          <p:nvPr/>
        </p:nvSpPr>
        <p:spPr>
          <a:xfrm>
            <a:off x="457200" y="2249280"/>
            <a:ext cx="8227080" cy="4322520"/>
          </a:xfrm>
          <a:prstGeom prst="rect">
            <a:avLst/>
          </a:prstGeom>
          <a:noFill/>
          <a:ln>
            <a:noFill/>
          </a:ln>
        </p:spPr>
        <p:style>
          <a:lnRef idx="0"/>
          <a:fillRef idx="0"/>
          <a:effectRef idx="0"/>
          <a:fontRef idx="minor"/>
        </p:style>
        <p:txBody>
          <a:bodyPr lIns="90000" rIns="90000" tIns="45000" bIns="45000">
            <a:noAutofit/>
          </a:bodyPr>
          <a:p>
            <a:pPr marL="365760" indent="-253440">
              <a:lnSpc>
                <a:spcPct val="100000"/>
              </a:lnSpc>
              <a:spcBef>
                <a:spcPts val="300"/>
              </a:spcBef>
              <a:buClr>
                <a:srgbClr val="a04da3"/>
              </a:buClr>
              <a:buFont typeface="Georgia"/>
              <a:buChar char="•"/>
            </a:pPr>
            <a:r>
              <a:rPr b="1" lang="en-US" sz="2800" spc="-1" strike="noStrike">
                <a:solidFill>
                  <a:srgbClr val="000000"/>
                </a:solidFill>
                <a:latin typeface="Georgia"/>
                <a:ea typeface="DejaVu Sans"/>
              </a:rPr>
              <a:t>Traverse a collection of elements</a:t>
            </a:r>
            <a:endParaRPr b="0" lang="en-IN" sz="2800" spc="-1" strike="noStrike">
              <a:latin typeface="Arial"/>
            </a:endParaRPr>
          </a:p>
          <a:p>
            <a:pPr lvl="1" marL="658440" indent="-244440">
              <a:lnSpc>
                <a:spcPct val="100000"/>
              </a:lnSpc>
              <a:spcBef>
                <a:spcPts val="300"/>
              </a:spcBef>
              <a:buClr>
                <a:srgbClr val="438086"/>
              </a:buClr>
              <a:buFont typeface="Georgia"/>
              <a:buChar char="▫"/>
            </a:pPr>
            <a:r>
              <a:rPr b="1" lang="en-US" sz="2600" spc="-1" strike="noStrike">
                <a:solidFill>
                  <a:srgbClr val="438086"/>
                </a:solidFill>
                <a:latin typeface="Georgia"/>
                <a:ea typeface="DejaVu Sans"/>
              </a:rPr>
              <a:t>Move from the front to the end</a:t>
            </a:r>
            <a:endParaRPr b="0" lang="en-IN" sz="2600" spc="-1" strike="noStrike">
              <a:latin typeface="Arial"/>
            </a:endParaRPr>
          </a:p>
          <a:p>
            <a:pPr lvl="1" marL="658440" indent="-244440">
              <a:lnSpc>
                <a:spcPct val="100000"/>
              </a:lnSpc>
              <a:spcBef>
                <a:spcPts val="300"/>
              </a:spcBef>
              <a:buClr>
                <a:srgbClr val="438086"/>
              </a:buClr>
              <a:buFont typeface="Georgia"/>
              <a:buChar char="▫"/>
            </a:pPr>
            <a:r>
              <a:rPr b="1" lang="en-US" sz="2600" spc="-1" strike="noStrike">
                <a:solidFill>
                  <a:srgbClr val="438086"/>
                </a:solidFill>
                <a:latin typeface="Georgia"/>
                <a:ea typeface="DejaVu Sans"/>
              </a:rPr>
              <a:t>“</a:t>
            </a:r>
            <a:r>
              <a:rPr b="1" lang="en-US" sz="2600" spc="-1" strike="noStrike">
                <a:solidFill>
                  <a:srgbClr val="438086"/>
                </a:solidFill>
                <a:latin typeface="Georgia"/>
                <a:ea typeface="DejaVu Sans"/>
              </a:rPr>
              <a:t>Bubble” the largest value to the end using pair-wise comparisons and swapping</a:t>
            </a:r>
            <a:endParaRPr b="0" lang="en-IN" sz="2600" spc="-1" strike="noStrike">
              <a:latin typeface="Arial"/>
            </a:endParaRPr>
          </a:p>
        </p:txBody>
      </p:sp>
      <p:sp>
        <p:nvSpPr>
          <p:cNvPr id="721" name="CustomShape 3"/>
          <p:cNvSpPr/>
          <p:nvPr/>
        </p:nvSpPr>
        <p:spPr>
          <a:xfrm>
            <a:off x="1211400" y="4592520"/>
            <a:ext cx="6515640" cy="713520"/>
          </a:xfrm>
          <a:prstGeom prst="rect">
            <a:avLst/>
          </a:prstGeom>
          <a:noFill/>
          <a:ln w="38160">
            <a:solidFill>
              <a:schemeClr val="tx1"/>
            </a:solidFill>
            <a:miter/>
          </a:ln>
        </p:spPr>
        <p:style>
          <a:lnRef idx="0"/>
          <a:fillRef idx="0"/>
          <a:effectRef idx="0"/>
          <a:fontRef idx="minor"/>
        </p:style>
      </p:sp>
      <p:sp>
        <p:nvSpPr>
          <p:cNvPr id="722" name="Line 4"/>
          <p:cNvSpPr/>
          <p:nvPr/>
        </p:nvSpPr>
        <p:spPr>
          <a:xfrm>
            <a:off x="2220840" y="4587840"/>
            <a:ext cx="0" cy="712800"/>
          </a:xfrm>
          <a:prstGeom prst="line">
            <a:avLst/>
          </a:prstGeom>
          <a:ln w="38160">
            <a:solidFill>
              <a:schemeClr val="tx1"/>
            </a:solidFill>
            <a:round/>
          </a:ln>
        </p:spPr>
        <p:style>
          <a:lnRef idx="0"/>
          <a:fillRef idx="0"/>
          <a:effectRef idx="0"/>
          <a:fontRef idx="minor"/>
        </p:style>
      </p:sp>
      <p:sp>
        <p:nvSpPr>
          <p:cNvPr id="723" name="Line 5"/>
          <p:cNvSpPr/>
          <p:nvPr/>
        </p:nvSpPr>
        <p:spPr>
          <a:xfrm>
            <a:off x="3238200" y="4587840"/>
            <a:ext cx="0" cy="725400"/>
          </a:xfrm>
          <a:prstGeom prst="line">
            <a:avLst/>
          </a:prstGeom>
          <a:ln w="38160">
            <a:solidFill>
              <a:schemeClr val="tx1"/>
            </a:solidFill>
            <a:round/>
          </a:ln>
        </p:spPr>
        <p:style>
          <a:lnRef idx="0"/>
          <a:fillRef idx="0"/>
          <a:effectRef idx="0"/>
          <a:fontRef idx="minor"/>
        </p:style>
      </p:sp>
      <p:sp>
        <p:nvSpPr>
          <p:cNvPr id="724" name="Line 6"/>
          <p:cNvSpPr/>
          <p:nvPr/>
        </p:nvSpPr>
        <p:spPr>
          <a:xfrm>
            <a:off x="4276440" y="4587840"/>
            <a:ext cx="0" cy="725400"/>
          </a:xfrm>
          <a:prstGeom prst="line">
            <a:avLst/>
          </a:prstGeom>
          <a:ln w="38160">
            <a:solidFill>
              <a:schemeClr val="tx1"/>
            </a:solidFill>
            <a:round/>
          </a:ln>
        </p:spPr>
        <p:style>
          <a:lnRef idx="0"/>
          <a:fillRef idx="0"/>
          <a:effectRef idx="0"/>
          <a:fontRef idx="minor"/>
        </p:style>
      </p:sp>
      <p:sp>
        <p:nvSpPr>
          <p:cNvPr id="725" name="Line 7"/>
          <p:cNvSpPr/>
          <p:nvPr/>
        </p:nvSpPr>
        <p:spPr>
          <a:xfrm>
            <a:off x="5386320" y="4587840"/>
            <a:ext cx="0" cy="725400"/>
          </a:xfrm>
          <a:prstGeom prst="line">
            <a:avLst/>
          </a:prstGeom>
          <a:ln w="38160">
            <a:solidFill>
              <a:schemeClr val="tx1"/>
            </a:solidFill>
            <a:round/>
          </a:ln>
        </p:spPr>
        <p:style>
          <a:lnRef idx="0"/>
          <a:fillRef idx="0"/>
          <a:effectRef idx="0"/>
          <a:fontRef idx="minor"/>
        </p:style>
      </p:sp>
      <p:sp>
        <p:nvSpPr>
          <p:cNvPr id="726" name="Line 8"/>
          <p:cNvSpPr/>
          <p:nvPr/>
        </p:nvSpPr>
        <p:spPr>
          <a:xfrm>
            <a:off x="6540480" y="4600440"/>
            <a:ext cx="0" cy="700200"/>
          </a:xfrm>
          <a:prstGeom prst="line">
            <a:avLst/>
          </a:prstGeom>
          <a:ln w="38160">
            <a:solidFill>
              <a:schemeClr val="tx1"/>
            </a:solidFill>
            <a:round/>
          </a:ln>
        </p:spPr>
        <p:style>
          <a:lnRef idx="0"/>
          <a:fillRef idx="0"/>
          <a:effectRef idx="0"/>
          <a:fontRef idx="minor"/>
        </p:style>
      </p:sp>
      <p:sp>
        <p:nvSpPr>
          <p:cNvPr id="727" name="CustomShape 9"/>
          <p:cNvSpPr/>
          <p:nvPr/>
        </p:nvSpPr>
        <p:spPr>
          <a:xfrm>
            <a:off x="6969600" y="4767120"/>
            <a:ext cx="3286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5</a:t>
            </a:r>
            <a:endParaRPr b="0" lang="en-IN" sz="1800" spc="-1" strike="noStrike">
              <a:latin typeface="Arial"/>
            </a:endParaRPr>
          </a:p>
        </p:txBody>
      </p:sp>
      <p:sp>
        <p:nvSpPr>
          <p:cNvPr id="728" name="CustomShape 10"/>
          <p:cNvSpPr/>
          <p:nvPr/>
        </p:nvSpPr>
        <p:spPr>
          <a:xfrm>
            <a:off x="4540680" y="47545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12</a:t>
            </a:r>
            <a:endParaRPr b="0" lang="en-IN" sz="1800" spc="-1" strike="noStrike">
              <a:latin typeface="Arial"/>
            </a:endParaRPr>
          </a:p>
        </p:txBody>
      </p:sp>
      <p:sp>
        <p:nvSpPr>
          <p:cNvPr id="729" name="CustomShape 11"/>
          <p:cNvSpPr/>
          <p:nvPr/>
        </p:nvSpPr>
        <p:spPr>
          <a:xfrm>
            <a:off x="3454560" y="47671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ff0033"/>
                </a:solidFill>
                <a:latin typeface="Georgia"/>
                <a:ea typeface="DejaVu Sans"/>
              </a:rPr>
              <a:t>35</a:t>
            </a:r>
            <a:endParaRPr b="0" lang="en-IN" sz="1800" spc="-1" strike="noStrike">
              <a:latin typeface="Arial"/>
            </a:endParaRPr>
          </a:p>
        </p:txBody>
      </p:sp>
      <p:sp>
        <p:nvSpPr>
          <p:cNvPr id="730" name="CustomShape 12"/>
          <p:cNvSpPr/>
          <p:nvPr/>
        </p:nvSpPr>
        <p:spPr>
          <a:xfrm>
            <a:off x="2368800" y="47671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ff0033"/>
                </a:solidFill>
                <a:latin typeface="Georgia"/>
                <a:ea typeface="DejaVu Sans"/>
              </a:rPr>
              <a:t>77</a:t>
            </a:r>
            <a:endParaRPr b="0" lang="en-IN" sz="1800" spc="-1" strike="noStrike">
              <a:latin typeface="Arial"/>
            </a:endParaRPr>
          </a:p>
        </p:txBody>
      </p:sp>
      <p:sp>
        <p:nvSpPr>
          <p:cNvPr id="731" name="CustomShape 13"/>
          <p:cNvSpPr/>
          <p:nvPr/>
        </p:nvSpPr>
        <p:spPr>
          <a:xfrm>
            <a:off x="1400400" y="47815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42</a:t>
            </a:r>
            <a:endParaRPr b="0" lang="en-IN" sz="1800" spc="-1" strike="noStrike">
              <a:latin typeface="Arial"/>
            </a:endParaRPr>
          </a:p>
        </p:txBody>
      </p:sp>
      <p:sp>
        <p:nvSpPr>
          <p:cNvPr id="732" name="CustomShape 14"/>
          <p:cNvSpPr/>
          <p:nvPr/>
        </p:nvSpPr>
        <p:spPr>
          <a:xfrm>
            <a:off x="5596200" y="4753080"/>
            <a:ext cx="618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101</a:t>
            </a:r>
            <a:endParaRPr b="0" lang="en-IN" sz="1800" spc="-1" strike="noStrike">
              <a:latin typeface="Arial"/>
            </a:endParaRPr>
          </a:p>
        </p:txBody>
      </p:sp>
      <p:sp>
        <p:nvSpPr>
          <p:cNvPr id="733" name="CustomShape 15"/>
          <p:cNvSpPr/>
          <p:nvPr/>
        </p:nvSpPr>
        <p:spPr>
          <a:xfrm>
            <a:off x="1894680" y="4132440"/>
            <a:ext cx="500292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1          2          3          4            5            6</a:t>
            </a:r>
            <a:endParaRPr b="0" lang="en-IN" sz="1800" spc="-1" strike="noStrike">
              <a:latin typeface="Arial"/>
            </a:endParaRPr>
          </a:p>
        </p:txBody>
      </p:sp>
      <p:sp>
        <p:nvSpPr>
          <p:cNvPr id="734" name="CustomShape 16"/>
          <p:cNvSpPr/>
          <p:nvPr/>
        </p:nvSpPr>
        <p:spPr>
          <a:xfrm>
            <a:off x="2220840" y="4587840"/>
            <a:ext cx="1007280" cy="705600"/>
          </a:xfrm>
          <a:prstGeom prst="rect">
            <a:avLst/>
          </a:prstGeom>
          <a:noFill/>
          <a:ln w="76320">
            <a:solidFill>
              <a:srgbClr val="ff0033"/>
            </a:solidFill>
            <a:miter/>
          </a:ln>
        </p:spPr>
        <p:style>
          <a:lnRef idx="0"/>
          <a:fillRef idx="0"/>
          <a:effectRef idx="0"/>
          <a:fontRef idx="minor"/>
        </p:style>
      </p:sp>
      <p:sp>
        <p:nvSpPr>
          <p:cNvPr id="735" name="CustomShape 17"/>
          <p:cNvSpPr/>
          <p:nvPr/>
        </p:nvSpPr>
        <p:spPr>
          <a:xfrm>
            <a:off x="3259080" y="4587840"/>
            <a:ext cx="1007280" cy="705600"/>
          </a:xfrm>
          <a:prstGeom prst="rect">
            <a:avLst/>
          </a:prstGeom>
          <a:noFill/>
          <a:ln w="76320">
            <a:solidFill>
              <a:srgbClr val="ff0033"/>
            </a:solidFill>
            <a:miter/>
          </a:ln>
        </p:spPr>
        <p:style>
          <a:lnRef idx="0"/>
          <a:fillRef idx="0"/>
          <a:effectRef idx="0"/>
          <a:fontRef idx="minor"/>
        </p:style>
      </p:sp>
      <p:sp>
        <p:nvSpPr>
          <p:cNvPr id="736" name="CustomShape 18"/>
          <p:cNvSpPr/>
          <p:nvPr/>
        </p:nvSpPr>
        <p:spPr>
          <a:xfrm>
            <a:off x="2062080" y="4141800"/>
            <a:ext cx="2416680" cy="1534320"/>
          </a:xfrm>
          <a:prstGeom prst="irregularSeal1">
            <a:avLst/>
          </a:prstGeom>
          <a:solidFill>
            <a:srgbClr val="ffcc00"/>
          </a:solidFill>
          <a:ln w="38160">
            <a:solidFill>
              <a:schemeClr val="tx1"/>
            </a:solidFill>
            <a:miter/>
          </a:ln>
        </p:spPr>
        <p:style>
          <a:lnRef idx="0"/>
          <a:fillRef idx="0"/>
          <a:effectRef idx="0"/>
          <a:fontRef idx="minor"/>
        </p:style>
        <p:txBody>
          <a:bodyPr wrap="none" lIns="90000" rIns="90000" tIns="45000" bIns="45000" anchor="ctr">
            <a:noAutofit/>
          </a:bodyPr>
          <a:p>
            <a:pPr algn="ctr">
              <a:lnSpc>
                <a:spcPct val="100000"/>
              </a:lnSpc>
            </a:pPr>
            <a:r>
              <a:rPr b="0" lang="en-US" sz="1800" spc="-1" strike="noStrike">
                <a:solidFill>
                  <a:srgbClr val="000000"/>
                </a:solidFill>
                <a:latin typeface="Georgia"/>
                <a:ea typeface="DejaVu Sans"/>
              </a:rPr>
              <a:t>Swap</a:t>
            </a:r>
            <a:endParaRPr b="0" lang="en-IN" sz="1800" spc="-1" strike="noStrike">
              <a:latin typeface="Arial"/>
            </a:endParaRPr>
          </a:p>
        </p:txBody>
      </p:sp>
      <p:grpSp>
        <p:nvGrpSpPr>
          <p:cNvPr id="737" name="Group 19"/>
          <p:cNvGrpSpPr/>
          <p:nvPr/>
        </p:nvGrpSpPr>
        <p:grpSpPr>
          <a:xfrm>
            <a:off x="2257560" y="4605480"/>
            <a:ext cx="2016720" cy="705600"/>
            <a:chOff x="2257560" y="4605480"/>
            <a:chExt cx="2016720" cy="705600"/>
          </a:xfrm>
        </p:grpSpPr>
        <p:sp>
          <p:nvSpPr>
            <p:cNvPr id="738" name="CustomShape 20"/>
            <p:cNvSpPr/>
            <p:nvPr/>
          </p:nvSpPr>
          <p:spPr>
            <a:xfrm>
              <a:off x="2257560" y="4605480"/>
              <a:ext cx="1007280" cy="705600"/>
            </a:xfrm>
            <a:prstGeom prst="rect">
              <a:avLst/>
            </a:prstGeom>
            <a:solidFill>
              <a:schemeClr val="bg1"/>
            </a:solidFill>
            <a:ln w="76320">
              <a:solidFill>
                <a:srgbClr val="ff0033"/>
              </a:solidFill>
              <a:miter/>
            </a:ln>
          </p:spPr>
          <p:style>
            <a:lnRef idx="0"/>
            <a:fillRef idx="0"/>
            <a:effectRef idx="0"/>
            <a:fontRef idx="minor"/>
          </p:style>
          <p:txBody>
            <a:bodyPr wrap="none" lIns="90000" rIns="90000" tIns="45000" bIns="45000" anchor="ctr">
              <a:noAutofit/>
            </a:bodyPr>
            <a:p>
              <a:pPr algn="ctr">
                <a:lnSpc>
                  <a:spcPct val="100000"/>
                </a:lnSpc>
              </a:pPr>
              <a:r>
                <a:rPr b="0" lang="en-US" sz="1800" spc="-1" strike="noStrike">
                  <a:solidFill>
                    <a:srgbClr val="000000"/>
                  </a:solidFill>
                  <a:latin typeface="Georgia"/>
                  <a:ea typeface="DejaVu Sans"/>
                </a:rPr>
                <a:t>35</a:t>
              </a:r>
              <a:endParaRPr b="0" lang="en-IN" sz="1800" spc="-1" strike="noStrike">
                <a:latin typeface="Arial"/>
              </a:endParaRPr>
            </a:p>
          </p:txBody>
        </p:sp>
        <p:sp>
          <p:nvSpPr>
            <p:cNvPr id="739" name="CustomShape 21"/>
            <p:cNvSpPr/>
            <p:nvPr/>
          </p:nvSpPr>
          <p:spPr>
            <a:xfrm>
              <a:off x="3267000" y="4605480"/>
              <a:ext cx="1007280" cy="705600"/>
            </a:xfrm>
            <a:prstGeom prst="rect">
              <a:avLst/>
            </a:prstGeom>
            <a:solidFill>
              <a:schemeClr val="bg1"/>
            </a:solidFill>
            <a:ln w="76320">
              <a:solidFill>
                <a:srgbClr val="ff0033"/>
              </a:solidFill>
              <a:miter/>
            </a:ln>
          </p:spPr>
          <p:style>
            <a:lnRef idx="0"/>
            <a:fillRef idx="0"/>
            <a:effectRef idx="0"/>
            <a:fontRef idx="minor"/>
          </p:style>
          <p:txBody>
            <a:bodyPr wrap="none" lIns="90000" rIns="90000" tIns="45000" bIns="45000" anchor="ctr">
              <a:noAutofit/>
            </a:bodyPr>
            <a:p>
              <a:pPr algn="ctr">
                <a:lnSpc>
                  <a:spcPct val="100000"/>
                </a:lnSpc>
              </a:pPr>
              <a:r>
                <a:rPr b="0" lang="en-US" sz="1800" spc="-1" strike="noStrike">
                  <a:solidFill>
                    <a:srgbClr val="000000"/>
                  </a:solidFill>
                  <a:latin typeface="Georgia"/>
                  <a:ea typeface="DejaVu Sans"/>
                </a:rPr>
                <a:t>77</a:t>
              </a:r>
              <a:endParaRPr b="0" lang="en-IN" sz="1800" spc="-1" strike="noStrike">
                <a:latin typeface="Arial"/>
              </a:endParaRPr>
            </a:p>
          </p:txBody>
        </p:sp>
      </p:grpSp>
    </p:spTree>
  </p:cSld>
  <mc:AlternateContent>
    <mc:Choice Requires="p14">
      <p:transition spd="slow" p14:dur="2000"/>
    </mc:Choice>
    <mc:Fallback>
      <p:transition spd="slow"/>
    </mc:Fallback>
  </mc:AlternateContent>
  <p:timing>
    <p:tnLst>
      <p:par>
        <p:cTn id="13" dur="indefinite" restart="never" nodeType="tmRoot">
          <p:childTnLst>
            <p:seq>
              <p:cTn id="14" dur="indefinite" nodeType="mainSeq">
                <p:childTnLst>
                  <p:par>
                    <p:cTn id="15" nodeType="clickEffect" fill="hold">
                      <p:stCondLst>
                        <p:cond delay="indefinite"/>
                      </p:stCondLst>
                      <p:childTnLst>
                        <p:par>
                          <p:cTn id="16" nodeType="withEffect" fill="hold">
                            <p:stCondLst>
                              <p:cond delay="0"/>
                            </p:stCondLst>
                            <p:childTnLst>
                              <p:par>
                                <p:cTn id="17" nodeType="clickEffect" fill="hold" presetClass="entr" presetID="23" presetSubtype="16">
                                  <p:stCondLst>
                                    <p:cond delay="0"/>
                                  </p:stCondLst>
                                  <p:childTnLst>
                                    <p:set>
                                      <p:cBhvr>
                                        <p:cTn id="18" dur="1" fill="hold">
                                          <p:stCondLst>
                                            <p:cond delay="0"/>
                                          </p:stCondLst>
                                        </p:cTn>
                                        <p:tgtEl>
                                          <p:spTgt spid="736"/>
                                        </p:tgtEl>
                                        <p:attrNameLst>
                                          <p:attrName>style.visibility</p:attrName>
                                        </p:attrNameLst>
                                      </p:cBhvr>
                                      <p:to>
                                        <p:strVal val="visible"/>
                                      </p:to>
                                    </p:set>
                                    <p:anim calcmode="lin" valueType="num">
                                      <p:cBhvr additive="repl">
                                        <p:cTn id="19" dur="500" fill="hold"/>
                                        <p:tgtEl>
                                          <p:spTgt spid="736"/>
                                        </p:tgtEl>
                                        <p:attrNameLst>
                                          <p:attrName>ppt_w</p:attrName>
                                        </p:attrNameLst>
                                      </p:cBhvr>
                                      <p:tavLst>
                                        <p:tav tm="0">
                                          <p:val>
                                            <p:fltVal val="0"/>
                                          </p:val>
                                        </p:tav>
                                        <p:tav tm="100000">
                                          <p:val>
                                            <p:strVal val="#ppt_w"/>
                                          </p:val>
                                        </p:tav>
                                      </p:tavLst>
                                    </p:anim>
                                    <p:anim calcmode="lin" valueType="num">
                                      <p:cBhvr additive="repl">
                                        <p:cTn id="20" dur="500" fill="hold"/>
                                        <p:tgtEl>
                                          <p:spTgt spid="736"/>
                                        </p:tgtEl>
                                        <p:attrNameLst>
                                          <p:attrName>ppt_h</p:attrName>
                                        </p:attrNameLst>
                                      </p:cBhvr>
                                      <p:tavLst>
                                        <p:tav tm="0">
                                          <p:val>
                                            <p:fltVal val="0"/>
                                          </p:val>
                                        </p:tav>
                                        <p:tav tm="100000">
                                          <p:val>
                                            <p:strVal val="#ppt_h"/>
                                          </p:val>
                                        </p:tav>
                                      </p:tavLst>
                                    </p:anim>
                                    <p:set>
                                      <p:cBhvr>
                                        <p:cTn id="21" dur="1" fill="hold">
                                          <p:stCondLst>
                                            <p:cond delay="0" evt="end">
                                              <p:tn val="17"/>
                                            </p:cond>
                                          </p:stCondLst>
                                        </p:cTn>
                                        <p:tgtEl>
                                          <p:spTgt spid="736"/>
                                        </p:tgtEl>
                                        <p:attrNameLst>
                                          <p:attrName>style.visibility</p:attrName>
                                        </p:attrNameLst>
                                      </p:cBhvr>
                                      <p:to>
                                        <p:strVal val="hidden"/>
                                      </p:to>
                                    </p:set>
                                  </p:childTnLst>
                                </p:cTn>
                              </p:par>
                            </p:childTnLst>
                          </p:cTn>
                        </p:par>
                        <p:par>
                          <p:cTn id="22" nodeType="afterEffect" fill="hold">
                            <p:stCondLst>
                              <p:cond delay="500"/>
                            </p:stCondLst>
                            <p:childTnLst>
                              <p:par>
                                <p:cTn id="23" nodeType="afterEffect" fill="hold" presetClass="entr" presetID="1">
                                  <p:stCondLst>
                                    <p:cond delay="0"/>
                                  </p:stCondLst>
                                  <p:childTnLst>
                                    <p:set>
                                      <p:cBhvr>
                                        <p:cTn id="24" dur="1" fill="hold">
                                          <p:stCondLst>
                                            <p:cond delay="499"/>
                                          </p:stCondLst>
                                        </p:cTn>
                                        <p:tgtEl>
                                          <p:spTgt spid="73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39" name="CustomShape 1"/>
          <p:cNvSpPr/>
          <p:nvPr/>
        </p:nvSpPr>
        <p:spPr>
          <a:xfrm>
            <a:off x="457200" y="274680"/>
            <a:ext cx="8227080" cy="789480"/>
          </a:xfrm>
          <a:prstGeom prst="rect">
            <a:avLst/>
          </a:prstGeom>
          <a:noFill/>
          <a:ln>
            <a:noFill/>
          </a:ln>
        </p:spPr>
        <p:style>
          <a:lnRef idx="0"/>
          <a:fillRef idx="0"/>
          <a:effectRef idx="0"/>
          <a:fontRef idx="minor"/>
        </p:style>
        <p:txBody>
          <a:bodyPr lIns="0" rIns="0" tIns="46800" bIns="0" anchor="b">
            <a:noAutofit/>
          </a:bodyPr>
          <a:p>
            <a:pPr>
              <a:lnSpc>
                <a:spcPct val="100000"/>
              </a:lnSpc>
              <a:tabLst>
                <a:tab algn="l" pos="0"/>
                <a:tab algn="l" pos="447840"/>
                <a:tab algn="l" pos="896760"/>
                <a:tab algn="l" pos="1346040"/>
                <a:tab algn="l" pos="1795320"/>
                <a:tab algn="l" pos="2244600"/>
                <a:tab algn="l" pos="2693880"/>
                <a:tab algn="l" pos="3143160"/>
                <a:tab algn="l" pos="3592440"/>
                <a:tab algn="l" pos="4041720"/>
                <a:tab algn="l" pos="4491000"/>
                <a:tab algn="l" pos="4940280"/>
                <a:tab algn="l" pos="5389560"/>
                <a:tab algn="l" pos="5838840"/>
                <a:tab algn="l" pos="6288120"/>
                <a:tab algn="l" pos="6737400"/>
                <a:tab algn="l" pos="7186680"/>
                <a:tab algn="l" pos="7635960"/>
                <a:tab algn="l" pos="8085240"/>
                <a:tab algn="l" pos="8534520"/>
                <a:tab algn="l" pos="8983800"/>
              </a:tabLst>
            </a:pPr>
            <a:r>
              <a:rPr b="0" lang="en-US" sz="4000" spc="-1" strike="noStrike">
                <a:solidFill>
                  <a:srgbClr val="04617b"/>
                </a:solidFill>
                <a:latin typeface="Calibri"/>
                <a:ea typeface="Majalla UI"/>
              </a:rPr>
              <a:t>Data Structure</a:t>
            </a:r>
            <a:endParaRPr b="0" lang="en-IN" sz="4000" spc="-1" strike="noStrike">
              <a:latin typeface="Arial"/>
            </a:endParaRPr>
          </a:p>
        </p:txBody>
      </p:sp>
      <p:sp>
        <p:nvSpPr>
          <p:cNvPr id="540" name="CustomShape 2"/>
          <p:cNvSpPr/>
          <p:nvPr/>
        </p:nvSpPr>
        <p:spPr>
          <a:xfrm>
            <a:off x="457200" y="1143000"/>
            <a:ext cx="8227080" cy="4980600"/>
          </a:xfrm>
          <a:prstGeom prst="rect">
            <a:avLst/>
          </a:prstGeom>
          <a:noFill/>
          <a:ln>
            <a:noFill/>
          </a:ln>
        </p:spPr>
        <p:style>
          <a:lnRef idx="0"/>
          <a:fillRef idx="0"/>
          <a:effectRef idx="0"/>
          <a:fontRef idx="minor"/>
        </p:style>
        <p:txBody>
          <a:bodyPr lIns="90000" rIns="90000" tIns="46800" bIns="46800">
            <a:noAutofit/>
          </a:bodyPr>
          <a:p>
            <a:pPr>
              <a:lnSpc>
                <a:spcPct val="100000"/>
              </a:lnSpc>
              <a:spcBef>
                <a:spcPts val="700"/>
              </a:spcBef>
              <a:tabLst>
                <a:tab algn="l" pos="270000"/>
                <a:tab algn="l" pos="717480"/>
                <a:tab algn="l" pos="1166760"/>
                <a:tab algn="l" pos="1616040"/>
                <a:tab algn="l" pos="2065320"/>
                <a:tab algn="l" pos="2514600"/>
                <a:tab algn="l" pos="2963880"/>
                <a:tab algn="l" pos="3413160"/>
                <a:tab algn="l" pos="3862440"/>
                <a:tab algn="l" pos="4311720"/>
                <a:tab algn="l" pos="4761000"/>
                <a:tab algn="l" pos="5210280"/>
                <a:tab algn="l" pos="5659560"/>
                <a:tab algn="l" pos="6108840"/>
                <a:tab algn="l" pos="6558120"/>
                <a:tab algn="l" pos="7007400"/>
                <a:tab algn="l" pos="7456320"/>
                <a:tab algn="l" pos="7905600"/>
                <a:tab algn="l" pos="8354880"/>
                <a:tab algn="l" pos="8804160"/>
                <a:tab algn="l" pos="9253440"/>
              </a:tabLst>
            </a:pPr>
            <a:endParaRPr b="0" lang="en-IN" sz="1800" spc="-1" strike="noStrike">
              <a:latin typeface="Arial"/>
            </a:endParaRPr>
          </a:p>
          <a:p>
            <a:pPr marL="271440" indent="-267480">
              <a:lnSpc>
                <a:spcPct val="100000"/>
              </a:lnSpc>
              <a:spcBef>
                <a:spcPts val="649"/>
              </a:spcBef>
              <a:tabLst>
                <a:tab algn="l" pos="0"/>
              </a:tabLst>
            </a:pPr>
            <a:endParaRPr b="0" lang="en-IN" sz="1800" spc="-1" strike="noStrike">
              <a:latin typeface="Arial"/>
            </a:endParaRPr>
          </a:p>
        </p:txBody>
      </p:sp>
      <p:sp>
        <p:nvSpPr>
          <p:cNvPr id="541" name="CustomShape 3"/>
          <p:cNvSpPr/>
          <p:nvPr/>
        </p:nvSpPr>
        <p:spPr>
          <a:xfrm>
            <a:off x="8605800" y="-830160"/>
            <a:ext cx="2597760" cy="1730880"/>
          </a:xfrm>
          <a:prstGeom prst="rect">
            <a:avLst/>
          </a:prstGeom>
          <a:noFill/>
          <a:ln>
            <a:noFill/>
          </a:ln>
        </p:spPr>
        <p:style>
          <a:lnRef idx="0"/>
          <a:fillRef idx="0"/>
          <a:effectRef idx="0"/>
          <a:fontRef idx="minor"/>
        </p:style>
      </p:sp>
      <p:sp>
        <p:nvSpPr>
          <p:cNvPr id="542" name="CustomShape 4"/>
          <p:cNvSpPr/>
          <p:nvPr/>
        </p:nvSpPr>
        <p:spPr>
          <a:xfrm>
            <a:off x="8758080" y="-677880"/>
            <a:ext cx="2597760" cy="1730880"/>
          </a:xfrm>
          <a:prstGeom prst="rect">
            <a:avLst/>
          </a:prstGeom>
          <a:noFill/>
          <a:ln>
            <a:noFill/>
          </a:ln>
        </p:spPr>
        <p:style>
          <a:lnRef idx="0"/>
          <a:fillRef idx="0"/>
          <a:effectRef idx="0"/>
          <a:fontRef idx="minor"/>
        </p:style>
      </p:sp>
      <p:sp>
        <p:nvSpPr>
          <p:cNvPr id="543" name="CustomShape 5"/>
          <p:cNvSpPr/>
          <p:nvPr/>
        </p:nvSpPr>
        <p:spPr>
          <a:xfrm>
            <a:off x="8923320" y="-144360"/>
            <a:ext cx="302400" cy="302400"/>
          </a:xfrm>
          <a:prstGeom prst="rect">
            <a:avLst/>
          </a:prstGeom>
          <a:noFill/>
          <a:ln>
            <a:noFill/>
          </a:ln>
        </p:spPr>
        <p:style>
          <a:lnRef idx="0"/>
          <a:fillRef idx="0"/>
          <a:effectRef idx="0"/>
          <a:fontRef idx="minor"/>
        </p:style>
      </p:sp>
      <p:sp>
        <p:nvSpPr>
          <p:cNvPr id="544" name="CustomShape 6"/>
          <p:cNvSpPr/>
          <p:nvPr/>
        </p:nvSpPr>
        <p:spPr>
          <a:xfrm>
            <a:off x="9075600" y="7920"/>
            <a:ext cx="302400" cy="302400"/>
          </a:xfrm>
          <a:prstGeom prst="rect">
            <a:avLst/>
          </a:prstGeom>
          <a:noFill/>
          <a:ln>
            <a:noFill/>
          </a:ln>
        </p:spPr>
        <p:style>
          <a:lnRef idx="0"/>
          <a:fillRef idx="0"/>
          <a:effectRef idx="0"/>
          <a:fontRef idx="minor"/>
        </p:style>
      </p:sp>
      <p:pic>
        <p:nvPicPr>
          <p:cNvPr id="545" name="Picture 11" descr=""/>
          <p:cNvPicPr/>
          <p:nvPr/>
        </p:nvPicPr>
        <p:blipFill>
          <a:blip r:embed="rId1"/>
          <a:stretch/>
        </p:blipFill>
        <p:spPr>
          <a:xfrm>
            <a:off x="2050920" y="1989000"/>
            <a:ext cx="4174200" cy="4174200"/>
          </a:xfrm>
          <a:prstGeom prst="rect">
            <a:avLst/>
          </a:prstGeom>
          <a:ln>
            <a:noFill/>
          </a:ln>
        </p:spPr>
      </p:pic>
    </p:spTree>
  </p:cSld>
  <mc:AlternateContent>
    <mc:Choice Requires="p14">
      <p:transition spd="slow" p14:dur="2000"/>
    </mc:Choice>
    <mc:Fallback>
      <p:transition spd="slow"/>
    </mc:Fallback>
  </mc:AlternateContent>
</p:sld>
</file>

<file path=ppt/slides/slide5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40"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"Bubbling Up" the Largest Element</a:t>
            </a:r>
            <a:endParaRPr b="0" lang="en-IN" sz="4000" spc="-1" strike="noStrike">
              <a:latin typeface="Arial"/>
            </a:endParaRPr>
          </a:p>
        </p:txBody>
      </p:sp>
      <p:sp>
        <p:nvSpPr>
          <p:cNvPr id="741" name="CustomShape 2"/>
          <p:cNvSpPr/>
          <p:nvPr/>
        </p:nvSpPr>
        <p:spPr>
          <a:xfrm>
            <a:off x="457200" y="2249280"/>
            <a:ext cx="8227080" cy="4322520"/>
          </a:xfrm>
          <a:prstGeom prst="rect">
            <a:avLst/>
          </a:prstGeom>
          <a:noFill/>
          <a:ln>
            <a:noFill/>
          </a:ln>
        </p:spPr>
        <p:style>
          <a:lnRef idx="0"/>
          <a:fillRef idx="0"/>
          <a:effectRef idx="0"/>
          <a:fontRef idx="minor"/>
        </p:style>
        <p:txBody>
          <a:bodyPr lIns="90000" rIns="90000" tIns="45000" bIns="45000">
            <a:noAutofit/>
          </a:bodyPr>
          <a:p>
            <a:pPr marL="365760" indent="-253440">
              <a:lnSpc>
                <a:spcPct val="100000"/>
              </a:lnSpc>
              <a:spcBef>
                <a:spcPts val="300"/>
              </a:spcBef>
              <a:buClr>
                <a:srgbClr val="a04da3"/>
              </a:buClr>
              <a:buFont typeface="Georgia"/>
              <a:buChar char="•"/>
            </a:pPr>
            <a:r>
              <a:rPr b="1" lang="en-US" sz="2800" spc="-1" strike="noStrike">
                <a:solidFill>
                  <a:srgbClr val="000000"/>
                </a:solidFill>
                <a:latin typeface="Georgia"/>
                <a:ea typeface="DejaVu Sans"/>
              </a:rPr>
              <a:t>Traverse a collection of elements</a:t>
            </a:r>
            <a:endParaRPr b="0" lang="en-IN" sz="2800" spc="-1" strike="noStrike">
              <a:latin typeface="Arial"/>
            </a:endParaRPr>
          </a:p>
          <a:p>
            <a:pPr lvl="1" marL="658440" indent="-244440">
              <a:lnSpc>
                <a:spcPct val="100000"/>
              </a:lnSpc>
              <a:spcBef>
                <a:spcPts val="300"/>
              </a:spcBef>
              <a:buClr>
                <a:srgbClr val="438086"/>
              </a:buClr>
              <a:buFont typeface="Georgia"/>
              <a:buChar char="▫"/>
            </a:pPr>
            <a:r>
              <a:rPr b="1" lang="en-US" sz="2600" spc="-1" strike="noStrike">
                <a:solidFill>
                  <a:srgbClr val="438086"/>
                </a:solidFill>
                <a:latin typeface="Georgia"/>
                <a:ea typeface="DejaVu Sans"/>
              </a:rPr>
              <a:t>Move from the front to the end</a:t>
            </a:r>
            <a:endParaRPr b="0" lang="en-IN" sz="2600" spc="-1" strike="noStrike">
              <a:latin typeface="Arial"/>
            </a:endParaRPr>
          </a:p>
          <a:p>
            <a:pPr lvl="1" marL="658440" indent="-244440">
              <a:lnSpc>
                <a:spcPct val="100000"/>
              </a:lnSpc>
              <a:spcBef>
                <a:spcPts val="300"/>
              </a:spcBef>
              <a:buClr>
                <a:srgbClr val="438086"/>
              </a:buClr>
              <a:buFont typeface="Georgia"/>
              <a:buChar char="▫"/>
            </a:pPr>
            <a:r>
              <a:rPr b="1" lang="en-US" sz="2600" spc="-1" strike="noStrike">
                <a:solidFill>
                  <a:srgbClr val="438086"/>
                </a:solidFill>
                <a:latin typeface="Georgia"/>
                <a:ea typeface="DejaVu Sans"/>
              </a:rPr>
              <a:t>“</a:t>
            </a:r>
            <a:r>
              <a:rPr b="1" lang="en-US" sz="2600" spc="-1" strike="noStrike">
                <a:solidFill>
                  <a:srgbClr val="438086"/>
                </a:solidFill>
                <a:latin typeface="Georgia"/>
                <a:ea typeface="DejaVu Sans"/>
              </a:rPr>
              <a:t>Bubble” the largest value to the end using pair-wise comparisons and swapping</a:t>
            </a:r>
            <a:endParaRPr b="0" lang="en-IN" sz="2600" spc="-1" strike="noStrike">
              <a:latin typeface="Arial"/>
            </a:endParaRPr>
          </a:p>
        </p:txBody>
      </p:sp>
      <p:sp>
        <p:nvSpPr>
          <p:cNvPr id="742" name="CustomShape 3"/>
          <p:cNvSpPr/>
          <p:nvPr/>
        </p:nvSpPr>
        <p:spPr>
          <a:xfrm>
            <a:off x="1211400" y="4592520"/>
            <a:ext cx="6515640" cy="713520"/>
          </a:xfrm>
          <a:prstGeom prst="rect">
            <a:avLst/>
          </a:prstGeom>
          <a:noFill/>
          <a:ln w="38160">
            <a:solidFill>
              <a:schemeClr val="tx1"/>
            </a:solidFill>
            <a:miter/>
          </a:ln>
        </p:spPr>
        <p:style>
          <a:lnRef idx="0"/>
          <a:fillRef idx="0"/>
          <a:effectRef idx="0"/>
          <a:fontRef idx="minor"/>
        </p:style>
      </p:sp>
      <p:sp>
        <p:nvSpPr>
          <p:cNvPr id="743" name="Line 4"/>
          <p:cNvSpPr/>
          <p:nvPr/>
        </p:nvSpPr>
        <p:spPr>
          <a:xfrm>
            <a:off x="2220840" y="4587840"/>
            <a:ext cx="0" cy="712800"/>
          </a:xfrm>
          <a:prstGeom prst="line">
            <a:avLst/>
          </a:prstGeom>
          <a:ln w="38160">
            <a:solidFill>
              <a:schemeClr val="tx1"/>
            </a:solidFill>
            <a:round/>
          </a:ln>
        </p:spPr>
        <p:style>
          <a:lnRef idx="0"/>
          <a:fillRef idx="0"/>
          <a:effectRef idx="0"/>
          <a:fontRef idx="minor"/>
        </p:style>
      </p:sp>
      <p:sp>
        <p:nvSpPr>
          <p:cNvPr id="744" name="Line 5"/>
          <p:cNvSpPr/>
          <p:nvPr/>
        </p:nvSpPr>
        <p:spPr>
          <a:xfrm>
            <a:off x="3238200" y="4587840"/>
            <a:ext cx="0" cy="725400"/>
          </a:xfrm>
          <a:prstGeom prst="line">
            <a:avLst/>
          </a:prstGeom>
          <a:ln w="38160">
            <a:solidFill>
              <a:schemeClr val="tx1"/>
            </a:solidFill>
            <a:round/>
          </a:ln>
        </p:spPr>
        <p:style>
          <a:lnRef idx="0"/>
          <a:fillRef idx="0"/>
          <a:effectRef idx="0"/>
          <a:fontRef idx="minor"/>
        </p:style>
      </p:sp>
      <p:sp>
        <p:nvSpPr>
          <p:cNvPr id="745" name="Line 6"/>
          <p:cNvSpPr/>
          <p:nvPr/>
        </p:nvSpPr>
        <p:spPr>
          <a:xfrm>
            <a:off x="4276440" y="4587840"/>
            <a:ext cx="0" cy="725400"/>
          </a:xfrm>
          <a:prstGeom prst="line">
            <a:avLst/>
          </a:prstGeom>
          <a:ln w="38160">
            <a:solidFill>
              <a:schemeClr val="tx1"/>
            </a:solidFill>
            <a:round/>
          </a:ln>
        </p:spPr>
        <p:style>
          <a:lnRef idx="0"/>
          <a:fillRef idx="0"/>
          <a:effectRef idx="0"/>
          <a:fontRef idx="minor"/>
        </p:style>
      </p:sp>
      <p:sp>
        <p:nvSpPr>
          <p:cNvPr id="746" name="Line 7"/>
          <p:cNvSpPr/>
          <p:nvPr/>
        </p:nvSpPr>
        <p:spPr>
          <a:xfrm>
            <a:off x="5386320" y="4587840"/>
            <a:ext cx="0" cy="725400"/>
          </a:xfrm>
          <a:prstGeom prst="line">
            <a:avLst/>
          </a:prstGeom>
          <a:ln w="38160">
            <a:solidFill>
              <a:schemeClr val="tx1"/>
            </a:solidFill>
            <a:round/>
          </a:ln>
        </p:spPr>
        <p:style>
          <a:lnRef idx="0"/>
          <a:fillRef idx="0"/>
          <a:effectRef idx="0"/>
          <a:fontRef idx="minor"/>
        </p:style>
      </p:sp>
      <p:sp>
        <p:nvSpPr>
          <p:cNvPr id="747" name="Line 8"/>
          <p:cNvSpPr/>
          <p:nvPr/>
        </p:nvSpPr>
        <p:spPr>
          <a:xfrm>
            <a:off x="6540480" y="4600440"/>
            <a:ext cx="0" cy="700200"/>
          </a:xfrm>
          <a:prstGeom prst="line">
            <a:avLst/>
          </a:prstGeom>
          <a:ln w="38160">
            <a:solidFill>
              <a:schemeClr val="tx1"/>
            </a:solidFill>
            <a:round/>
          </a:ln>
        </p:spPr>
        <p:style>
          <a:lnRef idx="0"/>
          <a:fillRef idx="0"/>
          <a:effectRef idx="0"/>
          <a:fontRef idx="minor"/>
        </p:style>
      </p:sp>
      <p:sp>
        <p:nvSpPr>
          <p:cNvPr id="748" name="CustomShape 9"/>
          <p:cNvSpPr/>
          <p:nvPr/>
        </p:nvSpPr>
        <p:spPr>
          <a:xfrm>
            <a:off x="6969600" y="4767120"/>
            <a:ext cx="3286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5</a:t>
            </a:r>
            <a:endParaRPr b="0" lang="en-IN" sz="1800" spc="-1" strike="noStrike">
              <a:latin typeface="Arial"/>
            </a:endParaRPr>
          </a:p>
        </p:txBody>
      </p:sp>
      <p:sp>
        <p:nvSpPr>
          <p:cNvPr id="749" name="CustomShape 10"/>
          <p:cNvSpPr/>
          <p:nvPr/>
        </p:nvSpPr>
        <p:spPr>
          <a:xfrm>
            <a:off x="4540680" y="47545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ff0033"/>
                </a:solidFill>
                <a:latin typeface="Georgia"/>
                <a:ea typeface="DejaVu Sans"/>
              </a:rPr>
              <a:t>12</a:t>
            </a:r>
            <a:endParaRPr b="0" lang="en-IN" sz="1800" spc="-1" strike="noStrike">
              <a:latin typeface="Arial"/>
            </a:endParaRPr>
          </a:p>
        </p:txBody>
      </p:sp>
      <p:sp>
        <p:nvSpPr>
          <p:cNvPr id="750" name="CustomShape 11"/>
          <p:cNvSpPr/>
          <p:nvPr/>
        </p:nvSpPr>
        <p:spPr>
          <a:xfrm>
            <a:off x="3454560" y="47671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ff0033"/>
                </a:solidFill>
                <a:latin typeface="Georgia"/>
                <a:ea typeface="DejaVu Sans"/>
              </a:rPr>
              <a:t>77</a:t>
            </a:r>
            <a:endParaRPr b="0" lang="en-IN" sz="1800" spc="-1" strike="noStrike">
              <a:latin typeface="Arial"/>
            </a:endParaRPr>
          </a:p>
        </p:txBody>
      </p:sp>
      <p:sp>
        <p:nvSpPr>
          <p:cNvPr id="751" name="CustomShape 12"/>
          <p:cNvSpPr/>
          <p:nvPr/>
        </p:nvSpPr>
        <p:spPr>
          <a:xfrm>
            <a:off x="2368800" y="47671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35</a:t>
            </a:r>
            <a:endParaRPr b="0" lang="en-IN" sz="1800" spc="-1" strike="noStrike">
              <a:latin typeface="Arial"/>
            </a:endParaRPr>
          </a:p>
        </p:txBody>
      </p:sp>
      <p:sp>
        <p:nvSpPr>
          <p:cNvPr id="752" name="CustomShape 13"/>
          <p:cNvSpPr/>
          <p:nvPr/>
        </p:nvSpPr>
        <p:spPr>
          <a:xfrm>
            <a:off x="1400400" y="47815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42</a:t>
            </a:r>
            <a:endParaRPr b="0" lang="en-IN" sz="1800" spc="-1" strike="noStrike">
              <a:latin typeface="Arial"/>
            </a:endParaRPr>
          </a:p>
        </p:txBody>
      </p:sp>
      <p:sp>
        <p:nvSpPr>
          <p:cNvPr id="753" name="CustomShape 14"/>
          <p:cNvSpPr/>
          <p:nvPr/>
        </p:nvSpPr>
        <p:spPr>
          <a:xfrm>
            <a:off x="5596200" y="4753080"/>
            <a:ext cx="618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101</a:t>
            </a:r>
            <a:endParaRPr b="0" lang="en-IN" sz="1800" spc="-1" strike="noStrike">
              <a:latin typeface="Arial"/>
            </a:endParaRPr>
          </a:p>
        </p:txBody>
      </p:sp>
      <p:sp>
        <p:nvSpPr>
          <p:cNvPr id="754" name="CustomShape 15"/>
          <p:cNvSpPr/>
          <p:nvPr/>
        </p:nvSpPr>
        <p:spPr>
          <a:xfrm>
            <a:off x="1894680" y="4132440"/>
            <a:ext cx="500292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1          2          3          4            5            6</a:t>
            </a:r>
            <a:endParaRPr b="0" lang="en-IN" sz="1800" spc="-1" strike="noStrike">
              <a:latin typeface="Arial"/>
            </a:endParaRPr>
          </a:p>
        </p:txBody>
      </p:sp>
      <p:sp>
        <p:nvSpPr>
          <p:cNvPr id="755" name="CustomShape 16"/>
          <p:cNvSpPr/>
          <p:nvPr/>
        </p:nvSpPr>
        <p:spPr>
          <a:xfrm>
            <a:off x="3267000" y="4600440"/>
            <a:ext cx="1007280" cy="705600"/>
          </a:xfrm>
          <a:prstGeom prst="rect">
            <a:avLst/>
          </a:prstGeom>
          <a:noFill/>
          <a:ln w="76320">
            <a:solidFill>
              <a:srgbClr val="ff0033"/>
            </a:solidFill>
            <a:miter/>
          </a:ln>
        </p:spPr>
        <p:style>
          <a:lnRef idx="0"/>
          <a:fillRef idx="0"/>
          <a:effectRef idx="0"/>
          <a:fontRef idx="minor"/>
        </p:style>
      </p:sp>
      <p:sp>
        <p:nvSpPr>
          <p:cNvPr id="756" name="CustomShape 17"/>
          <p:cNvSpPr/>
          <p:nvPr/>
        </p:nvSpPr>
        <p:spPr>
          <a:xfrm>
            <a:off x="4276800" y="4600440"/>
            <a:ext cx="1092960" cy="705600"/>
          </a:xfrm>
          <a:prstGeom prst="rect">
            <a:avLst/>
          </a:prstGeom>
          <a:noFill/>
          <a:ln w="76320">
            <a:solidFill>
              <a:srgbClr val="ff0033"/>
            </a:solidFill>
            <a:miter/>
          </a:ln>
        </p:spPr>
        <p:style>
          <a:lnRef idx="0"/>
          <a:fillRef idx="0"/>
          <a:effectRef idx="0"/>
          <a:fontRef idx="minor"/>
        </p:style>
      </p:sp>
      <p:sp>
        <p:nvSpPr>
          <p:cNvPr id="757" name="CustomShape 18"/>
          <p:cNvSpPr/>
          <p:nvPr/>
        </p:nvSpPr>
        <p:spPr>
          <a:xfrm>
            <a:off x="3057480" y="4132440"/>
            <a:ext cx="2499480" cy="1534320"/>
          </a:xfrm>
          <a:prstGeom prst="irregularSeal1">
            <a:avLst/>
          </a:prstGeom>
          <a:solidFill>
            <a:srgbClr val="ffcc00"/>
          </a:solidFill>
          <a:ln w="38160">
            <a:solidFill>
              <a:schemeClr val="tx1"/>
            </a:solidFill>
            <a:miter/>
          </a:ln>
        </p:spPr>
        <p:style>
          <a:lnRef idx="0"/>
          <a:fillRef idx="0"/>
          <a:effectRef idx="0"/>
          <a:fontRef idx="minor"/>
        </p:style>
        <p:txBody>
          <a:bodyPr wrap="none" lIns="90000" rIns="90000" tIns="45000" bIns="45000" anchor="ctr">
            <a:noAutofit/>
          </a:bodyPr>
          <a:p>
            <a:pPr algn="ctr">
              <a:lnSpc>
                <a:spcPct val="100000"/>
              </a:lnSpc>
            </a:pPr>
            <a:r>
              <a:rPr b="0" lang="en-US" sz="1800" spc="-1" strike="noStrike">
                <a:solidFill>
                  <a:srgbClr val="000000"/>
                </a:solidFill>
                <a:latin typeface="Georgia"/>
                <a:ea typeface="DejaVu Sans"/>
              </a:rPr>
              <a:t>Swap</a:t>
            </a:r>
            <a:endParaRPr b="0" lang="en-IN" sz="1800" spc="-1" strike="noStrike">
              <a:latin typeface="Arial"/>
            </a:endParaRPr>
          </a:p>
        </p:txBody>
      </p:sp>
      <p:grpSp>
        <p:nvGrpSpPr>
          <p:cNvPr id="758" name="Group 19"/>
          <p:cNvGrpSpPr/>
          <p:nvPr/>
        </p:nvGrpSpPr>
        <p:grpSpPr>
          <a:xfrm>
            <a:off x="3267000" y="4595760"/>
            <a:ext cx="2085120" cy="705600"/>
            <a:chOff x="3267000" y="4595760"/>
            <a:chExt cx="2085120" cy="705600"/>
          </a:xfrm>
        </p:grpSpPr>
        <p:sp>
          <p:nvSpPr>
            <p:cNvPr id="759" name="CustomShape 20"/>
            <p:cNvSpPr/>
            <p:nvPr/>
          </p:nvSpPr>
          <p:spPr>
            <a:xfrm>
              <a:off x="3267000" y="4595760"/>
              <a:ext cx="1041120" cy="705600"/>
            </a:xfrm>
            <a:prstGeom prst="rect">
              <a:avLst/>
            </a:prstGeom>
            <a:solidFill>
              <a:schemeClr val="bg1"/>
            </a:solidFill>
            <a:ln w="76320">
              <a:solidFill>
                <a:srgbClr val="ff0033"/>
              </a:solidFill>
              <a:miter/>
            </a:ln>
          </p:spPr>
          <p:style>
            <a:lnRef idx="0"/>
            <a:fillRef idx="0"/>
            <a:effectRef idx="0"/>
            <a:fontRef idx="minor"/>
          </p:style>
          <p:txBody>
            <a:bodyPr wrap="none" lIns="90000" rIns="90000" tIns="45000" bIns="45000" anchor="ctr">
              <a:noAutofit/>
            </a:bodyPr>
            <a:p>
              <a:pPr algn="ctr">
                <a:lnSpc>
                  <a:spcPct val="100000"/>
                </a:lnSpc>
              </a:pPr>
              <a:r>
                <a:rPr b="0" lang="en-US" sz="1800" spc="-1" strike="noStrike">
                  <a:solidFill>
                    <a:srgbClr val="000000"/>
                  </a:solidFill>
                  <a:latin typeface="Georgia"/>
                  <a:ea typeface="DejaVu Sans"/>
                </a:rPr>
                <a:t>12</a:t>
              </a:r>
              <a:endParaRPr b="0" lang="en-IN" sz="1800" spc="-1" strike="noStrike">
                <a:latin typeface="Arial"/>
              </a:endParaRPr>
            </a:p>
          </p:txBody>
        </p:sp>
        <p:sp>
          <p:nvSpPr>
            <p:cNvPr id="760" name="CustomShape 21"/>
            <p:cNvSpPr/>
            <p:nvPr/>
          </p:nvSpPr>
          <p:spPr>
            <a:xfrm>
              <a:off x="4311000" y="4595760"/>
              <a:ext cx="1041120" cy="705600"/>
            </a:xfrm>
            <a:prstGeom prst="rect">
              <a:avLst/>
            </a:prstGeom>
            <a:solidFill>
              <a:schemeClr val="bg1"/>
            </a:solidFill>
            <a:ln w="76320">
              <a:solidFill>
                <a:srgbClr val="ff0033"/>
              </a:solidFill>
              <a:miter/>
            </a:ln>
          </p:spPr>
          <p:style>
            <a:lnRef idx="0"/>
            <a:fillRef idx="0"/>
            <a:effectRef idx="0"/>
            <a:fontRef idx="minor"/>
          </p:style>
          <p:txBody>
            <a:bodyPr wrap="none" lIns="90000" rIns="90000" tIns="45000" bIns="45000" anchor="ctr">
              <a:noAutofit/>
            </a:bodyPr>
            <a:p>
              <a:pPr algn="ctr">
                <a:lnSpc>
                  <a:spcPct val="100000"/>
                </a:lnSpc>
              </a:pPr>
              <a:r>
                <a:rPr b="0" lang="en-US" sz="1800" spc="-1" strike="noStrike">
                  <a:solidFill>
                    <a:srgbClr val="000000"/>
                  </a:solidFill>
                  <a:latin typeface="Georgia"/>
                  <a:ea typeface="DejaVu Sans"/>
                </a:rPr>
                <a:t>77</a:t>
              </a:r>
              <a:endParaRPr b="0" lang="en-IN" sz="1800" spc="-1" strike="noStrike">
                <a:latin typeface="Arial"/>
              </a:endParaRPr>
            </a:p>
          </p:txBody>
        </p:sp>
      </p:grpSp>
    </p:spTree>
  </p:cSld>
  <mc:AlternateContent>
    <mc:Choice Requires="p14">
      <p:transition spd="slow" p14:dur="2000"/>
    </mc:Choice>
    <mc:Fallback>
      <p:transition spd="slow"/>
    </mc:Fallback>
  </mc:AlternateContent>
  <p:timing>
    <p:tnLst>
      <p:par>
        <p:cTn id="25" dur="indefinite" restart="never" nodeType="tmRoot">
          <p:childTnLst>
            <p:seq>
              <p:cTn id="26" dur="indefinite" nodeType="mainSeq">
                <p:childTnLst>
                  <p:par>
                    <p:cTn id="27" nodeType="clickEffect" fill="hold">
                      <p:stCondLst>
                        <p:cond delay="indefinite"/>
                      </p:stCondLst>
                      <p:childTnLst>
                        <p:par>
                          <p:cTn id="28" nodeType="withEffect" fill="hold">
                            <p:stCondLst>
                              <p:cond delay="0"/>
                            </p:stCondLst>
                            <p:childTnLst>
                              <p:par>
                                <p:cTn id="29" nodeType="clickEffect" fill="hold" presetClass="entr" presetID="23" presetSubtype="16">
                                  <p:stCondLst>
                                    <p:cond delay="0"/>
                                  </p:stCondLst>
                                  <p:childTnLst>
                                    <p:set>
                                      <p:cBhvr>
                                        <p:cTn id="30" dur="1" fill="hold">
                                          <p:stCondLst>
                                            <p:cond delay="0"/>
                                          </p:stCondLst>
                                        </p:cTn>
                                        <p:tgtEl>
                                          <p:spTgt spid="757"/>
                                        </p:tgtEl>
                                        <p:attrNameLst>
                                          <p:attrName>style.visibility</p:attrName>
                                        </p:attrNameLst>
                                      </p:cBhvr>
                                      <p:to>
                                        <p:strVal val="visible"/>
                                      </p:to>
                                    </p:set>
                                    <p:anim calcmode="lin" valueType="num">
                                      <p:cBhvr additive="repl">
                                        <p:cTn id="31" dur="500" fill="hold"/>
                                        <p:tgtEl>
                                          <p:spTgt spid="757"/>
                                        </p:tgtEl>
                                        <p:attrNameLst>
                                          <p:attrName>ppt_w</p:attrName>
                                        </p:attrNameLst>
                                      </p:cBhvr>
                                      <p:tavLst>
                                        <p:tav tm="0">
                                          <p:val>
                                            <p:fltVal val="0"/>
                                          </p:val>
                                        </p:tav>
                                        <p:tav tm="100000">
                                          <p:val>
                                            <p:strVal val="#ppt_w"/>
                                          </p:val>
                                        </p:tav>
                                      </p:tavLst>
                                    </p:anim>
                                    <p:anim calcmode="lin" valueType="num">
                                      <p:cBhvr additive="repl">
                                        <p:cTn id="32" dur="500" fill="hold"/>
                                        <p:tgtEl>
                                          <p:spTgt spid="757"/>
                                        </p:tgtEl>
                                        <p:attrNameLst>
                                          <p:attrName>ppt_h</p:attrName>
                                        </p:attrNameLst>
                                      </p:cBhvr>
                                      <p:tavLst>
                                        <p:tav tm="0">
                                          <p:val>
                                            <p:fltVal val="0"/>
                                          </p:val>
                                        </p:tav>
                                        <p:tav tm="100000">
                                          <p:val>
                                            <p:strVal val="#ppt_h"/>
                                          </p:val>
                                        </p:tav>
                                      </p:tavLst>
                                    </p:anim>
                                    <p:set>
                                      <p:cBhvr>
                                        <p:cTn id="33" dur="1" fill="hold">
                                          <p:stCondLst>
                                            <p:cond delay="0" evt="end">
                                              <p:tn val="29"/>
                                            </p:cond>
                                          </p:stCondLst>
                                        </p:cTn>
                                        <p:tgtEl>
                                          <p:spTgt spid="757"/>
                                        </p:tgtEl>
                                        <p:attrNameLst>
                                          <p:attrName>style.visibility</p:attrName>
                                        </p:attrNameLst>
                                      </p:cBhvr>
                                      <p:to>
                                        <p:strVal val="hidden"/>
                                      </p:to>
                                    </p:set>
                                  </p:childTnLst>
                                </p:cTn>
                              </p:par>
                            </p:childTnLst>
                          </p:cTn>
                        </p:par>
                        <p:par>
                          <p:cTn id="34" nodeType="afterEffect" fill="hold">
                            <p:stCondLst>
                              <p:cond delay="500"/>
                            </p:stCondLst>
                            <p:childTnLst>
                              <p:par>
                                <p:cTn id="35" nodeType="afterEffect" fill="hold" presetClass="entr" presetID="1">
                                  <p:stCondLst>
                                    <p:cond delay="0"/>
                                  </p:stCondLst>
                                  <p:childTnLst>
                                    <p:set>
                                      <p:cBhvr>
                                        <p:cTn id="36" dur="1" fill="hold">
                                          <p:stCondLst>
                                            <p:cond delay="499"/>
                                          </p:stCondLst>
                                        </p:cTn>
                                        <p:tgtEl>
                                          <p:spTgt spid="75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61"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"Bubbling Up" the Largest Element</a:t>
            </a:r>
            <a:endParaRPr b="0" lang="en-IN" sz="4000" spc="-1" strike="noStrike">
              <a:latin typeface="Arial"/>
            </a:endParaRPr>
          </a:p>
        </p:txBody>
      </p:sp>
      <p:sp>
        <p:nvSpPr>
          <p:cNvPr id="762" name="CustomShape 2"/>
          <p:cNvSpPr/>
          <p:nvPr/>
        </p:nvSpPr>
        <p:spPr>
          <a:xfrm>
            <a:off x="457200" y="2249280"/>
            <a:ext cx="8227080" cy="4322520"/>
          </a:xfrm>
          <a:prstGeom prst="rect">
            <a:avLst/>
          </a:prstGeom>
          <a:noFill/>
          <a:ln>
            <a:noFill/>
          </a:ln>
        </p:spPr>
        <p:style>
          <a:lnRef idx="0"/>
          <a:fillRef idx="0"/>
          <a:effectRef idx="0"/>
          <a:fontRef idx="minor"/>
        </p:style>
        <p:txBody>
          <a:bodyPr lIns="90000" rIns="90000" tIns="45000" bIns="45000">
            <a:noAutofit/>
          </a:bodyPr>
          <a:p>
            <a:pPr marL="365760" indent="-253440">
              <a:lnSpc>
                <a:spcPct val="100000"/>
              </a:lnSpc>
              <a:spcBef>
                <a:spcPts val="300"/>
              </a:spcBef>
              <a:buClr>
                <a:srgbClr val="a04da3"/>
              </a:buClr>
              <a:buFont typeface="Georgia"/>
              <a:buChar char="•"/>
            </a:pPr>
            <a:r>
              <a:rPr b="1" lang="en-US" sz="2800" spc="-1" strike="noStrike">
                <a:solidFill>
                  <a:srgbClr val="000000"/>
                </a:solidFill>
                <a:latin typeface="Georgia"/>
                <a:ea typeface="DejaVu Sans"/>
              </a:rPr>
              <a:t>Traverse a collection of elements</a:t>
            </a:r>
            <a:endParaRPr b="0" lang="en-IN" sz="2800" spc="-1" strike="noStrike">
              <a:latin typeface="Arial"/>
            </a:endParaRPr>
          </a:p>
          <a:p>
            <a:pPr lvl="1" marL="658440" indent="-244440">
              <a:lnSpc>
                <a:spcPct val="100000"/>
              </a:lnSpc>
              <a:spcBef>
                <a:spcPts val="300"/>
              </a:spcBef>
              <a:buClr>
                <a:srgbClr val="438086"/>
              </a:buClr>
              <a:buFont typeface="Georgia"/>
              <a:buChar char="▫"/>
            </a:pPr>
            <a:r>
              <a:rPr b="1" lang="en-US" sz="2600" spc="-1" strike="noStrike">
                <a:solidFill>
                  <a:srgbClr val="438086"/>
                </a:solidFill>
                <a:latin typeface="Georgia"/>
                <a:ea typeface="DejaVu Sans"/>
              </a:rPr>
              <a:t>Move from the front to the end</a:t>
            </a:r>
            <a:endParaRPr b="0" lang="en-IN" sz="2600" spc="-1" strike="noStrike">
              <a:latin typeface="Arial"/>
            </a:endParaRPr>
          </a:p>
          <a:p>
            <a:pPr lvl="1" marL="658440" indent="-244440">
              <a:lnSpc>
                <a:spcPct val="100000"/>
              </a:lnSpc>
              <a:spcBef>
                <a:spcPts val="300"/>
              </a:spcBef>
              <a:buClr>
                <a:srgbClr val="438086"/>
              </a:buClr>
              <a:buFont typeface="Georgia"/>
              <a:buChar char="▫"/>
            </a:pPr>
            <a:r>
              <a:rPr b="1" lang="en-US" sz="2600" spc="-1" strike="noStrike">
                <a:solidFill>
                  <a:srgbClr val="438086"/>
                </a:solidFill>
                <a:latin typeface="Georgia"/>
                <a:ea typeface="DejaVu Sans"/>
              </a:rPr>
              <a:t>“</a:t>
            </a:r>
            <a:r>
              <a:rPr b="1" lang="en-US" sz="2600" spc="-1" strike="noStrike">
                <a:solidFill>
                  <a:srgbClr val="438086"/>
                </a:solidFill>
                <a:latin typeface="Georgia"/>
                <a:ea typeface="DejaVu Sans"/>
              </a:rPr>
              <a:t>Bubble” the largest value to the end using pair-wise comparisons and swapping</a:t>
            </a:r>
            <a:endParaRPr b="0" lang="en-IN" sz="2600" spc="-1" strike="noStrike">
              <a:latin typeface="Arial"/>
            </a:endParaRPr>
          </a:p>
        </p:txBody>
      </p:sp>
      <p:sp>
        <p:nvSpPr>
          <p:cNvPr id="763" name="CustomShape 3"/>
          <p:cNvSpPr/>
          <p:nvPr/>
        </p:nvSpPr>
        <p:spPr>
          <a:xfrm>
            <a:off x="1211400" y="4592520"/>
            <a:ext cx="6515640" cy="713520"/>
          </a:xfrm>
          <a:prstGeom prst="rect">
            <a:avLst/>
          </a:prstGeom>
          <a:noFill/>
          <a:ln w="38160">
            <a:solidFill>
              <a:schemeClr val="tx1"/>
            </a:solidFill>
            <a:miter/>
          </a:ln>
        </p:spPr>
        <p:style>
          <a:lnRef idx="0"/>
          <a:fillRef idx="0"/>
          <a:effectRef idx="0"/>
          <a:fontRef idx="minor"/>
        </p:style>
      </p:sp>
      <p:sp>
        <p:nvSpPr>
          <p:cNvPr id="764" name="Line 4"/>
          <p:cNvSpPr/>
          <p:nvPr/>
        </p:nvSpPr>
        <p:spPr>
          <a:xfrm>
            <a:off x="2220840" y="4587840"/>
            <a:ext cx="0" cy="712800"/>
          </a:xfrm>
          <a:prstGeom prst="line">
            <a:avLst/>
          </a:prstGeom>
          <a:ln w="38160">
            <a:solidFill>
              <a:schemeClr val="tx1"/>
            </a:solidFill>
            <a:round/>
          </a:ln>
        </p:spPr>
        <p:style>
          <a:lnRef idx="0"/>
          <a:fillRef idx="0"/>
          <a:effectRef idx="0"/>
          <a:fontRef idx="minor"/>
        </p:style>
      </p:sp>
      <p:sp>
        <p:nvSpPr>
          <p:cNvPr id="765" name="Line 5"/>
          <p:cNvSpPr/>
          <p:nvPr/>
        </p:nvSpPr>
        <p:spPr>
          <a:xfrm>
            <a:off x="3238200" y="4587840"/>
            <a:ext cx="0" cy="725400"/>
          </a:xfrm>
          <a:prstGeom prst="line">
            <a:avLst/>
          </a:prstGeom>
          <a:ln w="38160">
            <a:solidFill>
              <a:schemeClr val="tx1"/>
            </a:solidFill>
            <a:round/>
          </a:ln>
        </p:spPr>
        <p:style>
          <a:lnRef idx="0"/>
          <a:fillRef idx="0"/>
          <a:effectRef idx="0"/>
          <a:fontRef idx="minor"/>
        </p:style>
      </p:sp>
      <p:sp>
        <p:nvSpPr>
          <p:cNvPr id="766" name="Line 6"/>
          <p:cNvSpPr/>
          <p:nvPr/>
        </p:nvSpPr>
        <p:spPr>
          <a:xfrm>
            <a:off x="4276440" y="4587840"/>
            <a:ext cx="0" cy="725400"/>
          </a:xfrm>
          <a:prstGeom prst="line">
            <a:avLst/>
          </a:prstGeom>
          <a:ln w="38160">
            <a:solidFill>
              <a:schemeClr val="tx1"/>
            </a:solidFill>
            <a:round/>
          </a:ln>
        </p:spPr>
        <p:style>
          <a:lnRef idx="0"/>
          <a:fillRef idx="0"/>
          <a:effectRef idx="0"/>
          <a:fontRef idx="minor"/>
        </p:style>
      </p:sp>
      <p:sp>
        <p:nvSpPr>
          <p:cNvPr id="767" name="Line 7"/>
          <p:cNvSpPr/>
          <p:nvPr/>
        </p:nvSpPr>
        <p:spPr>
          <a:xfrm>
            <a:off x="5386320" y="4587840"/>
            <a:ext cx="0" cy="725400"/>
          </a:xfrm>
          <a:prstGeom prst="line">
            <a:avLst/>
          </a:prstGeom>
          <a:ln w="38160">
            <a:solidFill>
              <a:schemeClr val="tx1"/>
            </a:solidFill>
            <a:round/>
          </a:ln>
        </p:spPr>
        <p:style>
          <a:lnRef idx="0"/>
          <a:fillRef idx="0"/>
          <a:effectRef idx="0"/>
          <a:fontRef idx="minor"/>
        </p:style>
      </p:sp>
      <p:sp>
        <p:nvSpPr>
          <p:cNvPr id="768" name="Line 8"/>
          <p:cNvSpPr/>
          <p:nvPr/>
        </p:nvSpPr>
        <p:spPr>
          <a:xfrm>
            <a:off x="6540480" y="4600440"/>
            <a:ext cx="0" cy="700200"/>
          </a:xfrm>
          <a:prstGeom prst="line">
            <a:avLst/>
          </a:prstGeom>
          <a:ln w="38160">
            <a:solidFill>
              <a:schemeClr val="tx1"/>
            </a:solidFill>
            <a:round/>
          </a:ln>
        </p:spPr>
        <p:style>
          <a:lnRef idx="0"/>
          <a:fillRef idx="0"/>
          <a:effectRef idx="0"/>
          <a:fontRef idx="minor"/>
        </p:style>
      </p:sp>
      <p:sp>
        <p:nvSpPr>
          <p:cNvPr id="769" name="CustomShape 9"/>
          <p:cNvSpPr/>
          <p:nvPr/>
        </p:nvSpPr>
        <p:spPr>
          <a:xfrm>
            <a:off x="6969600" y="4767120"/>
            <a:ext cx="3286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5</a:t>
            </a:r>
            <a:endParaRPr b="0" lang="en-IN" sz="1800" spc="-1" strike="noStrike">
              <a:latin typeface="Arial"/>
            </a:endParaRPr>
          </a:p>
        </p:txBody>
      </p:sp>
      <p:sp>
        <p:nvSpPr>
          <p:cNvPr id="770" name="CustomShape 10"/>
          <p:cNvSpPr/>
          <p:nvPr/>
        </p:nvSpPr>
        <p:spPr>
          <a:xfrm>
            <a:off x="4540680" y="47545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ff0033"/>
                </a:solidFill>
                <a:latin typeface="Georgia"/>
                <a:ea typeface="DejaVu Sans"/>
              </a:rPr>
              <a:t>77</a:t>
            </a:r>
            <a:endParaRPr b="0" lang="en-IN" sz="1800" spc="-1" strike="noStrike">
              <a:latin typeface="Arial"/>
            </a:endParaRPr>
          </a:p>
        </p:txBody>
      </p:sp>
      <p:sp>
        <p:nvSpPr>
          <p:cNvPr id="771" name="CustomShape 11"/>
          <p:cNvSpPr/>
          <p:nvPr/>
        </p:nvSpPr>
        <p:spPr>
          <a:xfrm>
            <a:off x="3454560" y="47671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12</a:t>
            </a:r>
            <a:endParaRPr b="0" lang="en-IN" sz="1800" spc="-1" strike="noStrike">
              <a:latin typeface="Arial"/>
            </a:endParaRPr>
          </a:p>
        </p:txBody>
      </p:sp>
      <p:sp>
        <p:nvSpPr>
          <p:cNvPr id="772" name="CustomShape 12"/>
          <p:cNvSpPr/>
          <p:nvPr/>
        </p:nvSpPr>
        <p:spPr>
          <a:xfrm>
            <a:off x="2368800" y="47671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35</a:t>
            </a:r>
            <a:endParaRPr b="0" lang="en-IN" sz="1800" spc="-1" strike="noStrike">
              <a:latin typeface="Arial"/>
            </a:endParaRPr>
          </a:p>
        </p:txBody>
      </p:sp>
      <p:sp>
        <p:nvSpPr>
          <p:cNvPr id="773" name="CustomShape 13"/>
          <p:cNvSpPr/>
          <p:nvPr/>
        </p:nvSpPr>
        <p:spPr>
          <a:xfrm>
            <a:off x="1400400" y="47815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42</a:t>
            </a:r>
            <a:endParaRPr b="0" lang="en-IN" sz="1800" spc="-1" strike="noStrike">
              <a:latin typeface="Arial"/>
            </a:endParaRPr>
          </a:p>
        </p:txBody>
      </p:sp>
      <p:sp>
        <p:nvSpPr>
          <p:cNvPr id="774" name="CustomShape 14"/>
          <p:cNvSpPr/>
          <p:nvPr/>
        </p:nvSpPr>
        <p:spPr>
          <a:xfrm>
            <a:off x="5596200" y="4753080"/>
            <a:ext cx="618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ff0033"/>
                </a:solidFill>
                <a:latin typeface="Georgia"/>
                <a:ea typeface="DejaVu Sans"/>
              </a:rPr>
              <a:t>101</a:t>
            </a:r>
            <a:endParaRPr b="0" lang="en-IN" sz="1800" spc="-1" strike="noStrike">
              <a:latin typeface="Arial"/>
            </a:endParaRPr>
          </a:p>
        </p:txBody>
      </p:sp>
      <p:sp>
        <p:nvSpPr>
          <p:cNvPr id="775" name="CustomShape 15"/>
          <p:cNvSpPr/>
          <p:nvPr/>
        </p:nvSpPr>
        <p:spPr>
          <a:xfrm>
            <a:off x="1894680" y="4132440"/>
            <a:ext cx="500292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1          2          3          4            5            6</a:t>
            </a:r>
            <a:endParaRPr b="0" lang="en-IN" sz="1800" spc="-1" strike="noStrike">
              <a:latin typeface="Arial"/>
            </a:endParaRPr>
          </a:p>
        </p:txBody>
      </p:sp>
      <p:sp>
        <p:nvSpPr>
          <p:cNvPr id="776" name="CustomShape 16"/>
          <p:cNvSpPr/>
          <p:nvPr/>
        </p:nvSpPr>
        <p:spPr>
          <a:xfrm>
            <a:off x="4290840" y="4587840"/>
            <a:ext cx="1078560" cy="705600"/>
          </a:xfrm>
          <a:prstGeom prst="rect">
            <a:avLst/>
          </a:prstGeom>
          <a:noFill/>
          <a:ln w="76320">
            <a:solidFill>
              <a:srgbClr val="ff0033"/>
            </a:solidFill>
            <a:miter/>
          </a:ln>
        </p:spPr>
        <p:style>
          <a:lnRef idx="0"/>
          <a:fillRef idx="0"/>
          <a:effectRef idx="0"/>
          <a:fontRef idx="minor"/>
        </p:style>
      </p:sp>
      <p:sp>
        <p:nvSpPr>
          <p:cNvPr id="777" name="CustomShape 17"/>
          <p:cNvSpPr/>
          <p:nvPr/>
        </p:nvSpPr>
        <p:spPr>
          <a:xfrm>
            <a:off x="5386320" y="4587840"/>
            <a:ext cx="1149840" cy="705600"/>
          </a:xfrm>
          <a:prstGeom prst="rect">
            <a:avLst/>
          </a:prstGeom>
          <a:noFill/>
          <a:ln w="76320">
            <a:solidFill>
              <a:srgbClr val="ff0033"/>
            </a:solidFill>
            <a:miter/>
          </a:ln>
        </p:spPr>
        <p:style>
          <a:lnRef idx="0"/>
          <a:fillRef idx="0"/>
          <a:effectRef idx="0"/>
          <a:fontRef idx="minor"/>
        </p:style>
      </p:sp>
      <p:sp>
        <p:nvSpPr>
          <p:cNvPr id="778" name="CustomShape 18"/>
          <p:cNvSpPr/>
          <p:nvPr/>
        </p:nvSpPr>
        <p:spPr>
          <a:xfrm>
            <a:off x="4157640" y="5454720"/>
            <a:ext cx="2601360" cy="455400"/>
          </a:xfrm>
          <a:prstGeom prst="rect">
            <a:avLst/>
          </a:prstGeom>
          <a:noFill/>
          <a:ln>
            <a:noFill/>
          </a:ln>
        </p:spPr>
        <p:style>
          <a:lnRef idx="0"/>
          <a:fillRef idx="0"/>
          <a:effectRef idx="0"/>
          <a:fontRef idx="minor"/>
        </p:style>
        <p:txBody>
          <a:bodyPr wrap="none" lIns="90000" rIns="90000" tIns="45000" bIns="45000">
            <a:spAutoFit/>
          </a:bodyPr>
          <a:p>
            <a:pPr>
              <a:lnSpc>
                <a:spcPct val="100000"/>
              </a:lnSpc>
            </a:pPr>
            <a:r>
              <a:rPr b="1" lang="en-US" sz="2400" spc="-1" strike="noStrike">
                <a:solidFill>
                  <a:srgbClr val="3333ff"/>
                </a:solidFill>
                <a:latin typeface="Arial"/>
                <a:ea typeface="DejaVu Sans"/>
              </a:rPr>
              <a:t>No need to swap</a:t>
            </a:r>
            <a:endParaRPr b="0" lang="en-IN" sz="2400" spc="-1" strike="noStrike">
              <a:latin typeface="Arial"/>
            </a:endParaRPr>
          </a:p>
        </p:txBody>
      </p:sp>
    </p:spTree>
  </p:cSld>
  <mc:AlternateContent>
    <mc:Choice Requires="p14">
      <p:transition spd="slow" p14:dur="2000"/>
    </mc:Choice>
    <mc:Fallback>
      <p:transition spd="slow"/>
    </mc:Fallback>
  </mc:AlternateContent>
</p:sld>
</file>

<file path=ppt/slides/slide5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79"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"Bubbling Up" the Largest Element</a:t>
            </a:r>
            <a:endParaRPr b="0" lang="en-IN" sz="4000" spc="-1" strike="noStrike">
              <a:latin typeface="Arial"/>
            </a:endParaRPr>
          </a:p>
        </p:txBody>
      </p:sp>
      <p:sp>
        <p:nvSpPr>
          <p:cNvPr id="780" name="CustomShape 2"/>
          <p:cNvSpPr/>
          <p:nvPr/>
        </p:nvSpPr>
        <p:spPr>
          <a:xfrm>
            <a:off x="457200" y="2249280"/>
            <a:ext cx="8227080" cy="4322520"/>
          </a:xfrm>
          <a:prstGeom prst="rect">
            <a:avLst/>
          </a:prstGeom>
          <a:noFill/>
          <a:ln>
            <a:noFill/>
          </a:ln>
        </p:spPr>
        <p:style>
          <a:lnRef idx="0"/>
          <a:fillRef idx="0"/>
          <a:effectRef idx="0"/>
          <a:fontRef idx="minor"/>
        </p:style>
        <p:txBody>
          <a:bodyPr lIns="90000" rIns="90000" tIns="45000" bIns="45000">
            <a:noAutofit/>
          </a:bodyPr>
          <a:p>
            <a:pPr marL="365760" indent="-253440">
              <a:lnSpc>
                <a:spcPct val="100000"/>
              </a:lnSpc>
              <a:spcBef>
                <a:spcPts val="300"/>
              </a:spcBef>
              <a:buClr>
                <a:srgbClr val="a04da3"/>
              </a:buClr>
              <a:buFont typeface="Georgia"/>
              <a:buChar char="•"/>
            </a:pPr>
            <a:r>
              <a:rPr b="1" lang="en-US" sz="2800" spc="-1" strike="noStrike">
                <a:solidFill>
                  <a:srgbClr val="000000"/>
                </a:solidFill>
                <a:latin typeface="Georgia"/>
                <a:ea typeface="DejaVu Sans"/>
              </a:rPr>
              <a:t>Traverse a collection of elements</a:t>
            </a:r>
            <a:endParaRPr b="0" lang="en-IN" sz="2800" spc="-1" strike="noStrike">
              <a:latin typeface="Arial"/>
            </a:endParaRPr>
          </a:p>
          <a:p>
            <a:pPr lvl="1" marL="658440" indent="-244440">
              <a:lnSpc>
                <a:spcPct val="100000"/>
              </a:lnSpc>
              <a:spcBef>
                <a:spcPts val="300"/>
              </a:spcBef>
              <a:buClr>
                <a:srgbClr val="438086"/>
              </a:buClr>
              <a:buFont typeface="Georgia"/>
              <a:buChar char="▫"/>
            </a:pPr>
            <a:r>
              <a:rPr b="1" lang="en-US" sz="2600" spc="-1" strike="noStrike">
                <a:solidFill>
                  <a:srgbClr val="438086"/>
                </a:solidFill>
                <a:latin typeface="Georgia"/>
                <a:ea typeface="DejaVu Sans"/>
              </a:rPr>
              <a:t>Move from the front to the end</a:t>
            </a:r>
            <a:endParaRPr b="0" lang="en-IN" sz="2600" spc="-1" strike="noStrike">
              <a:latin typeface="Arial"/>
            </a:endParaRPr>
          </a:p>
          <a:p>
            <a:pPr lvl="1" marL="658440" indent="-244440">
              <a:lnSpc>
                <a:spcPct val="100000"/>
              </a:lnSpc>
              <a:spcBef>
                <a:spcPts val="300"/>
              </a:spcBef>
              <a:buClr>
                <a:srgbClr val="438086"/>
              </a:buClr>
              <a:buFont typeface="Georgia"/>
              <a:buChar char="▫"/>
            </a:pPr>
            <a:r>
              <a:rPr b="1" lang="en-US" sz="2600" spc="-1" strike="noStrike">
                <a:solidFill>
                  <a:srgbClr val="438086"/>
                </a:solidFill>
                <a:latin typeface="Georgia"/>
                <a:ea typeface="DejaVu Sans"/>
              </a:rPr>
              <a:t>“</a:t>
            </a:r>
            <a:r>
              <a:rPr b="1" lang="en-US" sz="2600" spc="-1" strike="noStrike">
                <a:solidFill>
                  <a:srgbClr val="438086"/>
                </a:solidFill>
                <a:latin typeface="Georgia"/>
                <a:ea typeface="DejaVu Sans"/>
              </a:rPr>
              <a:t>Bubble” the largest value to the end using pair-wise comparisons and swapping</a:t>
            </a:r>
            <a:endParaRPr b="0" lang="en-IN" sz="2600" spc="-1" strike="noStrike">
              <a:latin typeface="Arial"/>
            </a:endParaRPr>
          </a:p>
        </p:txBody>
      </p:sp>
      <p:sp>
        <p:nvSpPr>
          <p:cNvPr id="781" name="CustomShape 3"/>
          <p:cNvSpPr/>
          <p:nvPr/>
        </p:nvSpPr>
        <p:spPr>
          <a:xfrm>
            <a:off x="1211400" y="4592520"/>
            <a:ext cx="6515640" cy="713520"/>
          </a:xfrm>
          <a:prstGeom prst="rect">
            <a:avLst/>
          </a:prstGeom>
          <a:noFill/>
          <a:ln w="38160">
            <a:solidFill>
              <a:schemeClr val="tx1"/>
            </a:solidFill>
            <a:miter/>
          </a:ln>
        </p:spPr>
        <p:style>
          <a:lnRef idx="0"/>
          <a:fillRef idx="0"/>
          <a:effectRef idx="0"/>
          <a:fontRef idx="minor"/>
        </p:style>
      </p:sp>
      <p:sp>
        <p:nvSpPr>
          <p:cNvPr id="782" name="Line 4"/>
          <p:cNvSpPr/>
          <p:nvPr/>
        </p:nvSpPr>
        <p:spPr>
          <a:xfrm>
            <a:off x="2220840" y="4587840"/>
            <a:ext cx="0" cy="712800"/>
          </a:xfrm>
          <a:prstGeom prst="line">
            <a:avLst/>
          </a:prstGeom>
          <a:ln w="38160">
            <a:solidFill>
              <a:schemeClr val="tx1"/>
            </a:solidFill>
            <a:round/>
          </a:ln>
        </p:spPr>
        <p:style>
          <a:lnRef idx="0"/>
          <a:fillRef idx="0"/>
          <a:effectRef idx="0"/>
          <a:fontRef idx="minor"/>
        </p:style>
      </p:sp>
      <p:sp>
        <p:nvSpPr>
          <p:cNvPr id="783" name="Line 5"/>
          <p:cNvSpPr/>
          <p:nvPr/>
        </p:nvSpPr>
        <p:spPr>
          <a:xfrm>
            <a:off x="3238200" y="4587840"/>
            <a:ext cx="0" cy="725400"/>
          </a:xfrm>
          <a:prstGeom prst="line">
            <a:avLst/>
          </a:prstGeom>
          <a:ln w="38160">
            <a:solidFill>
              <a:schemeClr val="tx1"/>
            </a:solidFill>
            <a:round/>
          </a:ln>
        </p:spPr>
        <p:style>
          <a:lnRef idx="0"/>
          <a:fillRef idx="0"/>
          <a:effectRef idx="0"/>
          <a:fontRef idx="minor"/>
        </p:style>
      </p:sp>
      <p:sp>
        <p:nvSpPr>
          <p:cNvPr id="784" name="Line 6"/>
          <p:cNvSpPr/>
          <p:nvPr/>
        </p:nvSpPr>
        <p:spPr>
          <a:xfrm>
            <a:off x="4276440" y="4587840"/>
            <a:ext cx="0" cy="725400"/>
          </a:xfrm>
          <a:prstGeom prst="line">
            <a:avLst/>
          </a:prstGeom>
          <a:ln w="38160">
            <a:solidFill>
              <a:schemeClr val="tx1"/>
            </a:solidFill>
            <a:round/>
          </a:ln>
        </p:spPr>
        <p:style>
          <a:lnRef idx="0"/>
          <a:fillRef idx="0"/>
          <a:effectRef idx="0"/>
          <a:fontRef idx="minor"/>
        </p:style>
      </p:sp>
      <p:sp>
        <p:nvSpPr>
          <p:cNvPr id="785" name="Line 7"/>
          <p:cNvSpPr/>
          <p:nvPr/>
        </p:nvSpPr>
        <p:spPr>
          <a:xfrm>
            <a:off x="5386320" y="4587840"/>
            <a:ext cx="0" cy="725400"/>
          </a:xfrm>
          <a:prstGeom prst="line">
            <a:avLst/>
          </a:prstGeom>
          <a:ln w="38160">
            <a:solidFill>
              <a:schemeClr val="tx1"/>
            </a:solidFill>
            <a:round/>
          </a:ln>
        </p:spPr>
        <p:style>
          <a:lnRef idx="0"/>
          <a:fillRef idx="0"/>
          <a:effectRef idx="0"/>
          <a:fontRef idx="minor"/>
        </p:style>
      </p:sp>
      <p:sp>
        <p:nvSpPr>
          <p:cNvPr id="786" name="Line 8"/>
          <p:cNvSpPr/>
          <p:nvPr/>
        </p:nvSpPr>
        <p:spPr>
          <a:xfrm>
            <a:off x="6540480" y="4600440"/>
            <a:ext cx="0" cy="700200"/>
          </a:xfrm>
          <a:prstGeom prst="line">
            <a:avLst/>
          </a:prstGeom>
          <a:ln w="38160">
            <a:solidFill>
              <a:schemeClr val="tx1"/>
            </a:solidFill>
            <a:round/>
          </a:ln>
        </p:spPr>
        <p:style>
          <a:lnRef idx="0"/>
          <a:fillRef idx="0"/>
          <a:effectRef idx="0"/>
          <a:fontRef idx="minor"/>
        </p:style>
      </p:sp>
      <p:sp>
        <p:nvSpPr>
          <p:cNvPr id="787" name="CustomShape 9"/>
          <p:cNvSpPr/>
          <p:nvPr/>
        </p:nvSpPr>
        <p:spPr>
          <a:xfrm>
            <a:off x="6969600" y="4767120"/>
            <a:ext cx="3286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ff0033"/>
                </a:solidFill>
                <a:latin typeface="Georgia"/>
                <a:ea typeface="DejaVu Sans"/>
              </a:rPr>
              <a:t>5</a:t>
            </a:r>
            <a:endParaRPr b="0" lang="en-IN" sz="1800" spc="-1" strike="noStrike">
              <a:latin typeface="Arial"/>
            </a:endParaRPr>
          </a:p>
        </p:txBody>
      </p:sp>
      <p:sp>
        <p:nvSpPr>
          <p:cNvPr id="788" name="CustomShape 10"/>
          <p:cNvSpPr/>
          <p:nvPr/>
        </p:nvSpPr>
        <p:spPr>
          <a:xfrm>
            <a:off x="4540680" y="47545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77</a:t>
            </a:r>
            <a:endParaRPr b="0" lang="en-IN" sz="1800" spc="-1" strike="noStrike">
              <a:latin typeface="Arial"/>
            </a:endParaRPr>
          </a:p>
        </p:txBody>
      </p:sp>
      <p:sp>
        <p:nvSpPr>
          <p:cNvPr id="789" name="CustomShape 11"/>
          <p:cNvSpPr/>
          <p:nvPr/>
        </p:nvSpPr>
        <p:spPr>
          <a:xfrm>
            <a:off x="3454560" y="47671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12</a:t>
            </a:r>
            <a:endParaRPr b="0" lang="en-IN" sz="1800" spc="-1" strike="noStrike">
              <a:latin typeface="Arial"/>
            </a:endParaRPr>
          </a:p>
        </p:txBody>
      </p:sp>
      <p:sp>
        <p:nvSpPr>
          <p:cNvPr id="790" name="CustomShape 12"/>
          <p:cNvSpPr/>
          <p:nvPr/>
        </p:nvSpPr>
        <p:spPr>
          <a:xfrm>
            <a:off x="2368800" y="47671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35</a:t>
            </a:r>
            <a:endParaRPr b="0" lang="en-IN" sz="1800" spc="-1" strike="noStrike">
              <a:latin typeface="Arial"/>
            </a:endParaRPr>
          </a:p>
        </p:txBody>
      </p:sp>
      <p:sp>
        <p:nvSpPr>
          <p:cNvPr id="791" name="CustomShape 13"/>
          <p:cNvSpPr/>
          <p:nvPr/>
        </p:nvSpPr>
        <p:spPr>
          <a:xfrm>
            <a:off x="1400400" y="47815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42</a:t>
            </a:r>
            <a:endParaRPr b="0" lang="en-IN" sz="1800" spc="-1" strike="noStrike">
              <a:latin typeface="Arial"/>
            </a:endParaRPr>
          </a:p>
        </p:txBody>
      </p:sp>
      <p:sp>
        <p:nvSpPr>
          <p:cNvPr id="792" name="CustomShape 14"/>
          <p:cNvSpPr/>
          <p:nvPr/>
        </p:nvSpPr>
        <p:spPr>
          <a:xfrm>
            <a:off x="5596200" y="4753080"/>
            <a:ext cx="618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ff0033"/>
                </a:solidFill>
                <a:latin typeface="Georgia"/>
                <a:ea typeface="DejaVu Sans"/>
              </a:rPr>
              <a:t>101</a:t>
            </a:r>
            <a:endParaRPr b="0" lang="en-IN" sz="1800" spc="-1" strike="noStrike">
              <a:latin typeface="Arial"/>
            </a:endParaRPr>
          </a:p>
        </p:txBody>
      </p:sp>
      <p:sp>
        <p:nvSpPr>
          <p:cNvPr id="793" name="CustomShape 15"/>
          <p:cNvSpPr/>
          <p:nvPr/>
        </p:nvSpPr>
        <p:spPr>
          <a:xfrm>
            <a:off x="1894680" y="4132440"/>
            <a:ext cx="500292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1          2          3          4            5            6</a:t>
            </a:r>
            <a:endParaRPr b="0" lang="en-IN" sz="1800" spc="-1" strike="noStrike">
              <a:latin typeface="Arial"/>
            </a:endParaRPr>
          </a:p>
        </p:txBody>
      </p:sp>
      <p:sp>
        <p:nvSpPr>
          <p:cNvPr id="794" name="CustomShape 16"/>
          <p:cNvSpPr/>
          <p:nvPr/>
        </p:nvSpPr>
        <p:spPr>
          <a:xfrm>
            <a:off x="5400720" y="4584600"/>
            <a:ext cx="1137240" cy="705600"/>
          </a:xfrm>
          <a:prstGeom prst="rect">
            <a:avLst/>
          </a:prstGeom>
          <a:noFill/>
          <a:ln w="76320">
            <a:solidFill>
              <a:srgbClr val="ff0033"/>
            </a:solidFill>
            <a:miter/>
          </a:ln>
        </p:spPr>
        <p:style>
          <a:lnRef idx="0"/>
          <a:fillRef idx="0"/>
          <a:effectRef idx="0"/>
          <a:fontRef idx="minor"/>
        </p:style>
      </p:sp>
      <p:sp>
        <p:nvSpPr>
          <p:cNvPr id="795" name="CustomShape 17"/>
          <p:cNvSpPr/>
          <p:nvPr/>
        </p:nvSpPr>
        <p:spPr>
          <a:xfrm>
            <a:off x="6553080" y="4584600"/>
            <a:ext cx="1149840" cy="705600"/>
          </a:xfrm>
          <a:prstGeom prst="rect">
            <a:avLst/>
          </a:prstGeom>
          <a:noFill/>
          <a:ln w="76320">
            <a:solidFill>
              <a:srgbClr val="ff0033"/>
            </a:solidFill>
            <a:miter/>
          </a:ln>
        </p:spPr>
        <p:style>
          <a:lnRef idx="0"/>
          <a:fillRef idx="0"/>
          <a:effectRef idx="0"/>
          <a:fontRef idx="minor"/>
        </p:style>
      </p:sp>
      <p:sp>
        <p:nvSpPr>
          <p:cNvPr id="796" name="CustomShape 18"/>
          <p:cNvSpPr/>
          <p:nvPr/>
        </p:nvSpPr>
        <p:spPr>
          <a:xfrm>
            <a:off x="5289480" y="4156200"/>
            <a:ext cx="2499480" cy="1534320"/>
          </a:xfrm>
          <a:prstGeom prst="irregularSeal1">
            <a:avLst/>
          </a:prstGeom>
          <a:solidFill>
            <a:srgbClr val="ffcc00"/>
          </a:solidFill>
          <a:ln w="38160">
            <a:solidFill>
              <a:schemeClr val="tx1"/>
            </a:solidFill>
            <a:miter/>
          </a:ln>
        </p:spPr>
        <p:style>
          <a:lnRef idx="0"/>
          <a:fillRef idx="0"/>
          <a:effectRef idx="0"/>
          <a:fontRef idx="minor"/>
        </p:style>
        <p:txBody>
          <a:bodyPr wrap="none" lIns="90000" rIns="90000" tIns="45000" bIns="45000" anchor="ctr">
            <a:noAutofit/>
          </a:bodyPr>
          <a:p>
            <a:pPr algn="ctr">
              <a:lnSpc>
                <a:spcPct val="100000"/>
              </a:lnSpc>
            </a:pPr>
            <a:r>
              <a:rPr b="0" lang="en-US" sz="1800" spc="-1" strike="noStrike">
                <a:solidFill>
                  <a:srgbClr val="000000"/>
                </a:solidFill>
                <a:latin typeface="Georgia"/>
                <a:ea typeface="DejaVu Sans"/>
              </a:rPr>
              <a:t>Swap</a:t>
            </a:r>
            <a:endParaRPr b="0" lang="en-IN" sz="1800" spc="-1" strike="noStrike">
              <a:latin typeface="Arial"/>
            </a:endParaRPr>
          </a:p>
        </p:txBody>
      </p:sp>
      <p:grpSp>
        <p:nvGrpSpPr>
          <p:cNvPr id="797" name="Group 19"/>
          <p:cNvGrpSpPr/>
          <p:nvPr/>
        </p:nvGrpSpPr>
        <p:grpSpPr>
          <a:xfrm>
            <a:off x="5400720" y="4591080"/>
            <a:ext cx="2326320" cy="705600"/>
            <a:chOff x="5400720" y="4591080"/>
            <a:chExt cx="2326320" cy="705600"/>
          </a:xfrm>
        </p:grpSpPr>
        <p:sp>
          <p:nvSpPr>
            <p:cNvPr id="798" name="CustomShape 20"/>
            <p:cNvSpPr/>
            <p:nvPr/>
          </p:nvSpPr>
          <p:spPr>
            <a:xfrm>
              <a:off x="5400720" y="4591080"/>
              <a:ext cx="1162080" cy="705600"/>
            </a:xfrm>
            <a:prstGeom prst="rect">
              <a:avLst/>
            </a:prstGeom>
            <a:solidFill>
              <a:schemeClr val="bg1"/>
            </a:solidFill>
            <a:ln w="76320">
              <a:solidFill>
                <a:srgbClr val="ff0033"/>
              </a:solidFill>
              <a:miter/>
            </a:ln>
          </p:spPr>
          <p:style>
            <a:lnRef idx="0"/>
            <a:fillRef idx="0"/>
            <a:effectRef idx="0"/>
            <a:fontRef idx="minor"/>
          </p:style>
          <p:txBody>
            <a:bodyPr wrap="none" lIns="90000" rIns="90000" tIns="45000" bIns="45000" anchor="ctr">
              <a:noAutofit/>
            </a:bodyPr>
            <a:p>
              <a:pPr algn="ctr">
                <a:lnSpc>
                  <a:spcPct val="100000"/>
                </a:lnSpc>
              </a:pPr>
              <a:r>
                <a:rPr b="0" lang="en-US" sz="1800" spc="-1" strike="noStrike">
                  <a:solidFill>
                    <a:srgbClr val="000000"/>
                  </a:solidFill>
                  <a:latin typeface="Georgia"/>
                  <a:ea typeface="DejaVu Sans"/>
                </a:rPr>
                <a:t>5</a:t>
              </a:r>
              <a:endParaRPr b="0" lang="en-IN" sz="1800" spc="-1" strike="noStrike">
                <a:latin typeface="Arial"/>
              </a:endParaRPr>
            </a:p>
          </p:txBody>
        </p:sp>
        <p:sp>
          <p:nvSpPr>
            <p:cNvPr id="799" name="CustomShape 21"/>
            <p:cNvSpPr/>
            <p:nvPr/>
          </p:nvSpPr>
          <p:spPr>
            <a:xfrm>
              <a:off x="6564960" y="4591080"/>
              <a:ext cx="1162080" cy="705600"/>
            </a:xfrm>
            <a:prstGeom prst="rect">
              <a:avLst/>
            </a:prstGeom>
            <a:solidFill>
              <a:schemeClr val="bg1"/>
            </a:solidFill>
            <a:ln w="76320">
              <a:solidFill>
                <a:srgbClr val="ff0033"/>
              </a:solidFill>
              <a:miter/>
            </a:ln>
          </p:spPr>
          <p:style>
            <a:lnRef idx="0"/>
            <a:fillRef idx="0"/>
            <a:effectRef idx="0"/>
            <a:fontRef idx="minor"/>
          </p:style>
          <p:txBody>
            <a:bodyPr wrap="none" lIns="90000" rIns="90000" tIns="45000" bIns="45000" anchor="ctr">
              <a:noAutofit/>
            </a:bodyPr>
            <a:p>
              <a:pPr algn="ctr">
                <a:lnSpc>
                  <a:spcPct val="100000"/>
                </a:lnSpc>
              </a:pPr>
              <a:r>
                <a:rPr b="0" lang="en-US" sz="1800" spc="-1" strike="noStrike">
                  <a:solidFill>
                    <a:srgbClr val="000000"/>
                  </a:solidFill>
                  <a:latin typeface="Georgia"/>
                  <a:ea typeface="DejaVu Sans"/>
                </a:rPr>
                <a:t>101</a:t>
              </a:r>
              <a:endParaRPr b="0" lang="en-IN" sz="1800" spc="-1" strike="noStrike">
                <a:latin typeface="Arial"/>
              </a:endParaRPr>
            </a:p>
          </p:txBody>
        </p:sp>
      </p:grpSp>
    </p:spTree>
  </p:cSld>
  <mc:AlternateContent>
    <mc:Choice Requires="p14">
      <p:transition spd="slow" p14:dur="2000"/>
    </mc:Choice>
    <mc:Fallback>
      <p:transition spd="slow"/>
    </mc:Fallback>
  </mc:AlternateContent>
  <p:timing>
    <p:tnLst>
      <p:par>
        <p:cTn id="37" dur="indefinite" restart="never" nodeType="tmRoot">
          <p:childTnLst>
            <p:seq>
              <p:cTn id="38" dur="indefinite" nodeType="mainSeq">
                <p:childTnLst>
                  <p:par>
                    <p:cTn id="39" nodeType="clickEffect" fill="hold">
                      <p:stCondLst>
                        <p:cond delay="indefinite"/>
                      </p:stCondLst>
                      <p:childTnLst>
                        <p:par>
                          <p:cTn id="40" nodeType="withEffect" fill="hold">
                            <p:stCondLst>
                              <p:cond delay="0"/>
                            </p:stCondLst>
                            <p:childTnLst>
                              <p:par>
                                <p:cTn id="41" nodeType="clickEffect" fill="hold" presetClass="entr" presetID="23" presetSubtype="16">
                                  <p:stCondLst>
                                    <p:cond delay="0"/>
                                  </p:stCondLst>
                                  <p:childTnLst>
                                    <p:set>
                                      <p:cBhvr>
                                        <p:cTn id="42" dur="1" fill="hold">
                                          <p:stCondLst>
                                            <p:cond delay="0"/>
                                          </p:stCondLst>
                                        </p:cTn>
                                        <p:tgtEl>
                                          <p:spTgt spid="796"/>
                                        </p:tgtEl>
                                        <p:attrNameLst>
                                          <p:attrName>style.visibility</p:attrName>
                                        </p:attrNameLst>
                                      </p:cBhvr>
                                      <p:to>
                                        <p:strVal val="visible"/>
                                      </p:to>
                                    </p:set>
                                    <p:anim calcmode="lin" valueType="num">
                                      <p:cBhvr additive="repl">
                                        <p:cTn id="43" dur="500" fill="hold"/>
                                        <p:tgtEl>
                                          <p:spTgt spid="796"/>
                                        </p:tgtEl>
                                        <p:attrNameLst>
                                          <p:attrName>ppt_w</p:attrName>
                                        </p:attrNameLst>
                                      </p:cBhvr>
                                      <p:tavLst>
                                        <p:tav tm="0">
                                          <p:val>
                                            <p:fltVal val="0"/>
                                          </p:val>
                                        </p:tav>
                                        <p:tav tm="100000">
                                          <p:val>
                                            <p:strVal val="#ppt_w"/>
                                          </p:val>
                                        </p:tav>
                                      </p:tavLst>
                                    </p:anim>
                                    <p:anim calcmode="lin" valueType="num">
                                      <p:cBhvr additive="repl">
                                        <p:cTn id="44" dur="500" fill="hold"/>
                                        <p:tgtEl>
                                          <p:spTgt spid="796"/>
                                        </p:tgtEl>
                                        <p:attrNameLst>
                                          <p:attrName>ppt_h</p:attrName>
                                        </p:attrNameLst>
                                      </p:cBhvr>
                                      <p:tavLst>
                                        <p:tav tm="0">
                                          <p:val>
                                            <p:fltVal val="0"/>
                                          </p:val>
                                        </p:tav>
                                        <p:tav tm="100000">
                                          <p:val>
                                            <p:strVal val="#ppt_h"/>
                                          </p:val>
                                        </p:tav>
                                      </p:tavLst>
                                    </p:anim>
                                    <p:set>
                                      <p:cBhvr>
                                        <p:cTn id="45" dur="1" fill="hold">
                                          <p:stCondLst>
                                            <p:cond delay="0" evt="end">
                                              <p:tn val="41"/>
                                            </p:cond>
                                          </p:stCondLst>
                                        </p:cTn>
                                        <p:tgtEl>
                                          <p:spTgt spid="796"/>
                                        </p:tgtEl>
                                        <p:attrNameLst>
                                          <p:attrName>style.visibility</p:attrName>
                                        </p:attrNameLst>
                                      </p:cBhvr>
                                      <p:to>
                                        <p:strVal val="hidden"/>
                                      </p:to>
                                    </p:set>
                                  </p:childTnLst>
                                </p:cTn>
                              </p:par>
                            </p:childTnLst>
                          </p:cTn>
                        </p:par>
                        <p:par>
                          <p:cTn id="46" nodeType="afterEffect" fill="hold">
                            <p:stCondLst>
                              <p:cond delay="500"/>
                            </p:stCondLst>
                            <p:childTnLst>
                              <p:par>
                                <p:cTn id="47" nodeType="afterEffect" fill="hold" presetClass="entr" presetID="1">
                                  <p:stCondLst>
                                    <p:cond delay="0"/>
                                  </p:stCondLst>
                                  <p:childTnLst>
                                    <p:set>
                                      <p:cBhvr>
                                        <p:cTn id="48" dur="1" fill="hold">
                                          <p:stCondLst>
                                            <p:cond delay="499"/>
                                          </p:stCondLst>
                                        </p:cTn>
                                        <p:tgtEl>
                                          <p:spTgt spid="79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00"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"Bubbling Up" the Largest Element</a:t>
            </a:r>
            <a:endParaRPr b="0" lang="en-IN" sz="4000" spc="-1" strike="noStrike">
              <a:latin typeface="Arial"/>
            </a:endParaRPr>
          </a:p>
        </p:txBody>
      </p:sp>
      <p:sp>
        <p:nvSpPr>
          <p:cNvPr id="801" name="CustomShape 2"/>
          <p:cNvSpPr/>
          <p:nvPr/>
        </p:nvSpPr>
        <p:spPr>
          <a:xfrm>
            <a:off x="457200" y="2249280"/>
            <a:ext cx="8227080" cy="4322520"/>
          </a:xfrm>
          <a:prstGeom prst="rect">
            <a:avLst/>
          </a:prstGeom>
          <a:noFill/>
          <a:ln>
            <a:noFill/>
          </a:ln>
        </p:spPr>
        <p:style>
          <a:lnRef idx="0"/>
          <a:fillRef idx="0"/>
          <a:effectRef idx="0"/>
          <a:fontRef idx="minor"/>
        </p:style>
        <p:txBody>
          <a:bodyPr lIns="90000" rIns="90000" tIns="45000" bIns="45000">
            <a:noAutofit/>
          </a:bodyPr>
          <a:p>
            <a:pPr marL="365760" indent="-253440">
              <a:lnSpc>
                <a:spcPct val="100000"/>
              </a:lnSpc>
              <a:spcBef>
                <a:spcPts val="300"/>
              </a:spcBef>
              <a:buClr>
                <a:srgbClr val="a04da3"/>
              </a:buClr>
              <a:buFont typeface="Georgia"/>
              <a:buChar char="•"/>
            </a:pPr>
            <a:r>
              <a:rPr b="1" lang="en-US" sz="2800" spc="-1" strike="noStrike">
                <a:solidFill>
                  <a:srgbClr val="000000"/>
                </a:solidFill>
                <a:latin typeface="Georgia"/>
                <a:ea typeface="DejaVu Sans"/>
              </a:rPr>
              <a:t>Traverse a collection of elements</a:t>
            </a:r>
            <a:endParaRPr b="0" lang="en-IN" sz="2800" spc="-1" strike="noStrike">
              <a:latin typeface="Arial"/>
            </a:endParaRPr>
          </a:p>
          <a:p>
            <a:pPr lvl="1" marL="658440" indent="-244440">
              <a:lnSpc>
                <a:spcPct val="100000"/>
              </a:lnSpc>
              <a:spcBef>
                <a:spcPts val="300"/>
              </a:spcBef>
              <a:buClr>
                <a:srgbClr val="438086"/>
              </a:buClr>
              <a:buFont typeface="Georgia"/>
              <a:buChar char="▫"/>
            </a:pPr>
            <a:r>
              <a:rPr b="1" lang="en-US" sz="2600" spc="-1" strike="noStrike">
                <a:solidFill>
                  <a:srgbClr val="438086"/>
                </a:solidFill>
                <a:latin typeface="Georgia"/>
                <a:ea typeface="DejaVu Sans"/>
              </a:rPr>
              <a:t>Move from the front to the end</a:t>
            </a:r>
            <a:endParaRPr b="0" lang="en-IN" sz="2600" spc="-1" strike="noStrike">
              <a:latin typeface="Arial"/>
            </a:endParaRPr>
          </a:p>
          <a:p>
            <a:pPr lvl="1" marL="658440" indent="-244440">
              <a:lnSpc>
                <a:spcPct val="100000"/>
              </a:lnSpc>
              <a:spcBef>
                <a:spcPts val="300"/>
              </a:spcBef>
              <a:buClr>
                <a:srgbClr val="438086"/>
              </a:buClr>
              <a:buFont typeface="Georgia"/>
              <a:buChar char="▫"/>
            </a:pPr>
            <a:r>
              <a:rPr b="1" lang="en-US" sz="2600" spc="-1" strike="noStrike">
                <a:solidFill>
                  <a:srgbClr val="438086"/>
                </a:solidFill>
                <a:latin typeface="Georgia"/>
                <a:ea typeface="DejaVu Sans"/>
              </a:rPr>
              <a:t>“</a:t>
            </a:r>
            <a:r>
              <a:rPr b="1" lang="en-US" sz="2600" spc="-1" strike="noStrike">
                <a:solidFill>
                  <a:srgbClr val="438086"/>
                </a:solidFill>
                <a:latin typeface="Georgia"/>
                <a:ea typeface="DejaVu Sans"/>
              </a:rPr>
              <a:t>Bubble” the largest value to the end using pair-wise comparisons and swapping</a:t>
            </a:r>
            <a:endParaRPr b="0" lang="en-IN" sz="2600" spc="-1" strike="noStrike">
              <a:latin typeface="Arial"/>
            </a:endParaRPr>
          </a:p>
        </p:txBody>
      </p:sp>
      <p:sp>
        <p:nvSpPr>
          <p:cNvPr id="802" name="CustomShape 3"/>
          <p:cNvSpPr/>
          <p:nvPr/>
        </p:nvSpPr>
        <p:spPr>
          <a:xfrm>
            <a:off x="1211400" y="4592520"/>
            <a:ext cx="6515640" cy="713520"/>
          </a:xfrm>
          <a:prstGeom prst="rect">
            <a:avLst/>
          </a:prstGeom>
          <a:noFill/>
          <a:ln w="38160">
            <a:solidFill>
              <a:schemeClr val="tx1"/>
            </a:solidFill>
            <a:miter/>
          </a:ln>
        </p:spPr>
        <p:style>
          <a:lnRef idx="0"/>
          <a:fillRef idx="0"/>
          <a:effectRef idx="0"/>
          <a:fontRef idx="minor"/>
        </p:style>
      </p:sp>
      <p:sp>
        <p:nvSpPr>
          <p:cNvPr id="803" name="Line 4"/>
          <p:cNvSpPr/>
          <p:nvPr/>
        </p:nvSpPr>
        <p:spPr>
          <a:xfrm>
            <a:off x="2220840" y="4587840"/>
            <a:ext cx="0" cy="712800"/>
          </a:xfrm>
          <a:prstGeom prst="line">
            <a:avLst/>
          </a:prstGeom>
          <a:ln w="38160">
            <a:solidFill>
              <a:schemeClr val="tx1"/>
            </a:solidFill>
            <a:round/>
          </a:ln>
        </p:spPr>
        <p:style>
          <a:lnRef idx="0"/>
          <a:fillRef idx="0"/>
          <a:effectRef idx="0"/>
          <a:fontRef idx="minor"/>
        </p:style>
      </p:sp>
      <p:sp>
        <p:nvSpPr>
          <p:cNvPr id="804" name="Line 5"/>
          <p:cNvSpPr/>
          <p:nvPr/>
        </p:nvSpPr>
        <p:spPr>
          <a:xfrm>
            <a:off x="3238200" y="4587840"/>
            <a:ext cx="0" cy="725400"/>
          </a:xfrm>
          <a:prstGeom prst="line">
            <a:avLst/>
          </a:prstGeom>
          <a:ln w="38160">
            <a:solidFill>
              <a:schemeClr val="tx1"/>
            </a:solidFill>
            <a:round/>
          </a:ln>
        </p:spPr>
        <p:style>
          <a:lnRef idx="0"/>
          <a:fillRef idx="0"/>
          <a:effectRef idx="0"/>
          <a:fontRef idx="minor"/>
        </p:style>
      </p:sp>
      <p:sp>
        <p:nvSpPr>
          <p:cNvPr id="805" name="Line 6"/>
          <p:cNvSpPr/>
          <p:nvPr/>
        </p:nvSpPr>
        <p:spPr>
          <a:xfrm>
            <a:off x="4276440" y="4587840"/>
            <a:ext cx="0" cy="725400"/>
          </a:xfrm>
          <a:prstGeom prst="line">
            <a:avLst/>
          </a:prstGeom>
          <a:ln w="38160">
            <a:solidFill>
              <a:schemeClr val="tx1"/>
            </a:solidFill>
            <a:round/>
          </a:ln>
        </p:spPr>
        <p:style>
          <a:lnRef idx="0"/>
          <a:fillRef idx="0"/>
          <a:effectRef idx="0"/>
          <a:fontRef idx="minor"/>
        </p:style>
      </p:sp>
      <p:sp>
        <p:nvSpPr>
          <p:cNvPr id="806" name="Line 7"/>
          <p:cNvSpPr/>
          <p:nvPr/>
        </p:nvSpPr>
        <p:spPr>
          <a:xfrm>
            <a:off x="5386320" y="4587840"/>
            <a:ext cx="0" cy="725400"/>
          </a:xfrm>
          <a:prstGeom prst="line">
            <a:avLst/>
          </a:prstGeom>
          <a:ln w="38160">
            <a:solidFill>
              <a:schemeClr val="tx1"/>
            </a:solidFill>
            <a:round/>
          </a:ln>
        </p:spPr>
        <p:style>
          <a:lnRef idx="0"/>
          <a:fillRef idx="0"/>
          <a:effectRef idx="0"/>
          <a:fontRef idx="minor"/>
        </p:style>
      </p:sp>
      <p:sp>
        <p:nvSpPr>
          <p:cNvPr id="807" name="Line 8"/>
          <p:cNvSpPr/>
          <p:nvPr/>
        </p:nvSpPr>
        <p:spPr>
          <a:xfrm>
            <a:off x="6540480" y="4600440"/>
            <a:ext cx="0" cy="700200"/>
          </a:xfrm>
          <a:prstGeom prst="line">
            <a:avLst/>
          </a:prstGeom>
          <a:ln w="38160">
            <a:solidFill>
              <a:schemeClr val="tx1"/>
            </a:solidFill>
            <a:round/>
          </a:ln>
        </p:spPr>
        <p:style>
          <a:lnRef idx="0"/>
          <a:fillRef idx="0"/>
          <a:effectRef idx="0"/>
          <a:fontRef idx="minor"/>
        </p:style>
      </p:sp>
      <p:sp>
        <p:nvSpPr>
          <p:cNvPr id="808" name="CustomShape 9"/>
          <p:cNvSpPr/>
          <p:nvPr/>
        </p:nvSpPr>
        <p:spPr>
          <a:xfrm>
            <a:off x="4540680" y="47545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77</a:t>
            </a:r>
            <a:endParaRPr b="0" lang="en-IN" sz="1800" spc="-1" strike="noStrike">
              <a:latin typeface="Arial"/>
            </a:endParaRPr>
          </a:p>
        </p:txBody>
      </p:sp>
      <p:sp>
        <p:nvSpPr>
          <p:cNvPr id="809" name="CustomShape 10"/>
          <p:cNvSpPr/>
          <p:nvPr/>
        </p:nvSpPr>
        <p:spPr>
          <a:xfrm>
            <a:off x="3454560" y="47671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12</a:t>
            </a:r>
            <a:endParaRPr b="0" lang="en-IN" sz="1800" spc="-1" strike="noStrike">
              <a:latin typeface="Arial"/>
            </a:endParaRPr>
          </a:p>
        </p:txBody>
      </p:sp>
      <p:sp>
        <p:nvSpPr>
          <p:cNvPr id="810" name="CustomShape 11"/>
          <p:cNvSpPr/>
          <p:nvPr/>
        </p:nvSpPr>
        <p:spPr>
          <a:xfrm>
            <a:off x="2368800" y="47671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35</a:t>
            </a:r>
            <a:endParaRPr b="0" lang="en-IN" sz="1800" spc="-1" strike="noStrike">
              <a:latin typeface="Arial"/>
            </a:endParaRPr>
          </a:p>
        </p:txBody>
      </p:sp>
      <p:sp>
        <p:nvSpPr>
          <p:cNvPr id="811" name="CustomShape 12"/>
          <p:cNvSpPr/>
          <p:nvPr/>
        </p:nvSpPr>
        <p:spPr>
          <a:xfrm>
            <a:off x="1400400" y="47815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42</a:t>
            </a:r>
            <a:endParaRPr b="0" lang="en-IN" sz="1800" spc="-1" strike="noStrike">
              <a:latin typeface="Arial"/>
            </a:endParaRPr>
          </a:p>
        </p:txBody>
      </p:sp>
      <p:sp>
        <p:nvSpPr>
          <p:cNvPr id="812" name="CustomShape 13"/>
          <p:cNvSpPr/>
          <p:nvPr/>
        </p:nvSpPr>
        <p:spPr>
          <a:xfrm>
            <a:off x="5582160" y="4753080"/>
            <a:ext cx="47484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000000"/>
                </a:solidFill>
                <a:latin typeface="Georgia"/>
                <a:ea typeface="DejaVu Sans"/>
              </a:rPr>
              <a:t>5</a:t>
            </a:r>
            <a:endParaRPr b="0" lang="en-IN" sz="1800" spc="-1" strike="noStrike">
              <a:latin typeface="Arial"/>
            </a:endParaRPr>
          </a:p>
        </p:txBody>
      </p:sp>
      <p:sp>
        <p:nvSpPr>
          <p:cNvPr id="813" name="CustomShape 14"/>
          <p:cNvSpPr/>
          <p:nvPr/>
        </p:nvSpPr>
        <p:spPr>
          <a:xfrm>
            <a:off x="1894680" y="4132440"/>
            <a:ext cx="500292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1          2          3          4            5            6</a:t>
            </a:r>
            <a:endParaRPr b="0" lang="en-IN" sz="1800" spc="-1" strike="noStrike">
              <a:latin typeface="Arial"/>
            </a:endParaRPr>
          </a:p>
        </p:txBody>
      </p:sp>
      <p:sp>
        <p:nvSpPr>
          <p:cNvPr id="814" name="CustomShape 15"/>
          <p:cNvSpPr/>
          <p:nvPr/>
        </p:nvSpPr>
        <p:spPr>
          <a:xfrm>
            <a:off x="6553080" y="4584600"/>
            <a:ext cx="1149840" cy="705600"/>
          </a:xfrm>
          <a:prstGeom prst="rect">
            <a:avLst/>
          </a:prstGeom>
          <a:noFill/>
          <a:ln w="76320">
            <a:solidFill>
              <a:srgbClr val="3333ff"/>
            </a:solidFill>
            <a:miter/>
          </a:ln>
        </p:spPr>
        <p:style>
          <a:lnRef idx="0"/>
          <a:fillRef idx="0"/>
          <a:effectRef idx="0"/>
          <a:fontRef idx="minor"/>
        </p:style>
        <p:txBody>
          <a:bodyPr wrap="none" lIns="90000" rIns="90000" tIns="45000" bIns="45000" anchor="ctr">
            <a:noAutofit/>
          </a:bodyPr>
          <a:p>
            <a:pPr algn="ctr">
              <a:lnSpc>
                <a:spcPct val="100000"/>
              </a:lnSpc>
            </a:pPr>
            <a:r>
              <a:rPr b="0" lang="en-US" sz="1800" spc="-1" strike="noStrike">
                <a:solidFill>
                  <a:srgbClr val="3333ff"/>
                </a:solidFill>
                <a:latin typeface="Georgia"/>
                <a:ea typeface="DejaVu Sans"/>
              </a:rPr>
              <a:t>101</a:t>
            </a:r>
            <a:endParaRPr b="0" lang="en-IN" sz="1800" spc="-1" strike="noStrike">
              <a:latin typeface="Arial"/>
            </a:endParaRPr>
          </a:p>
        </p:txBody>
      </p:sp>
      <p:sp>
        <p:nvSpPr>
          <p:cNvPr id="815" name="CustomShape 16"/>
          <p:cNvSpPr/>
          <p:nvPr/>
        </p:nvSpPr>
        <p:spPr>
          <a:xfrm>
            <a:off x="1992240" y="5524560"/>
            <a:ext cx="4567320" cy="455400"/>
          </a:xfrm>
          <a:prstGeom prst="rect">
            <a:avLst/>
          </a:prstGeom>
          <a:noFill/>
          <a:ln>
            <a:noFill/>
          </a:ln>
        </p:spPr>
        <p:style>
          <a:lnRef idx="0"/>
          <a:fillRef idx="0"/>
          <a:effectRef idx="0"/>
          <a:fontRef idx="minor"/>
        </p:style>
        <p:txBody>
          <a:bodyPr wrap="none" lIns="90000" rIns="90000" tIns="45000" bIns="45000">
            <a:spAutoFit/>
          </a:bodyPr>
          <a:p>
            <a:pPr>
              <a:lnSpc>
                <a:spcPct val="100000"/>
              </a:lnSpc>
            </a:pPr>
            <a:r>
              <a:rPr b="1" lang="en-US" sz="2400" spc="-1" strike="noStrike">
                <a:solidFill>
                  <a:srgbClr val="3333ff"/>
                </a:solidFill>
                <a:latin typeface="Arial"/>
                <a:ea typeface="DejaVu Sans"/>
              </a:rPr>
              <a:t>Largest value correctly placed</a:t>
            </a:r>
            <a:endParaRPr b="0" lang="en-IN" sz="2400" spc="-1" strike="noStrike">
              <a:latin typeface="Arial"/>
            </a:endParaRPr>
          </a:p>
        </p:txBody>
      </p:sp>
    </p:spTree>
  </p:cSld>
  <mc:AlternateContent>
    <mc:Choice Requires="p14">
      <p:transition spd="slow" p14:dur="2000"/>
    </mc:Choice>
    <mc:Fallback>
      <p:transition spd="slow"/>
    </mc:Fallback>
  </mc:AlternateContent>
</p:sld>
</file>

<file path=ppt/slides/slide5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16"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Bubble Sort - Iterations</a:t>
            </a:r>
            <a:endParaRPr b="0" lang="en-IN" sz="4000" spc="-1" strike="noStrike">
              <a:latin typeface="Arial"/>
            </a:endParaRPr>
          </a:p>
        </p:txBody>
      </p:sp>
      <p:grpSp>
        <p:nvGrpSpPr>
          <p:cNvPr id="817" name="Group 2"/>
          <p:cNvGrpSpPr/>
          <p:nvPr/>
        </p:nvGrpSpPr>
        <p:grpSpPr>
          <a:xfrm>
            <a:off x="1501920" y="1717560"/>
            <a:ext cx="6515640" cy="879480"/>
            <a:chOff x="1501920" y="1717560"/>
            <a:chExt cx="6515640" cy="879480"/>
          </a:xfrm>
        </p:grpSpPr>
        <p:sp>
          <p:nvSpPr>
            <p:cNvPr id="818" name="CustomShape 3"/>
            <p:cNvSpPr/>
            <p:nvPr/>
          </p:nvSpPr>
          <p:spPr>
            <a:xfrm>
              <a:off x="1501920" y="2130480"/>
              <a:ext cx="6515640" cy="461160"/>
            </a:xfrm>
            <a:prstGeom prst="rect">
              <a:avLst/>
            </a:prstGeom>
            <a:noFill/>
            <a:ln w="38160">
              <a:solidFill>
                <a:schemeClr val="tx1"/>
              </a:solidFill>
              <a:miter/>
            </a:ln>
          </p:spPr>
          <p:style>
            <a:lnRef idx="0"/>
            <a:fillRef idx="0"/>
            <a:effectRef idx="0"/>
            <a:fontRef idx="minor"/>
          </p:style>
        </p:sp>
        <p:sp>
          <p:nvSpPr>
            <p:cNvPr id="819" name="Line 4"/>
            <p:cNvSpPr/>
            <p:nvPr/>
          </p:nvSpPr>
          <p:spPr>
            <a:xfrm>
              <a:off x="2511360" y="2127240"/>
              <a:ext cx="0" cy="461880"/>
            </a:xfrm>
            <a:prstGeom prst="line">
              <a:avLst/>
            </a:prstGeom>
            <a:ln w="38160">
              <a:solidFill>
                <a:schemeClr val="tx1"/>
              </a:solidFill>
              <a:round/>
            </a:ln>
          </p:spPr>
          <p:style>
            <a:lnRef idx="0"/>
            <a:fillRef idx="0"/>
            <a:effectRef idx="0"/>
            <a:fontRef idx="minor"/>
          </p:style>
        </p:sp>
        <p:sp>
          <p:nvSpPr>
            <p:cNvPr id="820" name="Line 5"/>
            <p:cNvSpPr/>
            <p:nvPr/>
          </p:nvSpPr>
          <p:spPr>
            <a:xfrm>
              <a:off x="3528720" y="2127240"/>
              <a:ext cx="0" cy="469800"/>
            </a:xfrm>
            <a:prstGeom prst="line">
              <a:avLst/>
            </a:prstGeom>
            <a:ln w="38160">
              <a:solidFill>
                <a:schemeClr val="tx1"/>
              </a:solidFill>
              <a:round/>
            </a:ln>
          </p:spPr>
          <p:style>
            <a:lnRef idx="0"/>
            <a:fillRef idx="0"/>
            <a:effectRef idx="0"/>
            <a:fontRef idx="minor"/>
          </p:style>
        </p:sp>
        <p:sp>
          <p:nvSpPr>
            <p:cNvPr id="821" name="Line 6"/>
            <p:cNvSpPr/>
            <p:nvPr/>
          </p:nvSpPr>
          <p:spPr>
            <a:xfrm>
              <a:off x="4566960" y="2127240"/>
              <a:ext cx="0" cy="469800"/>
            </a:xfrm>
            <a:prstGeom prst="line">
              <a:avLst/>
            </a:prstGeom>
            <a:ln w="38160">
              <a:solidFill>
                <a:schemeClr val="tx1"/>
              </a:solidFill>
              <a:round/>
            </a:ln>
          </p:spPr>
          <p:style>
            <a:lnRef idx="0"/>
            <a:fillRef idx="0"/>
            <a:effectRef idx="0"/>
            <a:fontRef idx="minor"/>
          </p:style>
        </p:sp>
        <p:sp>
          <p:nvSpPr>
            <p:cNvPr id="822" name="Line 7"/>
            <p:cNvSpPr/>
            <p:nvPr/>
          </p:nvSpPr>
          <p:spPr>
            <a:xfrm>
              <a:off x="5676840" y="2127240"/>
              <a:ext cx="0" cy="469800"/>
            </a:xfrm>
            <a:prstGeom prst="line">
              <a:avLst/>
            </a:prstGeom>
            <a:ln w="38160">
              <a:solidFill>
                <a:schemeClr val="tx1"/>
              </a:solidFill>
              <a:round/>
            </a:ln>
          </p:spPr>
          <p:style>
            <a:lnRef idx="0"/>
            <a:fillRef idx="0"/>
            <a:effectRef idx="0"/>
            <a:fontRef idx="minor"/>
          </p:style>
        </p:sp>
        <p:sp>
          <p:nvSpPr>
            <p:cNvPr id="823" name="Line 8"/>
            <p:cNvSpPr/>
            <p:nvPr/>
          </p:nvSpPr>
          <p:spPr>
            <a:xfrm>
              <a:off x="6831000" y="2135160"/>
              <a:ext cx="0" cy="453960"/>
            </a:xfrm>
            <a:prstGeom prst="line">
              <a:avLst/>
            </a:prstGeom>
            <a:ln w="38160">
              <a:solidFill>
                <a:schemeClr val="tx1"/>
              </a:solidFill>
              <a:round/>
            </a:ln>
          </p:spPr>
          <p:style>
            <a:lnRef idx="0"/>
            <a:fillRef idx="0"/>
            <a:effectRef idx="0"/>
            <a:fontRef idx="minor"/>
          </p:style>
        </p:sp>
        <p:sp>
          <p:nvSpPr>
            <p:cNvPr id="824" name="CustomShape 9"/>
            <p:cNvSpPr/>
            <p:nvPr/>
          </p:nvSpPr>
          <p:spPr>
            <a:xfrm>
              <a:off x="4831200" y="213516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77</a:t>
              </a:r>
              <a:endParaRPr b="0" lang="en-IN" sz="1800" spc="-1" strike="noStrike">
                <a:latin typeface="Arial"/>
              </a:endParaRPr>
            </a:p>
          </p:txBody>
        </p:sp>
        <p:sp>
          <p:nvSpPr>
            <p:cNvPr id="825" name="CustomShape 10"/>
            <p:cNvSpPr/>
            <p:nvPr/>
          </p:nvSpPr>
          <p:spPr>
            <a:xfrm>
              <a:off x="3745080" y="214308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12</a:t>
              </a:r>
              <a:endParaRPr b="0" lang="en-IN" sz="1800" spc="-1" strike="noStrike">
                <a:latin typeface="Arial"/>
              </a:endParaRPr>
            </a:p>
          </p:txBody>
        </p:sp>
        <p:sp>
          <p:nvSpPr>
            <p:cNvPr id="826" name="CustomShape 11"/>
            <p:cNvSpPr/>
            <p:nvPr/>
          </p:nvSpPr>
          <p:spPr>
            <a:xfrm>
              <a:off x="2659320" y="214308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35</a:t>
              </a:r>
              <a:endParaRPr b="0" lang="en-IN" sz="1800" spc="-1" strike="noStrike">
                <a:latin typeface="Arial"/>
              </a:endParaRPr>
            </a:p>
          </p:txBody>
        </p:sp>
        <p:sp>
          <p:nvSpPr>
            <p:cNvPr id="827" name="CustomShape 12"/>
            <p:cNvSpPr/>
            <p:nvPr/>
          </p:nvSpPr>
          <p:spPr>
            <a:xfrm>
              <a:off x="1690920" y="213840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42</a:t>
              </a:r>
              <a:endParaRPr b="0" lang="en-IN" sz="1800" spc="-1" strike="noStrike">
                <a:latin typeface="Arial"/>
              </a:endParaRPr>
            </a:p>
          </p:txBody>
        </p:sp>
        <p:sp>
          <p:nvSpPr>
            <p:cNvPr id="828" name="CustomShape 13"/>
            <p:cNvSpPr/>
            <p:nvPr/>
          </p:nvSpPr>
          <p:spPr>
            <a:xfrm>
              <a:off x="5872680" y="2135160"/>
              <a:ext cx="47484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000000"/>
                  </a:solidFill>
                  <a:latin typeface="Georgia"/>
                  <a:ea typeface="DejaVu Sans"/>
                </a:rPr>
                <a:t>5</a:t>
              </a:r>
              <a:endParaRPr b="0" lang="en-IN" sz="1800" spc="-1" strike="noStrike">
                <a:latin typeface="Arial"/>
              </a:endParaRPr>
            </a:p>
          </p:txBody>
        </p:sp>
        <p:sp>
          <p:nvSpPr>
            <p:cNvPr id="829" name="CustomShape 14"/>
            <p:cNvSpPr/>
            <p:nvPr/>
          </p:nvSpPr>
          <p:spPr>
            <a:xfrm>
              <a:off x="2185200" y="1717560"/>
              <a:ext cx="500292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1          2          3          4            5            6</a:t>
              </a:r>
              <a:endParaRPr b="0" lang="en-IN" sz="1800" spc="-1" strike="noStrike">
                <a:latin typeface="Arial"/>
              </a:endParaRPr>
            </a:p>
          </p:txBody>
        </p:sp>
        <p:sp>
          <p:nvSpPr>
            <p:cNvPr id="830" name="CustomShape 15"/>
            <p:cNvSpPr/>
            <p:nvPr/>
          </p:nvSpPr>
          <p:spPr>
            <a:xfrm>
              <a:off x="7081200" y="2135160"/>
              <a:ext cx="69156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ff0033"/>
                  </a:solidFill>
                  <a:latin typeface="Georgia"/>
                  <a:ea typeface="DejaVu Sans"/>
                </a:rPr>
                <a:t>101</a:t>
              </a:r>
              <a:endParaRPr b="0" lang="en-IN" sz="1800" spc="-1" strike="noStrike">
                <a:latin typeface="Arial"/>
              </a:endParaRPr>
            </a:p>
          </p:txBody>
        </p:sp>
      </p:grpSp>
      <p:grpSp>
        <p:nvGrpSpPr>
          <p:cNvPr id="831" name="Group 16"/>
          <p:cNvGrpSpPr/>
          <p:nvPr/>
        </p:nvGrpSpPr>
        <p:grpSpPr>
          <a:xfrm>
            <a:off x="1496880" y="2637000"/>
            <a:ext cx="6515640" cy="879120"/>
            <a:chOff x="1496880" y="2637000"/>
            <a:chExt cx="6515640" cy="879120"/>
          </a:xfrm>
        </p:grpSpPr>
        <p:sp>
          <p:nvSpPr>
            <p:cNvPr id="832" name="CustomShape 17"/>
            <p:cNvSpPr/>
            <p:nvPr/>
          </p:nvSpPr>
          <p:spPr>
            <a:xfrm>
              <a:off x="1496880" y="3049560"/>
              <a:ext cx="6515640" cy="461160"/>
            </a:xfrm>
            <a:prstGeom prst="rect">
              <a:avLst/>
            </a:prstGeom>
            <a:noFill/>
            <a:ln w="38160">
              <a:solidFill>
                <a:schemeClr val="tx1"/>
              </a:solidFill>
              <a:miter/>
            </a:ln>
          </p:spPr>
          <p:style>
            <a:lnRef idx="0"/>
            <a:fillRef idx="0"/>
            <a:effectRef idx="0"/>
            <a:fontRef idx="minor"/>
          </p:style>
        </p:sp>
        <p:sp>
          <p:nvSpPr>
            <p:cNvPr id="833" name="Line 18"/>
            <p:cNvSpPr/>
            <p:nvPr/>
          </p:nvSpPr>
          <p:spPr>
            <a:xfrm>
              <a:off x="2506320" y="3046320"/>
              <a:ext cx="0" cy="461880"/>
            </a:xfrm>
            <a:prstGeom prst="line">
              <a:avLst/>
            </a:prstGeom>
            <a:ln w="38160">
              <a:solidFill>
                <a:schemeClr val="tx1"/>
              </a:solidFill>
              <a:round/>
            </a:ln>
          </p:spPr>
          <p:style>
            <a:lnRef idx="0"/>
            <a:fillRef idx="0"/>
            <a:effectRef idx="0"/>
            <a:fontRef idx="minor"/>
          </p:style>
        </p:sp>
        <p:sp>
          <p:nvSpPr>
            <p:cNvPr id="834" name="Line 19"/>
            <p:cNvSpPr/>
            <p:nvPr/>
          </p:nvSpPr>
          <p:spPr>
            <a:xfrm>
              <a:off x="3524040" y="3046320"/>
              <a:ext cx="0" cy="469800"/>
            </a:xfrm>
            <a:prstGeom prst="line">
              <a:avLst/>
            </a:prstGeom>
            <a:ln w="38160">
              <a:solidFill>
                <a:schemeClr val="tx1"/>
              </a:solidFill>
              <a:round/>
            </a:ln>
          </p:spPr>
          <p:style>
            <a:lnRef idx="0"/>
            <a:fillRef idx="0"/>
            <a:effectRef idx="0"/>
            <a:fontRef idx="minor"/>
          </p:style>
        </p:sp>
        <p:sp>
          <p:nvSpPr>
            <p:cNvPr id="835" name="Line 20"/>
            <p:cNvSpPr/>
            <p:nvPr/>
          </p:nvSpPr>
          <p:spPr>
            <a:xfrm>
              <a:off x="4561920" y="3046320"/>
              <a:ext cx="0" cy="469800"/>
            </a:xfrm>
            <a:prstGeom prst="line">
              <a:avLst/>
            </a:prstGeom>
            <a:ln w="38160">
              <a:solidFill>
                <a:schemeClr val="tx1"/>
              </a:solidFill>
              <a:round/>
            </a:ln>
          </p:spPr>
          <p:style>
            <a:lnRef idx="0"/>
            <a:fillRef idx="0"/>
            <a:effectRef idx="0"/>
            <a:fontRef idx="minor"/>
          </p:style>
        </p:sp>
        <p:sp>
          <p:nvSpPr>
            <p:cNvPr id="836" name="Line 21"/>
            <p:cNvSpPr/>
            <p:nvPr/>
          </p:nvSpPr>
          <p:spPr>
            <a:xfrm>
              <a:off x="5671440" y="3046320"/>
              <a:ext cx="0" cy="469800"/>
            </a:xfrm>
            <a:prstGeom prst="line">
              <a:avLst/>
            </a:prstGeom>
            <a:ln w="38160">
              <a:solidFill>
                <a:schemeClr val="tx1"/>
              </a:solidFill>
              <a:round/>
            </a:ln>
          </p:spPr>
          <p:style>
            <a:lnRef idx="0"/>
            <a:fillRef idx="0"/>
            <a:effectRef idx="0"/>
            <a:fontRef idx="minor"/>
          </p:style>
        </p:sp>
        <p:sp>
          <p:nvSpPr>
            <p:cNvPr id="837" name="Line 22"/>
            <p:cNvSpPr/>
            <p:nvPr/>
          </p:nvSpPr>
          <p:spPr>
            <a:xfrm>
              <a:off x="6825600" y="3054240"/>
              <a:ext cx="0" cy="453960"/>
            </a:xfrm>
            <a:prstGeom prst="line">
              <a:avLst/>
            </a:prstGeom>
            <a:ln w="38160">
              <a:solidFill>
                <a:schemeClr val="tx1"/>
              </a:solidFill>
              <a:round/>
            </a:ln>
          </p:spPr>
          <p:style>
            <a:lnRef idx="0"/>
            <a:fillRef idx="0"/>
            <a:effectRef idx="0"/>
            <a:fontRef idx="minor"/>
          </p:style>
        </p:sp>
        <p:sp>
          <p:nvSpPr>
            <p:cNvPr id="838" name="CustomShape 23"/>
            <p:cNvSpPr/>
            <p:nvPr/>
          </p:nvSpPr>
          <p:spPr>
            <a:xfrm>
              <a:off x="4819320" y="3054240"/>
              <a:ext cx="40176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000000"/>
                  </a:solidFill>
                  <a:latin typeface="Georgia"/>
                  <a:ea typeface="DejaVu Sans"/>
                </a:rPr>
                <a:t>5</a:t>
              </a:r>
              <a:endParaRPr b="0" lang="en-IN" sz="1800" spc="-1" strike="noStrike">
                <a:latin typeface="Arial"/>
              </a:endParaRPr>
            </a:p>
          </p:txBody>
        </p:sp>
        <p:sp>
          <p:nvSpPr>
            <p:cNvPr id="839" name="CustomShape 24"/>
            <p:cNvSpPr/>
            <p:nvPr/>
          </p:nvSpPr>
          <p:spPr>
            <a:xfrm>
              <a:off x="3740400" y="306216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42</a:t>
              </a:r>
              <a:endParaRPr b="0" lang="en-IN" sz="1800" spc="-1" strike="noStrike">
                <a:latin typeface="Arial"/>
              </a:endParaRPr>
            </a:p>
          </p:txBody>
        </p:sp>
        <p:sp>
          <p:nvSpPr>
            <p:cNvPr id="840" name="CustomShape 25"/>
            <p:cNvSpPr/>
            <p:nvPr/>
          </p:nvSpPr>
          <p:spPr>
            <a:xfrm>
              <a:off x="2654640" y="306216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12</a:t>
              </a:r>
              <a:endParaRPr b="0" lang="en-IN" sz="1800" spc="-1" strike="noStrike">
                <a:latin typeface="Arial"/>
              </a:endParaRPr>
            </a:p>
          </p:txBody>
        </p:sp>
        <p:sp>
          <p:nvSpPr>
            <p:cNvPr id="841" name="CustomShape 26"/>
            <p:cNvSpPr/>
            <p:nvPr/>
          </p:nvSpPr>
          <p:spPr>
            <a:xfrm>
              <a:off x="1686240" y="305748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35</a:t>
              </a:r>
              <a:endParaRPr b="0" lang="en-IN" sz="1800" spc="-1" strike="noStrike">
                <a:latin typeface="Arial"/>
              </a:endParaRPr>
            </a:p>
          </p:txBody>
        </p:sp>
        <p:sp>
          <p:nvSpPr>
            <p:cNvPr id="842" name="CustomShape 27"/>
            <p:cNvSpPr/>
            <p:nvPr/>
          </p:nvSpPr>
          <p:spPr>
            <a:xfrm>
              <a:off x="5875200" y="3054240"/>
              <a:ext cx="546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ff0033"/>
                  </a:solidFill>
                  <a:latin typeface="Georgia"/>
                  <a:ea typeface="DejaVu Sans"/>
                </a:rPr>
                <a:t>77</a:t>
              </a:r>
              <a:endParaRPr b="0" lang="en-IN" sz="1800" spc="-1" strike="noStrike">
                <a:latin typeface="Arial"/>
              </a:endParaRPr>
            </a:p>
          </p:txBody>
        </p:sp>
        <p:sp>
          <p:nvSpPr>
            <p:cNvPr id="843" name="CustomShape 28"/>
            <p:cNvSpPr/>
            <p:nvPr/>
          </p:nvSpPr>
          <p:spPr>
            <a:xfrm>
              <a:off x="2180520" y="2637000"/>
              <a:ext cx="500292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1          2          3          4            5            6</a:t>
              </a:r>
              <a:endParaRPr b="0" lang="en-IN" sz="1800" spc="-1" strike="noStrike">
                <a:latin typeface="Arial"/>
              </a:endParaRPr>
            </a:p>
          </p:txBody>
        </p:sp>
        <p:sp>
          <p:nvSpPr>
            <p:cNvPr id="844" name="CustomShape 29"/>
            <p:cNvSpPr/>
            <p:nvPr/>
          </p:nvSpPr>
          <p:spPr>
            <a:xfrm>
              <a:off x="7076160" y="3054240"/>
              <a:ext cx="69156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ff0033"/>
                  </a:solidFill>
                  <a:latin typeface="Georgia"/>
                  <a:ea typeface="DejaVu Sans"/>
                </a:rPr>
                <a:t>101</a:t>
              </a:r>
              <a:endParaRPr b="0" lang="en-IN" sz="1800" spc="-1" strike="noStrike">
                <a:latin typeface="Arial"/>
              </a:endParaRPr>
            </a:p>
          </p:txBody>
        </p:sp>
      </p:grpSp>
      <p:grpSp>
        <p:nvGrpSpPr>
          <p:cNvPr id="845" name="Group 30"/>
          <p:cNvGrpSpPr/>
          <p:nvPr/>
        </p:nvGrpSpPr>
        <p:grpSpPr>
          <a:xfrm>
            <a:off x="1501920" y="3548160"/>
            <a:ext cx="6515640" cy="879120"/>
            <a:chOff x="1501920" y="3548160"/>
            <a:chExt cx="6515640" cy="879120"/>
          </a:xfrm>
        </p:grpSpPr>
        <p:sp>
          <p:nvSpPr>
            <p:cNvPr id="846" name="CustomShape 31"/>
            <p:cNvSpPr/>
            <p:nvPr/>
          </p:nvSpPr>
          <p:spPr>
            <a:xfrm>
              <a:off x="1501920" y="3960720"/>
              <a:ext cx="6515640" cy="461160"/>
            </a:xfrm>
            <a:prstGeom prst="rect">
              <a:avLst/>
            </a:prstGeom>
            <a:noFill/>
            <a:ln w="38160">
              <a:solidFill>
                <a:schemeClr val="tx1"/>
              </a:solidFill>
              <a:miter/>
            </a:ln>
          </p:spPr>
          <p:style>
            <a:lnRef idx="0"/>
            <a:fillRef idx="0"/>
            <a:effectRef idx="0"/>
            <a:fontRef idx="minor"/>
          </p:style>
        </p:sp>
        <p:sp>
          <p:nvSpPr>
            <p:cNvPr id="847" name="Line 32"/>
            <p:cNvSpPr/>
            <p:nvPr/>
          </p:nvSpPr>
          <p:spPr>
            <a:xfrm>
              <a:off x="2511000" y="3957480"/>
              <a:ext cx="0" cy="461880"/>
            </a:xfrm>
            <a:prstGeom prst="line">
              <a:avLst/>
            </a:prstGeom>
            <a:ln w="38160">
              <a:solidFill>
                <a:schemeClr val="tx1"/>
              </a:solidFill>
              <a:round/>
            </a:ln>
          </p:spPr>
          <p:style>
            <a:lnRef idx="0"/>
            <a:fillRef idx="0"/>
            <a:effectRef idx="0"/>
            <a:fontRef idx="minor"/>
          </p:style>
        </p:sp>
        <p:sp>
          <p:nvSpPr>
            <p:cNvPr id="848" name="Line 33"/>
            <p:cNvSpPr/>
            <p:nvPr/>
          </p:nvSpPr>
          <p:spPr>
            <a:xfrm>
              <a:off x="3528360" y="3957480"/>
              <a:ext cx="0" cy="469800"/>
            </a:xfrm>
            <a:prstGeom prst="line">
              <a:avLst/>
            </a:prstGeom>
            <a:ln w="38160">
              <a:solidFill>
                <a:schemeClr val="tx1"/>
              </a:solidFill>
              <a:round/>
            </a:ln>
          </p:spPr>
          <p:style>
            <a:lnRef idx="0"/>
            <a:fillRef idx="0"/>
            <a:effectRef idx="0"/>
            <a:fontRef idx="minor"/>
          </p:style>
        </p:sp>
        <p:sp>
          <p:nvSpPr>
            <p:cNvPr id="849" name="Line 34"/>
            <p:cNvSpPr/>
            <p:nvPr/>
          </p:nvSpPr>
          <p:spPr>
            <a:xfrm>
              <a:off x="4566600" y="3957480"/>
              <a:ext cx="0" cy="469800"/>
            </a:xfrm>
            <a:prstGeom prst="line">
              <a:avLst/>
            </a:prstGeom>
            <a:ln w="38160">
              <a:solidFill>
                <a:schemeClr val="tx1"/>
              </a:solidFill>
              <a:round/>
            </a:ln>
          </p:spPr>
          <p:style>
            <a:lnRef idx="0"/>
            <a:fillRef idx="0"/>
            <a:effectRef idx="0"/>
            <a:fontRef idx="minor"/>
          </p:style>
        </p:sp>
        <p:sp>
          <p:nvSpPr>
            <p:cNvPr id="850" name="Line 35"/>
            <p:cNvSpPr/>
            <p:nvPr/>
          </p:nvSpPr>
          <p:spPr>
            <a:xfrm>
              <a:off x="5676480" y="3957480"/>
              <a:ext cx="0" cy="469800"/>
            </a:xfrm>
            <a:prstGeom prst="line">
              <a:avLst/>
            </a:prstGeom>
            <a:ln w="38160">
              <a:solidFill>
                <a:schemeClr val="tx1"/>
              </a:solidFill>
              <a:round/>
            </a:ln>
          </p:spPr>
          <p:style>
            <a:lnRef idx="0"/>
            <a:fillRef idx="0"/>
            <a:effectRef idx="0"/>
            <a:fontRef idx="minor"/>
          </p:style>
        </p:sp>
        <p:sp>
          <p:nvSpPr>
            <p:cNvPr id="851" name="Line 36"/>
            <p:cNvSpPr/>
            <p:nvPr/>
          </p:nvSpPr>
          <p:spPr>
            <a:xfrm>
              <a:off x="6830640" y="3965400"/>
              <a:ext cx="0" cy="453960"/>
            </a:xfrm>
            <a:prstGeom prst="line">
              <a:avLst/>
            </a:prstGeom>
            <a:ln w="38160">
              <a:solidFill>
                <a:schemeClr val="tx1"/>
              </a:solidFill>
              <a:round/>
            </a:ln>
          </p:spPr>
          <p:style>
            <a:lnRef idx="0"/>
            <a:fillRef idx="0"/>
            <a:effectRef idx="0"/>
            <a:fontRef idx="minor"/>
          </p:style>
        </p:sp>
        <p:sp>
          <p:nvSpPr>
            <p:cNvPr id="852" name="CustomShape 37"/>
            <p:cNvSpPr/>
            <p:nvPr/>
          </p:nvSpPr>
          <p:spPr>
            <a:xfrm>
              <a:off x="4831200" y="396540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ff0033"/>
                  </a:solidFill>
                  <a:latin typeface="Georgia"/>
                  <a:ea typeface="DejaVu Sans"/>
                </a:rPr>
                <a:t>42</a:t>
              </a:r>
              <a:endParaRPr b="0" lang="en-IN" sz="1800" spc="-1" strike="noStrike">
                <a:latin typeface="Arial"/>
              </a:endParaRPr>
            </a:p>
          </p:txBody>
        </p:sp>
        <p:sp>
          <p:nvSpPr>
            <p:cNvPr id="853" name="CustomShape 38"/>
            <p:cNvSpPr/>
            <p:nvPr/>
          </p:nvSpPr>
          <p:spPr>
            <a:xfrm>
              <a:off x="3738240" y="3973680"/>
              <a:ext cx="40176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000000"/>
                  </a:solidFill>
                  <a:latin typeface="Georgia"/>
                  <a:ea typeface="DejaVu Sans"/>
                </a:rPr>
                <a:t>5</a:t>
              </a:r>
              <a:endParaRPr b="0" lang="en-IN" sz="1800" spc="-1" strike="noStrike">
                <a:latin typeface="Arial"/>
              </a:endParaRPr>
            </a:p>
          </p:txBody>
        </p:sp>
        <p:sp>
          <p:nvSpPr>
            <p:cNvPr id="854" name="CustomShape 39"/>
            <p:cNvSpPr/>
            <p:nvPr/>
          </p:nvSpPr>
          <p:spPr>
            <a:xfrm>
              <a:off x="2665080" y="3973680"/>
              <a:ext cx="546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000000"/>
                  </a:solidFill>
                  <a:latin typeface="Georgia"/>
                  <a:ea typeface="DejaVu Sans"/>
                </a:rPr>
                <a:t>35</a:t>
              </a:r>
              <a:endParaRPr b="0" lang="en-IN" sz="1800" spc="-1" strike="noStrike">
                <a:latin typeface="Arial"/>
              </a:endParaRPr>
            </a:p>
          </p:txBody>
        </p:sp>
        <p:sp>
          <p:nvSpPr>
            <p:cNvPr id="855" name="CustomShape 40"/>
            <p:cNvSpPr/>
            <p:nvPr/>
          </p:nvSpPr>
          <p:spPr>
            <a:xfrm>
              <a:off x="1690920" y="396864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12</a:t>
              </a:r>
              <a:endParaRPr b="0" lang="en-IN" sz="1800" spc="-1" strike="noStrike">
                <a:latin typeface="Arial"/>
              </a:endParaRPr>
            </a:p>
          </p:txBody>
        </p:sp>
        <p:sp>
          <p:nvSpPr>
            <p:cNvPr id="856" name="CustomShape 41"/>
            <p:cNvSpPr/>
            <p:nvPr/>
          </p:nvSpPr>
          <p:spPr>
            <a:xfrm>
              <a:off x="5879880" y="3965400"/>
              <a:ext cx="546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ff0033"/>
                  </a:solidFill>
                  <a:latin typeface="Georgia"/>
                  <a:ea typeface="DejaVu Sans"/>
                </a:rPr>
                <a:t>77</a:t>
              </a:r>
              <a:endParaRPr b="0" lang="en-IN" sz="1800" spc="-1" strike="noStrike">
                <a:latin typeface="Arial"/>
              </a:endParaRPr>
            </a:p>
          </p:txBody>
        </p:sp>
        <p:sp>
          <p:nvSpPr>
            <p:cNvPr id="857" name="CustomShape 42"/>
            <p:cNvSpPr/>
            <p:nvPr/>
          </p:nvSpPr>
          <p:spPr>
            <a:xfrm>
              <a:off x="2185200" y="3548160"/>
              <a:ext cx="500292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1          2          3          4            5            6</a:t>
              </a:r>
              <a:endParaRPr b="0" lang="en-IN" sz="1800" spc="-1" strike="noStrike">
                <a:latin typeface="Arial"/>
              </a:endParaRPr>
            </a:p>
          </p:txBody>
        </p:sp>
        <p:sp>
          <p:nvSpPr>
            <p:cNvPr id="858" name="CustomShape 43"/>
            <p:cNvSpPr/>
            <p:nvPr/>
          </p:nvSpPr>
          <p:spPr>
            <a:xfrm>
              <a:off x="7081200" y="3965400"/>
              <a:ext cx="69156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ff0033"/>
                  </a:solidFill>
                  <a:latin typeface="Georgia"/>
                  <a:ea typeface="DejaVu Sans"/>
                </a:rPr>
                <a:t>101</a:t>
              </a:r>
              <a:endParaRPr b="0" lang="en-IN" sz="1800" spc="-1" strike="noStrike">
                <a:latin typeface="Arial"/>
              </a:endParaRPr>
            </a:p>
          </p:txBody>
        </p:sp>
      </p:grpSp>
      <p:grpSp>
        <p:nvGrpSpPr>
          <p:cNvPr id="859" name="Group 44"/>
          <p:cNvGrpSpPr/>
          <p:nvPr/>
        </p:nvGrpSpPr>
        <p:grpSpPr>
          <a:xfrm>
            <a:off x="1496880" y="4430880"/>
            <a:ext cx="6515640" cy="879120"/>
            <a:chOff x="1496880" y="4430880"/>
            <a:chExt cx="6515640" cy="879120"/>
          </a:xfrm>
        </p:grpSpPr>
        <p:sp>
          <p:nvSpPr>
            <p:cNvPr id="860" name="CustomShape 45"/>
            <p:cNvSpPr/>
            <p:nvPr/>
          </p:nvSpPr>
          <p:spPr>
            <a:xfrm>
              <a:off x="1496880" y="4843440"/>
              <a:ext cx="6515640" cy="461160"/>
            </a:xfrm>
            <a:prstGeom prst="rect">
              <a:avLst/>
            </a:prstGeom>
            <a:noFill/>
            <a:ln w="38160">
              <a:solidFill>
                <a:schemeClr val="tx1"/>
              </a:solidFill>
              <a:miter/>
            </a:ln>
          </p:spPr>
          <p:style>
            <a:lnRef idx="0"/>
            <a:fillRef idx="0"/>
            <a:effectRef idx="0"/>
            <a:fontRef idx="minor"/>
          </p:style>
        </p:sp>
        <p:sp>
          <p:nvSpPr>
            <p:cNvPr id="861" name="Line 46"/>
            <p:cNvSpPr/>
            <p:nvPr/>
          </p:nvSpPr>
          <p:spPr>
            <a:xfrm>
              <a:off x="2506320" y="4840200"/>
              <a:ext cx="0" cy="461880"/>
            </a:xfrm>
            <a:prstGeom prst="line">
              <a:avLst/>
            </a:prstGeom>
            <a:ln w="38160">
              <a:solidFill>
                <a:schemeClr val="tx1"/>
              </a:solidFill>
              <a:round/>
            </a:ln>
          </p:spPr>
          <p:style>
            <a:lnRef idx="0"/>
            <a:fillRef idx="0"/>
            <a:effectRef idx="0"/>
            <a:fontRef idx="minor"/>
          </p:style>
        </p:sp>
        <p:sp>
          <p:nvSpPr>
            <p:cNvPr id="862" name="Line 47"/>
            <p:cNvSpPr/>
            <p:nvPr/>
          </p:nvSpPr>
          <p:spPr>
            <a:xfrm>
              <a:off x="3524040" y="4840200"/>
              <a:ext cx="0" cy="469800"/>
            </a:xfrm>
            <a:prstGeom prst="line">
              <a:avLst/>
            </a:prstGeom>
            <a:ln w="38160">
              <a:solidFill>
                <a:schemeClr val="tx1"/>
              </a:solidFill>
              <a:round/>
            </a:ln>
          </p:spPr>
          <p:style>
            <a:lnRef idx="0"/>
            <a:fillRef idx="0"/>
            <a:effectRef idx="0"/>
            <a:fontRef idx="minor"/>
          </p:style>
        </p:sp>
        <p:sp>
          <p:nvSpPr>
            <p:cNvPr id="863" name="Line 48"/>
            <p:cNvSpPr/>
            <p:nvPr/>
          </p:nvSpPr>
          <p:spPr>
            <a:xfrm>
              <a:off x="4561920" y="4840200"/>
              <a:ext cx="0" cy="469800"/>
            </a:xfrm>
            <a:prstGeom prst="line">
              <a:avLst/>
            </a:prstGeom>
            <a:ln w="38160">
              <a:solidFill>
                <a:schemeClr val="tx1"/>
              </a:solidFill>
              <a:round/>
            </a:ln>
          </p:spPr>
          <p:style>
            <a:lnRef idx="0"/>
            <a:fillRef idx="0"/>
            <a:effectRef idx="0"/>
            <a:fontRef idx="minor"/>
          </p:style>
        </p:sp>
        <p:sp>
          <p:nvSpPr>
            <p:cNvPr id="864" name="Line 49"/>
            <p:cNvSpPr/>
            <p:nvPr/>
          </p:nvSpPr>
          <p:spPr>
            <a:xfrm>
              <a:off x="5671440" y="4840200"/>
              <a:ext cx="0" cy="469800"/>
            </a:xfrm>
            <a:prstGeom prst="line">
              <a:avLst/>
            </a:prstGeom>
            <a:ln w="38160">
              <a:solidFill>
                <a:schemeClr val="tx1"/>
              </a:solidFill>
              <a:round/>
            </a:ln>
          </p:spPr>
          <p:style>
            <a:lnRef idx="0"/>
            <a:fillRef idx="0"/>
            <a:effectRef idx="0"/>
            <a:fontRef idx="minor"/>
          </p:style>
        </p:sp>
        <p:sp>
          <p:nvSpPr>
            <p:cNvPr id="865" name="Line 50"/>
            <p:cNvSpPr/>
            <p:nvPr/>
          </p:nvSpPr>
          <p:spPr>
            <a:xfrm>
              <a:off x="6825600" y="4848120"/>
              <a:ext cx="0" cy="453960"/>
            </a:xfrm>
            <a:prstGeom prst="line">
              <a:avLst/>
            </a:prstGeom>
            <a:ln w="38160">
              <a:solidFill>
                <a:schemeClr val="tx1"/>
              </a:solidFill>
              <a:round/>
            </a:ln>
          </p:spPr>
          <p:style>
            <a:lnRef idx="0"/>
            <a:fillRef idx="0"/>
            <a:effectRef idx="0"/>
            <a:fontRef idx="minor"/>
          </p:style>
        </p:sp>
        <p:sp>
          <p:nvSpPr>
            <p:cNvPr id="866" name="CustomShape 51"/>
            <p:cNvSpPr/>
            <p:nvPr/>
          </p:nvSpPr>
          <p:spPr>
            <a:xfrm>
              <a:off x="4826160" y="48481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ff0033"/>
                  </a:solidFill>
                  <a:latin typeface="Georgia"/>
                  <a:ea typeface="DejaVu Sans"/>
                </a:rPr>
                <a:t>42</a:t>
              </a:r>
              <a:endParaRPr b="0" lang="en-IN" sz="1800" spc="-1" strike="noStrike">
                <a:latin typeface="Arial"/>
              </a:endParaRPr>
            </a:p>
          </p:txBody>
        </p:sp>
        <p:sp>
          <p:nvSpPr>
            <p:cNvPr id="867" name="CustomShape 52"/>
            <p:cNvSpPr/>
            <p:nvPr/>
          </p:nvSpPr>
          <p:spPr>
            <a:xfrm>
              <a:off x="3746160" y="4856040"/>
              <a:ext cx="546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ff0033"/>
                  </a:solidFill>
                  <a:latin typeface="Georgia"/>
                  <a:ea typeface="DejaVu Sans"/>
                </a:rPr>
                <a:t>35</a:t>
              </a:r>
              <a:endParaRPr b="0" lang="en-IN" sz="1800" spc="-1" strike="noStrike">
                <a:latin typeface="Arial"/>
              </a:endParaRPr>
            </a:p>
          </p:txBody>
        </p:sp>
        <p:sp>
          <p:nvSpPr>
            <p:cNvPr id="868" name="CustomShape 53"/>
            <p:cNvSpPr/>
            <p:nvPr/>
          </p:nvSpPr>
          <p:spPr>
            <a:xfrm>
              <a:off x="2653200" y="4856040"/>
              <a:ext cx="47484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000000"/>
                  </a:solidFill>
                  <a:latin typeface="Georgia"/>
                  <a:ea typeface="DejaVu Sans"/>
                </a:rPr>
                <a:t>5</a:t>
              </a:r>
              <a:endParaRPr b="0" lang="en-IN" sz="1800" spc="-1" strike="noStrike">
                <a:latin typeface="Arial"/>
              </a:endParaRPr>
            </a:p>
          </p:txBody>
        </p:sp>
        <p:sp>
          <p:nvSpPr>
            <p:cNvPr id="869" name="CustomShape 54"/>
            <p:cNvSpPr/>
            <p:nvPr/>
          </p:nvSpPr>
          <p:spPr>
            <a:xfrm>
              <a:off x="1686240" y="485136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12</a:t>
              </a:r>
              <a:endParaRPr b="0" lang="en-IN" sz="1800" spc="-1" strike="noStrike">
                <a:latin typeface="Arial"/>
              </a:endParaRPr>
            </a:p>
          </p:txBody>
        </p:sp>
        <p:sp>
          <p:nvSpPr>
            <p:cNvPr id="870" name="CustomShape 55"/>
            <p:cNvSpPr/>
            <p:nvPr/>
          </p:nvSpPr>
          <p:spPr>
            <a:xfrm>
              <a:off x="5875200" y="4848120"/>
              <a:ext cx="546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ff0033"/>
                  </a:solidFill>
                  <a:latin typeface="Georgia"/>
                  <a:ea typeface="DejaVu Sans"/>
                </a:rPr>
                <a:t>77</a:t>
              </a:r>
              <a:endParaRPr b="0" lang="en-IN" sz="1800" spc="-1" strike="noStrike">
                <a:latin typeface="Arial"/>
              </a:endParaRPr>
            </a:p>
          </p:txBody>
        </p:sp>
        <p:sp>
          <p:nvSpPr>
            <p:cNvPr id="871" name="CustomShape 56"/>
            <p:cNvSpPr/>
            <p:nvPr/>
          </p:nvSpPr>
          <p:spPr>
            <a:xfrm>
              <a:off x="2180520" y="4430880"/>
              <a:ext cx="500292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1          2          3          4            5            6</a:t>
              </a:r>
              <a:endParaRPr b="0" lang="en-IN" sz="1800" spc="-1" strike="noStrike">
                <a:latin typeface="Arial"/>
              </a:endParaRPr>
            </a:p>
          </p:txBody>
        </p:sp>
        <p:sp>
          <p:nvSpPr>
            <p:cNvPr id="872" name="CustomShape 57"/>
            <p:cNvSpPr/>
            <p:nvPr/>
          </p:nvSpPr>
          <p:spPr>
            <a:xfrm>
              <a:off x="7076160" y="4848120"/>
              <a:ext cx="69156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ff0033"/>
                  </a:solidFill>
                  <a:latin typeface="Georgia"/>
                  <a:ea typeface="DejaVu Sans"/>
                </a:rPr>
                <a:t>101</a:t>
              </a:r>
              <a:endParaRPr b="0" lang="en-IN" sz="1800" spc="-1" strike="noStrike">
                <a:latin typeface="Arial"/>
              </a:endParaRPr>
            </a:p>
          </p:txBody>
        </p:sp>
      </p:grpSp>
      <p:grpSp>
        <p:nvGrpSpPr>
          <p:cNvPr id="873" name="Group 58"/>
          <p:cNvGrpSpPr/>
          <p:nvPr/>
        </p:nvGrpSpPr>
        <p:grpSpPr>
          <a:xfrm>
            <a:off x="1496880" y="5351400"/>
            <a:ext cx="6515640" cy="879480"/>
            <a:chOff x="1496880" y="5351400"/>
            <a:chExt cx="6515640" cy="879480"/>
          </a:xfrm>
        </p:grpSpPr>
        <p:sp>
          <p:nvSpPr>
            <p:cNvPr id="874" name="CustomShape 59"/>
            <p:cNvSpPr/>
            <p:nvPr/>
          </p:nvSpPr>
          <p:spPr>
            <a:xfrm>
              <a:off x="1496880" y="5764320"/>
              <a:ext cx="6515640" cy="461160"/>
            </a:xfrm>
            <a:prstGeom prst="rect">
              <a:avLst/>
            </a:prstGeom>
            <a:noFill/>
            <a:ln w="38160">
              <a:solidFill>
                <a:schemeClr val="tx1"/>
              </a:solidFill>
              <a:miter/>
            </a:ln>
          </p:spPr>
          <p:style>
            <a:lnRef idx="0"/>
            <a:fillRef idx="0"/>
            <a:effectRef idx="0"/>
            <a:fontRef idx="minor"/>
          </p:style>
        </p:sp>
        <p:sp>
          <p:nvSpPr>
            <p:cNvPr id="875" name="Line 60"/>
            <p:cNvSpPr/>
            <p:nvPr/>
          </p:nvSpPr>
          <p:spPr>
            <a:xfrm>
              <a:off x="2506320" y="5760720"/>
              <a:ext cx="0" cy="462240"/>
            </a:xfrm>
            <a:prstGeom prst="line">
              <a:avLst/>
            </a:prstGeom>
            <a:ln w="38160">
              <a:solidFill>
                <a:schemeClr val="tx1"/>
              </a:solidFill>
              <a:round/>
            </a:ln>
          </p:spPr>
          <p:style>
            <a:lnRef idx="0"/>
            <a:fillRef idx="0"/>
            <a:effectRef idx="0"/>
            <a:fontRef idx="minor"/>
          </p:style>
        </p:sp>
        <p:sp>
          <p:nvSpPr>
            <p:cNvPr id="876" name="Line 61"/>
            <p:cNvSpPr/>
            <p:nvPr/>
          </p:nvSpPr>
          <p:spPr>
            <a:xfrm>
              <a:off x="3524040" y="5760720"/>
              <a:ext cx="0" cy="470160"/>
            </a:xfrm>
            <a:prstGeom prst="line">
              <a:avLst/>
            </a:prstGeom>
            <a:ln w="38160">
              <a:solidFill>
                <a:schemeClr val="tx1"/>
              </a:solidFill>
              <a:round/>
            </a:ln>
          </p:spPr>
          <p:style>
            <a:lnRef idx="0"/>
            <a:fillRef idx="0"/>
            <a:effectRef idx="0"/>
            <a:fontRef idx="minor"/>
          </p:style>
        </p:sp>
        <p:sp>
          <p:nvSpPr>
            <p:cNvPr id="877" name="Line 62"/>
            <p:cNvSpPr/>
            <p:nvPr/>
          </p:nvSpPr>
          <p:spPr>
            <a:xfrm>
              <a:off x="4561920" y="5760720"/>
              <a:ext cx="0" cy="470160"/>
            </a:xfrm>
            <a:prstGeom prst="line">
              <a:avLst/>
            </a:prstGeom>
            <a:ln w="38160">
              <a:solidFill>
                <a:schemeClr val="tx1"/>
              </a:solidFill>
              <a:round/>
            </a:ln>
          </p:spPr>
          <p:style>
            <a:lnRef idx="0"/>
            <a:fillRef idx="0"/>
            <a:effectRef idx="0"/>
            <a:fontRef idx="minor"/>
          </p:style>
        </p:sp>
        <p:sp>
          <p:nvSpPr>
            <p:cNvPr id="878" name="Line 63"/>
            <p:cNvSpPr/>
            <p:nvPr/>
          </p:nvSpPr>
          <p:spPr>
            <a:xfrm>
              <a:off x="5671440" y="5760720"/>
              <a:ext cx="0" cy="470160"/>
            </a:xfrm>
            <a:prstGeom prst="line">
              <a:avLst/>
            </a:prstGeom>
            <a:ln w="38160">
              <a:solidFill>
                <a:schemeClr val="tx1"/>
              </a:solidFill>
              <a:round/>
            </a:ln>
          </p:spPr>
          <p:style>
            <a:lnRef idx="0"/>
            <a:fillRef idx="0"/>
            <a:effectRef idx="0"/>
            <a:fontRef idx="minor"/>
          </p:style>
        </p:sp>
        <p:sp>
          <p:nvSpPr>
            <p:cNvPr id="879" name="Line 64"/>
            <p:cNvSpPr/>
            <p:nvPr/>
          </p:nvSpPr>
          <p:spPr>
            <a:xfrm>
              <a:off x="6825600" y="5768640"/>
              <a:ext cx="0" cy="454320"/>
            </a:xfrm>
            <a:prstGeom prst="line">
              <a:avLst/>
            </a:prstGeom>
            <a:ln w="38160">
              <a:solidFill>
                <a:schemeClr val="tx1"/>
              </a:solidFill>
              <a:round/>
            </a:ln>
          </p:spPr>
          <p:style>
            <a:lnRef idx="0"/>
            <a:fillRef idx="0"/>
            <a:effectRef idx="0"/>
            <a:fontRef idx="minor"/>
          </p:style>
        </p:sp>
        <p:sp>
          <p:nvSpPr>
            <p:cNvPr id="880" name="CustomShape 65"/>
            <p:cNvSpPr/>
            <p:nvPr/>
          </p:nvSpPr>
          <p:spPr>
            <a:xfrm>
              <a:off x="4826160" y="576900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ff0033"/>
                  </a:solidFill>
                  <a:latin typeface="Georgia"/>
                  <a:ea typeface="DejaVu Sans"/>
                </a:rPr>
                <a:t>42</a:t>
              </a:r>
              <a:endParaRPr b="0" lang="en-IN" sz="1800" spc="-1" strike="noStrike">
                <a:latin typeface="Arial"/>
              </a:endParaRPr>
            </a:p>
          </p:txBody>
        </p:sp>
        <p:sp>
          <p:nvSpPr>
            <p:cNvPr id="881" name="CustomShape 66"/>
            <p:cNvSpPr/>
            <p:nvPr/>
          </p:nvSpPr>
          <p:spPr>
            <a:xfrm>
              <a:off x="3746160" y="5776920"/>
              <a:ext cx="546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ff0033"/>
                  </a:solidFill>
                  <a:latin typeface="Georgia"/>
                  <a:ea typeface="DejaVu Sans"/>
                </a:rPr>
                <a:t>35</a:t>
              </a:r>
              <a:endParaRPr b="0" lang="en-IN" sz="1800" spc="-1" strike="noStrike">
                <a:latin typeface="Arial"/>
              </a:endParaRPr>
            </a:p>
          </p:txBody>
        </p:sp>
        <p:sp>
          <p:nvSpPr>
            <p:cNvPr id="882" name="CustomShape 67"/>
            <p:cNvSpPr/>
            <p:nvPr/>
          </p:nvSpPr>
          <p:spPr>
            <a:xfrm>
              <a:off x="2660400" y="5776920"/>
              <a:ext cx="546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ff0033"/>
                  </a:solidFill>
                  <a:latin typeface="Georgia"/>
                  <a:ea typeface="DejaVu Sans"/>
                </a:rPr>
                <a:t>12</a:t>
              </a:r>
              <a:endParaRPr b="0" lang="en-IN" sz="1800" spc="-1" strike="noStrike">
                <a:latin typeface="Arial"/>
              </a:endParaRPr>
            </a:p>
          </p:txBody>
        </p:sp>
        <p:sp>
          <p:nvSpPr>
            <p:cNvPr id="883" name="CustomShape 68"/>
            <p:cNvSpPr/>
            <p:nvPr/>
          </p:nvSpPr>
          <p:spPr>
            <a:xfrm>
              <a:off x="1679400" y="5772240"/>
              <a:ext cx="40176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3333ff"/>
                  </a:solidFill>
                  <a:latin typeface="Georgia"/>
                  <a:ea typeface="DejaVu Sans"/>
                </a:rPr>
                <a:t>5</a:t>
              </a:r>
              <a:endParaRPr b="0" lang="en-IN" sz="1800" spc="-1" strike="noStrike">
                <a:latin typeface="Arial"/>
              </a:endParaRPr>
            </a:p>
          </p:txBody>
        </p:sp>
        <p:sp>
          <p:nvSpPr>
            <p:cNvPr id="884" name="CustomShape 69"/>
            <p:cNvSpPr/>
            <p:nvPr/>
          </p:nvSpPr>
          <p:spPr>
            <a:xfrm>
              <a:off x="5875200" y="5769000"/>
              <a:ext cx="546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ff0033"/>
                  </a:solidFill>
                  <a:latin typeface="Georgia"/>
                  <a:ea typeface="DejaVu Sans"/>
                </a:rPr>
                <a:t>77</a:t>
              </a:r>
              <a:endParaRPr b="0" lang="en-IN" sz="1800" spc="-1" strike="noStrike">
                <a:latin typeface="Arial"/>
              </a:endParaRPr>
            </a:p>
          </p:txBody>
        </p:sp>
        <p:sp>
          <p:nvSpPr>
            <p:cNvPr id="885" name="CustomShape 70"/>
            <p:cNvSpPr/>
            <p:nvPr/>
          </p:nvSpPr>
          <p:spPr>
            <a:xfrm>
              <a:off x="2180520" y="5351400"/>
              <a:ext cx="500292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1          2          3          4            5            6</a:t>
              </a:r>
              <a:endParaRPr b="0" lang="en-IN" sz="1800" spc="-1" strike="noStrike">
                <a:latin typeface="Arial"/>
              </a:endParaRPr>
            </a:p>
          </p:txBody>
        </p:sp>
        <p:sp>
          <p:nvSpPr>
            <p:cNvPr id="886" name="CustomShape 71"/>
            <p:cNvSpPr/>
            <p:nvPr/>
          </p:nvSpPr>
          <p:spPr>
            <a:xfrm>
              <a:off x="7076160" y="5769000"/>
              <a:ext cx="69156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ff0033"/>
                  </a:solidFill>
                  <a:latin typeface="Georgia"/>
                  <a:ea typeface="DejaVu Sans"/>
                </a:rPr>
                <a:t>101</a:t>
              </a:r>
              <a:endParaRPr b="0" lang="en-IN" sz="1800" spc="-1" strike="noStrike">
                <a:latin typeface="Arial"/>
              </a:endParaRPr>
            </a:p>
          </p:txBody>
        </p:sp>
      </p:grpSp>
      <p:grpSp>
        <p:nvGrpSpPr>
          <p:cNvPr id="887" name="Group 72"/>
          <p:cNvGrpSpPr/>
          <p:nvPr/>
        </p:nvGrpSpPr>
        <p:grpSpPr>
          <a:xfrm>
            <a:off x="356400" y="2143080"/>
            <a:ext cx="1009440" cy="4104360"/>
            <a:chOff x="356400" y="2143080"/>
            <a:chExt cx="1009440" cy="4104360"/>
          </a:xfrm>
        </p:grpSpPr>
        <p:sp>
          <p:nvSpPr>
            <p:cNvPr id="888" name="CustomShape 73"/>
            <p:cNvSpPr/>
            <p:nvPr/>
          </p:nvSpPr>
          <p:spPr>
            <a:xfrm>
              <a:off x="757080" y="2143080"/>
              <a:ext cx="608760" cy="4104360"/>
            </a:xfrm>
            <a:prstGeom prst="leftBrace">
              <a:avLst>
                <a:gd name="adj1" fmla="val 55996"/>
                <a:gd name="adj2" fmla="val 50000"/>
              </a:avLst>
            </a:prstGeom>
            <a:noFill/>
            <a:ln w="38160">
              <a:solidFill>
                <a:srgbClr val="3333ff"/>
              </a:solidFill>
              <a:round/>
            </a:ln>
          </p:spPr>
          <p:style>
            <a:lnRef idx="0"/>
            <a:fillRef idx="0"/>
            <a:effectRef idx="0"/>
            <a:fontRef idx="minor"/>
          </p:style>
        </p:sp>
        <p:sp>
          <p:nvSpPr>
            <p:cNvPr id="889" name="CustomShape 74"/>
            <p:cNvSpPr/>
            <p:nvPr/>
          </p:nvSpPr>
          <p:spPr>
            <a:xfrm rot="16200000">
              <a:off x="163440" y="3966480"/>
              <a:ext cx="841320" cy="455760"/>
            </a:xfrm>
            <a:prstGeom prst="rect">
              <a:avLst/>
            </a:prstGeom>
            <a:noFill/>
            <a:ln>
              <a:noFill/>
            </a:ln>
          </p:spPr>
          <p:style>
            <a:lnRef idx="0"/>
            <a:fillRef idx="0"/>
            <a:effectRef idx="0"/>
            <a:fontRef idx="minor"/>
          </p:style>
          <p:txBody>
            <a:bodyPr wrap="none" lIns="90000" rIns="90000" tIns="45000" bIns="45000">
              <a:spAutoFit/>
            </a:bodyPr>
            <a:p>
              <a:pPr>
                <a:lnSpc>
                  <a:spcPct val="100000"/>
                </a:lnSpc>
              </a:pPr>
              <a:r>
                <a:rPr b="1" lang="en-US" sz="2400" spc="-1" strike="noStrike">
                  <a:solidFill>
                    <a:srgbClr val="3333ff"/>
                  </a:solidFill>
                  <a:latin typeface="Arial"/>
                  <a:ea typeface="DejaVu Sans"/>
                </a:rPr>
                <a:t>N - 1</a:t>
              </a:r>
              <a:endParaRPr b="0" lang="en-IN" sz="2400" spc="-1" strike="noStrike">
                <a:latin typeface="Arial"/>
              </a:endParaRPr>
            </a:p>
          </p:txBody>
        </p:sp>
      </p:grpSp>
    </p:spTree>
  </p:cSld>
  <mc:AlternateContent>
    <mc:Choice Requires="p14">
      <p:transition spd="slow" p14:dur="2000"/>
    </mc:Choice>
    <mc:Fallback>
      <p:transition spd="slow"/>
    </mc:Fallback>
  </mc:AlternateContent>
  <p:timing>
    <p:tnLst>
      <p:par>
        <p:cTn id="49" dur="indefinite" restart="never" nodeType="tmRoot">
          <p:childTnLst>
            <p:seq>
              <p:cTn id="50" dur="indefinite" nodeType="mainSeq">
                <p:childTnLst>
                  <p:par>
                    <p:cTn id="51" nodeType="clickEffect" fill="hold">
                      <p:stCondLst>
                        <p:cond delay="indefinite"/>
                      </p:stCondLst>
                      <p:childTnLst>
                        <p:par>
                          <p:cTn id="52" nodeType="withEffect" fill="hold">
                            <p:stCondLst>
                              <p:cond delay="0"/>
                            </p:stCondLst>
                            <p:childTnLst>
                              <p:par>
                                <p:cTn id="53" nodeType="clickEffect" fill="hold" presetClass="entr" presetID="1">
                                  <p:stCondLst>
                                    <p:cond delay="0"/>
                                  </p:stCondLst>
                                  <p:childTnLst>
                                    <p:set>
                                      <p:cBhvr>
                                        <p:cTn id="54" dur="1" fill="hold">
                                          <p:stCondLst>
                                            <p:cond delay="499"/>
                                          </p:stCondLst>
                                        </p:cTn>
                                        <p:tgtEl>
                                          <p:spTgt spid="831"/>
                                        </p:tgtEl>
                                        <p:attrNameLst>
                                          <p:attrName>style.visibility</p:attrName>
                                        </p:attrNameLst>
                                      </p:cBhvr>
                                      <p:to>
                                        <p:strVal val="visible"/>
                                      </p:to>
                                    </p:set>
                                  </p:childTnLst>
                                </p:cTn>
                              </p:par>
                            </p:childTnLst>
                          </p:cTn>
                        </p:par>
                      </p:childTnLst>
                    </p:cTn>
                  </p:par>
                  <p:par>
                    <p:cTn id="55" nodeType="clickEffect" fill="hold">
                      <p:stCondLst>
                        <p:cond delay="indefinite"/>
                      </p:stCondLst>
                      <p:childTnLst>
                        <p:par>
                          <p:cTn id="56" nodeType="withEffect" fill="hold">
                            <p:stCondLst>
                              <p:cond delay="0"/>
                            </p:stCondLst>
                            <p:childTnLst>
                              <p:par>
                                <p:cTn id="57" nodeType="clickEffect" fill="hold" presetClass="entr" presetID="1">
                                  <p:stCondLst>
                                    <p:cond delay="0"/>
                                  </p:stCondLst>
                                  <p:childTnLst>
                                    <p:set>
                                      <p:cBhvr>
                                        <p:cTn id="58" dur="1" fill="hold">
                                          <p:stCondLst>
                                            <p:cond delay="499"/>
                                          </p:stCondLst>
                                        </p:cTn>
                                        <p:tgtEl>
                                          <p:spTgt spid="845"/>
                                        </p:tgtEl>
                                        <p:attrNameLst>
                                          <p:attrName>style.visibility</p:attrName>
                                        </p:attrNameLst>
                                      </p:cBhvr>
                                      <p:to>
                                        <p:strVal val="visible"/>
                                      </p:to>
                                    </p:set>
                                  </p:childTnLst>
                                </p:cTn>
                              </p:par>
                            </p:childTnLst>
                          </p:cTn>
                        </p:par>
                      </p:childTnLst>
                    </p:cTn>
                  </p:par>
                  <p:par>
                    <p:cTn id="59" nodeType="clickEffect" fill="hold">
                      <p:stCondLst>
                        <p:cond delay="indefinite"/>
                      </p:stCondLst>
                      <p:childTnLst>
                        <p:par>
                          <p:cTn id="60" nodeType="withEffect" fill="hold">
                            <p:stCondLst>
                              <p:cond delay="0"/>
                            </p:stCondLst>
                            <p:childTnLst>
                              <p:par>
                                <p:cTn id="61" nodeType="clickEffect" fill="hold" presetClass="entr" presetID="1">
                                  <p:stCondLst>
                                    <p:cond delay="0"/>
                                  </p:stCondLst>
                                  <p:childTnLst>
                                    <p:set>
                                      <p:cBhvr>
                                        <p:cTn id="62" dur="1" fill="hold">
                                          <p:stCondLst>
                                            <p:cond delay="499"/>
                                          </p:stCondLst>
                                        </p:cTn>
                                        <p:tgtEl>
                                          <p:spTgt spid="859"/>
                                        </p:tgtEl>
                                        <p:attrNameLst>
                                          <p:attrName>style.visibility</p:attrName>
                                        </p:attrNameLst>
                                      </p:cBhvr>
                                      <p:to>
                                        <p:strVal val="visible"/>
                                      </p:to>
                                    </p:set>
                                  </p:childTnLst>
                                </p:cTn>
                              </p:par>
                            </p:childTnLst>
                          </p:cTn>
                        </p:par>
                      </p:childTnLst>
                    </p:cTn>
                  </p:par>
                  <p:par>
                    <p:cTn id="63" nodeType="clickEffect" fill="hold">
                      <p:stCondLst>
                        <p:cond delay="indefinite"/>
                      </p:stCondLst>
                      <p:childTnLst>
                        <p:par>
                          <p:cTn id="64" nodeType="withEffect" fill="hold">
                            <p:stCondLst>
                              <p:cond delay="0"/>
                            </p:stCondLst>
                            <p:childTnLst>
                              <p:par>
                                <p:cTn id="65" nodeType="clickEffect" fill="hold" presetClass="entr" presetID="1">
                                  <p:stCondLst>
                                    <p:cond delay="0"/>
                                  </p:stCondLst>
                                  <p:childTnLst>
                                    <p:set>
                                      <p:cBhvr>
                                        <p:cTn id="66" dur="1" fill="hold">
                                          <p:stCondLst>
                                            <p:cond delay="499"/>
                                          </p:stCondLst>
                                        </p:cTn>
                                        <p:tgtEl>
                                          <p:spTgt spid="873"/>
                                        </p:tgtEl>
                                        <p:attrNameLst>
                                          <p:attrName>style.visibility</p:attrName>
                                        </p:attrNameLst>
                                      </p:cBhvr>
                                      <p:to>
                                        <p:strVal val="visible"/>
                                      </p:to>
                                    </p:set>
                                  </p:childTnLst>
                                </p:cTn>
                              </p:par>
                            </p:childTnLst>
                          </p:cTn>
                        </p:par>
                        <p:par>
                          <p:cTn id="67" nodeType="afterEffect" fill="hold">
                            <p:stCondLst>
                              <p:cond delay="500"/>
                            </p:stCondLst>
                            <p:childTnLst>
                              <p:par>
                                <p:cTn id="68" nodeType="afterEffect" fill="hold" presetClass="entr" presetID="1">
                                  <p:stCondLst>
                                    <p:cond delay="0"/>
                                  </p:stCondLst>
                                  <p:childTnLst>
                                    <p:set>
                                      <p:cBhvr>
                                        <p:cTn id="69" dur="1" fill="hold">
                                          <p:stCondLst>
                                            <p:cond delay="499"/>
                                          </p:stCondLst>
                                        </p:cTn>
                                        <p:tgtEl>
                                          <p:spTgt spid="88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90"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rmAutofit fontScale="73000"/>
          </a:bodyPr>
          <a:p>
            <a:pPr>
              <a:lnSpc>
                <a:spcPct val="100000"/>
              </a:lnSpc>
            </a:pPr>
            <a:r>
              <a:rPr b="0" lang="en-US" sz="4000" spc="-1" strike="noStrike">
                <a:solidFill>
                  <a:srgbClr val="424456"/>
                </a:solidFill>
                <a:latin typeface="Trebuchet MS"/>
                <a:ea typeface="DejaVu Sans"/>
              </a:rPr>
              <a:t>Reducing the Number of Comparisons</a:t>
            </a:r>
            <a:endParaRPr b="0" lang="en-IN" sz="4000" spc="-1" strike="noStrike">
              <a:latin typeface="Arial"/>
            </a:endParaRPr>
          </a:p>
        </p:txBody>
      </p:sp>
      <p:grpSp>
        <p:nvGrpSpPr>
          <p:cNvPr id="891" name="Group 2"/>
          <p:cNvGrpSpPr/>
          <p:nvPr/>
        </p:nvGrpSpPr>
        <p:grpSpPr>
          <a:xfrm>
            <a:off x="1050840" y="1682640"/>
            <a:ext cx="6515640" cy="879480"/>
            <a:chOff x="1050840" y="1682640"/>
            <a:chExt cx="6515640" cy="879480"/>
          </a:xfrm>
        </p:grpSpPr>
        <p:sp>
          <p:nvSpPr>
            <p:cNvPr id="892" name="CustomShape 3"/>
            <p:cNvSpPr/>
            <p:nvPr/>
          </p:nvSpPr>
          <p:spPr>
            <a:xfrm>
              <a:off x="1050840" y="2095560"/>
              <a:ext cx="6515640" cy="461160"/>
            </a:xfrm>
            <a:prstGeom prst="rect">
              <a:avLst/>
            </a:prstGeom>
            <a:noFill/>
            <a:ln w="38160">
              <a:solidFill>
                <a:schemeClr val="tx1"/>
              </a:solidFill>
              <a:miter/>
            </a:ln>
          </p:spPr>
          <p:style>
            <a:lnRef idx="0"/>
            <a:fillRef idx="0"/>
            <a:effectRef idx="0"/>
            <a:fontRef idx="minor"/>
          </p:style>
        </p:sp>
        <p:sp>
          <p:nvSpPr>
            <p:cNvPr id="893" name="Line 4"/>
            <p:cNvSpPr/>
            <p:nvPr/>
          </p:nvSpPr>
          <p:spPr>
            <a:xfrm>
              <a:off x="2060280" y="2092320"/>
              <a:ext cx="0" cy="461880"/>
            </a:xfrm>
            <a:prstGeom prst="line">
              <a:avLst/>
            </a:prstGeom>
            <a:ln w="38160">
              <a:solidFill>
                <a:schemeClr val="tx1"/>
              </a:solidFill>
              <a:round/>
            </a:ln>
          </p:spPr>
          <p:style>
            <a:lnRef idx="0"/>
            <a:fillRef idx="0"/>
            <a:effectRef idx="0"/>
            <a:fontRef idx="minor"/>
          </p:style>
        </p:sp>
        <p:sp>
          <p:nvSpPr>
            <p:cNvPr id="894" name="Line 5"/>
            <p:cNvSpPr/>
            <p:nvPr/>
          </p:nvSpPr>
          <p:spPr>
            <a:xfrm>
              <a:off x="3077640" y="2092320"/>
              <a:ext cx="0" cy="469800"/>
            </a:xfrm>
            <a:prstGeom prst="line">
              <a:avLst/>
            </a:prstGeom>
            <a:ln w="38160">
              <a:solidFill>
                <a:schemeClr val="tx1"/>
              </a:solidFill>
              <a:round/>
            </a:ln>
          </p:spPr>
          <p:style>
            <a:lnRef idx="0"/>
            <a:fillRef idx="0"/>
            <a:effectRef idx="0"/>
            <a:fontRef idx="minor"/>
          </p:style>
        </p:sp>
        <p:sp>
          <p:nvSpPr>
            <p:cNvPr id="895" name="Line 6"/>
            <p:cNvSpPr/>
            <p:nvPr/>
          </p:nvSpPr>
          <p:spPr>
            <a:xfrm>
              <a:off x="4116240" y="2092320"/>
              <a:ext cx="0" cy="469800"/>
            </a:xfrm>
            <a:prstGeom prst="line">
              <a:avLst/>
            </a:prstGeom>
            <a:ln w="38160">
              <a:solidFill>
                <a:schemeClr val="tx1"/>
              </a:solidFill>
              <a:round/>
            </a:ln>
          </p:spPr>
          <p:style>
            <a:lnRef idx="0"/>
            <a:fillRef idx="0"/>
            <a:effectRef idx="0"/>
            <a:fontRef idx="minor"/>
          </p:style>
        </p:sp>
        <p:sp>
          <p:nvSpPr>
            <p:cNvPr id="896" name="Line 7"/>
            <p:cNvSpPr/>
            <p:nvPr/>
          </p:nvSpPr>
          <p:spPr>
            <a:xfrm>
              <a:off x="5225400" y="2092320"/>
              <a:ext cx="0" cy="469800"/>
            </a:xfrm>
            <a:prstGeom prst="line">
              <a:avLst/>
            </a:prstGeom>
            <a:ln w="38160">
              <a:solidFill>
                <a:schemeClr val="tx1"/>
              </a:solidFill>
              <a:round/>
            </a:ln>
          </p:spPr>
          <p:style>
            <a:lnRef idx="0"/>
            <a:fillRef idx="0"/>
            <a:effectRef idx="0"/>
            <a:fontRef idx="minor"/>
          </p:style>
        </p:sp>
        <p:sp>
          <p:nvSpPr>
            <p:cNvPr id="897" name="Line 8"/>
            <p:cNvSpPr/>
            <p:nvPr/>
          </p:nvSpPr>
          <p:spPr>
            <a:xfrm>
              <a:off x="6379560" y="2100240"/>
              <a:ext cx="0" cy="453960"/>
            </a:xfrm>
            <a:prstGeom prst="line">
              <a:avLst/>
            </a:prstGeom>
            <a:ln w="38160">
              <a:solidFill>
                <a:schemeClr val="tx1"/>
              </a:solidFill>
              <a:round/>
            </a:ln>
          </p:spPr>
          <p:style>
            <a:lnRef idx="0"/>
            <a:fillRef idx="0"/>
            <a:effectRef idx="0"/>
            <a:fontRef idx="minor"/>
          </p:style>
        </p:sp>
        <p:sp>
          <p:nvSpPr>
            <p:cNvPr id="898" name="CustomShape 9"/>
            <p:cNvSpPr/>
            <p:nvPr/>
          </p:nvSpPr>
          <p:spPr>
            <a:xfrm>
              <a:off x="4380120" y="210024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12</a:t>
              </a:r>
              <a:endParaRPr b="0" lang="en-IN" sz="1800" spc="-1" strike="noStrike">
                <a:latin typeface="Arial"/>
              </a:endParaRPr>
            </a:p>
          </p:txBody>
        </p:sp>
        <p:sp>
          <p:nvSpPr>
            <p:cNvPr id="899" name="CustomShape 10"/>
            <p:cNvSpPr/>
            <p:nvPr/>
          </p:nvSpPr>
          <p:spPr>
            <a:xfrm>
              <a:off x="3300120" y="2108160"/>
              <a:ext cx="546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000000"/>
                  </a:solidFill>
                  <a:latin typeface="Georgia"/>
                  <a:ea typeface="DejaVu Sans"/>
                </a:rPr>
                <a:t>35</a:t>
              </a:r>
              <a:endParaRPr b="0" lang="en-IN" sz="1800" spc="-1" strike="noStrike">
                <a:latin typeface="Arial"/>
              </a:endParaRPr>
            </a:p>
          </p:txBody>
        </p:sp>
        <p:sp>
          <p:nvSpPr>
            <p:cNvPr id="900" name="CustomShape 11"/>
            <p:cNvSpPr/>
            <p:nvPr/>
          </p:nvSpPr>
          <p:spPr>
            <a:xfrm>
              <a:off x="2214360" y="2108160"/>
              <a:ext cx="546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000000"/>
                  </a:solidFill>
                  <a:latin typeface="Georgia"/>
                  <a:ea typeface="DejaVu Sans"/>
                </a:rPr>
                <a:t>42</a:t>
              </a:r>
              <a:endParaRPr b="0" lang="en-IN" sz="1800" spc="-1" strike="noStrike">
                <a:latin typeface="Arial"/>
              </a:endParaRPr>
            </a:p>
          </p:txBody>
        </p:sp>
        <p:sp>
          <p:nvSpPr>
            <p:cNvPr id="901" name="CustomShape 12"/>
            <p:cNvSpPr/>
            <p:nvPr/>
          </p:nvSpPr>
          <p:spPr>
            <a:xfrm>
              <a:off x="1245960" y="2103480"/>
              <a:ext cx="546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000000"/>
                  </a:solidFill>
                  <a:latin typeface="Georgia"/>
                  <a:ea typeface="DejaVu Sans"/>
                </a:rPr>
                <a:t>77</a:t>
              </a:r>
              <a:endParaRPr b="0" lang="en-IN" sz="1800" spc="-1" strike="noStrike">
                <a:latin typeface="Arial"/>
              </a:endParaRPr>
            </a:p>
          </p:txBody>
        </p:sp>
        <p:sp>
          <p:nvSpPr>
            <p:cNvPr id="902" name="CustomShape 13"/>
            <p:cNvSpPr/>
            <p:nvPr/>
          </p:nvSpPr>
          <p:spPr>
            <a:xfrm>
              <a:off x="5441040" y="2100240"/>
              <a:ext cx="69156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000000"/>
                  </a:solidFill>
                  <a:latin typeface="Georgia"/>
                  <a:ea typeface="DejaVu Sans"/>
                </a:rPr>
                <a:t>101</a:t>
              </a:r>
              <a:endParaRPr b="0" lang="en-IN" sz="1800" spc="-1" strike="noStrike">
                <a:latin typeface="Arial"/>
              </a:endParaRPr>
            </a:p>
          </p:txBody>
        </p:sp>
        <p:sp>
          <p:nvSpPr>
            <p:cNvPr id="903" name="CustomShape 14"/>
            <p:cNvSpPr/>
            <p:nvPr/>
          </p:nvSpPr>
          <p:spPr>
            <a:xfrm>
              <a:off x="1734480" y="1682640"/>
              <a:ext cx="500292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1          2          3          4            5            6</a:t>
              </a:r>
              <a:endParaRPr b="0" lang="en-IN" sz="1800" spc="-1" strike="noStrike">
                <a:latin typeface="Arial"/>
              </a:endParaRPr>
            </a:p>
          </p:txBody>
        </p:sp>
        <p:sp>
          <p:nvSpPr>
            <p:cNvPr id="904" name="CustomShape 15"/>
            <p:cNvSpPr/>
            <p:nvPr/>
          </p:nvSpPr>
          <p:spPr>
            <a:xfrm>
              <a:off x="6605280" y="2100240"/>
              <a:ext cx="40176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000000"/>
                  </a:solidFill>
                  <a:latin typeface="Georgia"/>
                  <a:ea typeface="DejaVu Sans"/>
                </a:rPr>
                <a:t>5</a:t>
              </a:r>
              <a:endParaRPr b="0" lang="en-IN" sz="1800" spc="-1" strike="noStrike">
                <a:latin typeface="Arial"/>
              </a:endParaRPr>
            </a:p>
          </p:txBody>
        </p:sp>
      </p:grpSp>
      <p:grpSp>
        <p:nvGrpSpPr>
          <p:cNvPr id="905" name="Group 16"/>
          <p:cNvGrpSpPr/>
          <p:nvPr/>
        </p:nvGrpSpPr>
        <p:grpSpPr>
          <a:xfrm>
            <a:off x="1060560" y="2530440"/>
            <a:ext cx="6520320" cy="879480"/>
            <a:chOff x="1060560" y="2530440"/>
            <a:chExt cx="6520320" cy="879480"/>
          </a:xfrm>
        </p:grpSpPr>
        <p:grpSp>
          <p:nvGrpSpPr>
            <p:cNvPr id="906" name="Group 17"/>
            <p:cNvGrpSpPr/>
            <p:nvPr/>
          </p:nvGrpSpPr>
          <p:grpSpPr>
            <a:xfrm>
              <a:off x="1065240" y="2530440"/>
              <a:ext cx="6515640" cy="879480"/>
              <a:chOff x="1065240" y="2530440"/>
              <a:chExt cx="6515640" cy="879480"/>
            </a:xfrm>
          </p:grpSpPr>
          <p:sp>
            <p:nvSpPr>
              <p:cNvPr id="907" name="CustomShape 18"/>
              <p:cNvSpPr/>
              <p:nvPr/>
            </p:nvSpPr>
            <p:spPr>
              <a:xfrm>
                <a:off x="1065240" y="2943360"/>
                <a:ext cx="6515640" cy="461160"/>
              </a:xfrm>
              <a:prstGeom prst="rect">
                <a:avLst/>
              </a:prstGeom>
              <a:noFill/>
              <a:ln w="38160">
                <a:solidFill>
                  <a:schemeClr val="tx1"/>
                </a:solidFill>
                <a:miter/>
              </a:ln>
            </p:spPr>
            <p:style>
              <a:lnRef idx="0"/>
              <a:fillRef idx="0"/>
              <a:effectRef idx="0"/>
              <a:fontRef idx="minor"/>
            </p:style>
          </p:sp>
          <p:sp>
            <p:nvSpPr>
              <p:cNvPr id="908" name="Line 19"/>
              <p:cNvSpPr/>
              <p:nvPr/>
            </p:nvSpPr>
            <p:spPr>
              <a:xfrm>
                <a:off x="2074680" y="2939760"/>
                <a:ext cx="0" cy="462240"/>
              </a:xfrm>
              <a:prstGeom prst="line">
                <a:avLst/>
              </a:prstGeom>
              <a:ln w="38160">
                <a:solidFill>
                  <a:schemeClr val="tx1"/>
                </a:solidFill>
                <a:round/>
              </a:ln>
            </p:spPr>
            <p:style>
              <a:lnRef idx="0"/>
              <a:fillRef idx="0"/>
              <a:effectRef idx="0"/>
              <a:fontRef idx="minor"/>
            </p:style>
          </p:sp>
          <p:sp>
            <p:nvSpPr>
              <p:cNvPr id="909" name="Line 20"/>
              <p:cNvSpPr/>
              <p:nvPr/>
            </p:nvSpPr>
            <p:spPr>
              <a:xfrm>
                <a:off x="3092400" y="2939760"/>
                <a:ext cx="0" cy="470160"/>
              </a:xfrm>
              <a:prstGeom prst="line">
                <a:avLst/>
              </a:prstGeom>
              <a:ln w="38160">
                <a:solidFill>
                  <a:schemeClr val="tx1"/>
                </a:solidFill>
                <a:round/>
              </a:ln>
            </p:spPr>
            <p:style>
              <a:lnRef idx="0"/>
              <a:fillRef idx="0"/>
              <a:effectRef idx="0"/>
              <a:fontRef idx="minor"/>
            </p:style>
          </p:sp>
          <p:sp>
            <p:nvSpPr>
              <p:cNvPr id="910" name="Line 21"/>
              <p:cNvSpPr/>
              <p:nvPr/>
            </p:nvSpPr>
            <p:spPr>
              <a:xfrm>
                <a:off x="4130280" y="2939760"/>
                <a:ext cx="0" cy="470160"/>
              </a:xfrm>
              <a:prstGeom prst="line">
                <a:avLst/>
              </a:prstGeom>
              <a:ln w="38160">
                <a:solidFill>
                  <a:schemeClr val="tx1"/>
                </a:solidFill>
                <a:round/>
              </a:ln>
            </p:spPr>
            <p:style>
              <a:lnRef idx="0"/>
              <a:fillRef idx="0"/>
              <a:effectRef idx="0"/>
              <a:fontRef idx="minor"/>
            </p:style>
          </p:sp>
          <p:sp>
            <p:nvSpPr>
              <p:cNvPr id="911" name="Line 22"/>
              <p:cNvSpPr/>
              <p:nvPr/>
            </p:nvSpPr>
            <p:spPr>
              <a:xfrm>
                <a:off x="5239440" y="2939760"/>
                <a:ext cx="0" cy="470160"/>
              </a:xfrm>
              <a:prstGeom prst="line">
                <a:avLst/>
              </a:prstGeom>
              <a:ln w="38160">
                <a:solidFill>
                  <a:schemeClr val="tx1"/>
                </a:solidFill>
                <a:round/>
              </a:ln>
            </p:spPr>
            <p:style>
              <a:lnRef idx="0"/>
              <a:fillRef idx="0"/>
              <a:effectRef idx="0"/>
              <a:fontRef idx="minor"/>
            </p:style>
          </p:sp>
          <p:sp>
            <p:nvSpPr>
              <p:cNvPr id="912" name="Line 23"/>
              <p:cNvSpPr/>
              <p:nvPr/>
            </p:nvSpPr>
            <p:spPr>
              <a:xfrm>
                <a:off x="6393600" y="2947680"/>
                <a:ext cx="0" cy="454320"/>
              </a:xfrm>
              <a:prstGeom prst="line">
                <a:avLst/>
              </a:prstGeom>
              <a:ln w="38160">
                <a:solidFill>
                  <a:schemeClr val="tx1"/>
                </a:solidFill>
                <a:round/>
              </a:ln>
            </p:spPr>
            <p:style>
              <a:lnRef idx="0"/>
              <a:fillRef idx="0"/>
              <a:effectRef idx="0"/>
              <a:fontRef idx="minor"/>
            </p:style>
          </p:sp>
          <p:sp>
            <p:nvSpPr>
              <p:cNvPr id="913" name="CustomShape 24"/>
              <p:cNvSpPr/>
              <p:nvPr/>
            </p:nvSpPr>
            <p:spPr>
              <a:xfrm>
                <a:off x="4394520" y="294804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77</a:t>
                </a:r>
                <a:endParaRPr b="0" lang="en-IN" sz="1800" spc="-1" strike="noStrike">
                  <a:latin typeface="Arial"/>
                </a:endParaRPr>
              </a:p>
            </p:txBody>
          </p:sp>
          <p:sp>
            <p:nvSpPr>
              <p:cNvPr id="914" name="CustomShape 25"/>
              <p:cNvSpPr/>
              <p:nvPr/>
            </p:nvSpPr>
            <p:spPr>
              <a:xfrm>
                <a:off x="3308760" y="295596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12</a:t>
                </a:r>
                <a:endParaRPr b="0" lang="en-IN" sz="1800" spc="-1" strike="noStrike">
                  <a:latin typeface="Arial"/>
                </a:endParaRPr>
              </a:p>
            </p:txBody>
          </p:sp>
          <p:sp>
            <p:nvSpPr>
              <p:cNvPr id="915" name="CustomShape 26"/>
              <p:cNvSpPr/>
              <p:nvPr/>
            </p:nvSpPr>
            <p:spPr>
              <a:xfrm>
                <a:off x="2222640" y="295596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35</a:t>
                </a:r>
                <a:endParaRPr b="0" lang="en-IN" sz="1800" spc="-1" strike="noStrike">
                  <a:latin typeface="Arial"/>
                </a:endParaRPr>
              </a:p>
            </p:txBody>
          </p:sp>
          <p:sp>
            <p:nvSpPr>
              <p:cNvPr id="916" name="CustomShape 27"/>
              <p:cNvSpPr/>
              <p:nvPr/>
            </p:nvSpPr>
            <p:spPr>
              <a:xfrm>
                <a:off x="1254600" y="295128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42</a:t>
                </a:r>
                <a:endParaRPr b="0" lang="en-IN" sz="1800" spc="-1" strike="noStrike">
                  <a:latin typeface="Arial"/>
                </a:endParaRPr>
              </a:p>
            </p:txBody>
          </p:sp>
          <p:sp>
            <p:nvSpPr>
              <p:cNvPr id="917" name="CustomShape 28"/>
              <p:cNvSpPr/>
              <p:nvPr/>
            </p:nvSpPr>
            <p:spPr>
              <a:xfrm>
                <a:off x="5436000" y="2948040"/>
                <a:ext cx="47484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000000"/>
                    </a:solidFill>
                    <a:latin typeface="Georgia"/>
                    <a:ea typeface="DejaVu Sans"/>
                  </a:rPr>
                  <a:t>5</a:t>
                </a:r>
                <a:endParaRPr b="0" lang="en-IN" sz="1800" spc="-1" strike="noStrike">
                  <a:latin typeface="Arial"/>
                </a:endParaRPr>
              </a:p>
            </p:txBody>
          </p:sp>
          <p:sp>
            <p:nvSpPr>
              <p:cNvPr id="918" name="CustomShape 29"/>
              <p:cNvSpPr/>
              <p:nvPr/>
            </p:nvSpPr>
            <p:spPr>
              <a:xfrm>
                <a:off x="1748880" y="2530440"/>
                <a:ext cx="500292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1          2          3          4            5            6</a:t>
                </a:r>
                <a:endParaRPr b="0" lang="en-IN" sz="1800" spc="-1" strike="noStrike">
                  <a:latin typeface="Arial"/>
                </a:endParaRPr>
              </a:p>
            </p:txBody>
          </p:sp>
          <p:sp>
            <p:nvSpPr>
              <p:cNvPr id="919" name="CustomShape 30"/>
              <p:cNvSpPr/>
              <p:nvPr/>
            </p:nvSpPr>
            <p:spPr>
              <a:xfrm>
                <a:off x="6644520" y="2948040"/>
                <a:ext cx="69156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ff0033"/>
                    </a:solidFill>
                    <a:latin typeface="Georgia"/>
                    <a:ea typeface="DejaVu Sans"/>
                  </a:rPr>
                  <a:t>101</a:t>
                </a:r>
                <a:endParaRPr b="0" lang="en-IN" sz="1800" spc="-1" strike="noStrike">
                  <a:latin typeface="Arial"/>
                </a:endParaRPr>
              </a:p>
            </p:txBody>
          </p:sp>
        </p:grpSp>
        <p:sp>
          <p:nvSpPr>
            <p:cNvPr id="920" name="CustomShape 31"/>
            <p:cNvSpPr/>
            <p:nvPr/>
          </p:nvSpPr>
          <p:spPr>
            <a:xfrm>
              <a:off x="1060560" y="2940120"/>
              <a:ext cx="5331600" cy="459360"/>
            </a:xfrm>
            <a:prstGeom prst="rect">
              <a:avLst/>
            </a:prstGeom>
            <a:noFill/>
            <a:ln w="76320">
              <a:solidFill>
                <a:srgbClr val="00ccff"/>
              </a:solidFill>
              <a:miter/>
            </a:ln>
          </p:spPr>
          <p:style>
            <a:lnRef idx="0"/>
            <a:fillRef idx="0"/>
            <a:effectRef idx="0"/>
            <a:fontRef idx="minor"/>
          </p:style>
        </p:sp>
      </p:grpSp>
      <p:grpSp>
        <p:nvGrpSpPr>
          <p:cNvPr id="921" name="Group 32"/>
          <p:cNvGrpSpPr/>
          <p:nvPr/>
        </p:nvGrpSpPr>
        <p:grpSpPr>
          <a:xfrm>
            <a:off x="1055520" y="3449520"/>
            <a:ext cx="6520680" cy="879480"/>
            <a:chOff x="1055520" y="3449520"/>
            <a:chExt cx="6520680" cy="879480"/>
          </a:xfrm>
        </p:grpSpPr>
        <p:grpSp>
          <p:nvGrpSpPr>
            <p:cNvPr id="922" name="Group 33"/>
            <p:cNvGrpSpPr/>
            <p:nvPr/>
          </p:nvGrpSpPr>
          <p:grpSpPr>
            <a:xfrm>
              <a:off x="1060560" y="3449520"/>
              <a:ext cx="6515640" cy="879480"/>
              <a:chOff x="1060560" y="3449520"/>
              <a:chExt cx="6515640" cy="879480"/>
            </a:xfrm>
          </p:grpSpPr>
          <p:sp>
            <p:nvSpPr>
              <p:cNvPr id="923" name="CustomShape 34"/>
              <p:cNvSpPr/>
              <p:nvPr/>
            </p:nvSpPr>
            <p:spPr>
              <a:xfrm>
                <a:off x="1060560" y="3862440"/>
                <a:ext cx="6515640" cy="461160"/>
              </a:xfrm>
              <a:prstGeom prst="rect">
                <a:avLst/>
              </a:prstGeom>
              <a:noFill/>
              <a:ln w="38160">
                <a:solidFill>
                  <a:schemeClr val="tx1"/>
                </a:solidFill>
                <a:miter/>
              </a:ln>
            </p:spPr>
            <p:style>
              <a:lnRef idx="0"/>
              <a:fillRef idx="0"/>
              <a:effectRef idx="0"/>
              <a:fontRef idx="minor"/>
            </p:style>
          </p:sp>
          <p:sp>
            <p:nvSpPr>
              <p:cNvPr id="924" name="Line 35"/>
              <p:cNvSpPr/>
              <p:nvPr/>
            </p:nvSpPr>
            <p:spPr>
              <a:xfrm>
                <a:off x="2070000" y="3859200"/>
                <a:ext cx="0" cy="461880"/>
              </a:xfrm>
              <a:prstGeom prst="line">
                <a:avLst/>
              </a:prstGeom>
              <a:ln w="38160">
                <a:solidFill>
                  <a:schemeClr val="tx1"/>
                </a:solidFill>
                <a:round/>
              </a:ln>
            </p:spPr>
            <p:style>
              <a:lnRef idx="0"/>
              <a:fillRef idx="0"/>
              <a:effectRef idx="0"/>
              <a:fontRef idx="minor"/>
            </p:style>
          </p:sp>
          <p:sp>
            <p:nvSpPr>
              <p:cNvPr id="925" name="Line 36"/>
              <p:cNvSpPr/>
              <p:nvPr/>
            </p:nvSpPr>
            <p:spPr>
              <a:xfrm>
                <a:off x="3087360" y="3859200"/>
                <a:ext cx="0" cy="469800"/>
              </a:xfrm>
              <a:prstGeom prst="line">
                <a:avLst/>
              </a:prstGeom>
              <a:ln w="38160">
                <a:solidFill>
                  <a:schemeClr val="tx1"/>
                </a:solidFill>
                <a:round/>
              </a:ln>
            </p:spPr>
            <p:style>
              <a:lnRef idx="0"/>
              <a:fillRef idx="0"/>
              <a:effectRef idx="0"/>
              <a:fontRef idx="minor"/>
            </p:style>
          </p:sp>
          <p:sp>
            <p:nvSpPr>
              <p:cNvPr id="926" name="Line 37"/>
              <p:cNvSpPr/>
              <p:nvPr/>
            </p:nvSpPr>
            <p:spPr>
              <a:xfrm>
                <a:off x="4125600" y="3859200"/>
                <a:ext cx="0" cy="469800"/>
              </a:xfrm>
              <a:prstGeom prst="line">
                <a:avLst/>
              </a:prstGeom>
              <a:ln w="38160">
                <a:solidFill>
                  <a:schemeClr val="tx1"/>
                </a:solidFill>
                <a:round/>
              </a:ln>
            </p:spPr>
            <p:style>
              <a:lnRef idx="0"/>
              <a:fillRef idx="0"/>
              <a:effectRef idx="0"/>
              <a:fontRef idx="minor"/>
            </p:style>
          </p:sp>
          <p:sp>
            <p:nvSpPr>
              <p:cNvPr id="927" name="Line 38"/>
              <p:cNvSpPr/>
              <p:nvPr/>
            </p:nvSpPr>
            <p:spPr>
              <a:xfrm>
                <a:off x="5235120" y="3859200"/>
                <a:ext cx="0" cy="469800"/>
              </a:xfrm>
              <a:prstGeom prst="line">
                <a:avLst/>
              </a:prstGeom>
              <a:ln w="38160">
                <a:solidFill>
                  <a:schemeClr val="tx1"/>
                </a:solidFill>
                <a:round/>
              </a:ln>
            </p:spPr>
            <p:style>
              <a:lnRef idx="0"/>
              <a:fillRef idx="0"/>
              <a:effectRef idx="0"/>
              <a:fontRef idx="minor"/>
            </p:style>
          </p:sp>
          <p:sp>
            <p:nvSpPr>
              <p:cNvPr id="928" name="Line 39"/>
              <p:cNvSpPr/>
              <p:nvPr/>
            </p:nvSpPr>
            <p:spPr>
              <a:xfrm>
                <a:off x="6389280" y="3867120"/>
                <a:ext cx="0" cy="453960"/>
              </a:xfrm>
              <a:prstGeom prst="line">
                <a:avLst/>
              </a:prstGeom>
              <a:ln w="38160">
                <a:solidFill>
                  <a:schemeClr val="tx1"/>
                </a:solidFill>
                <a:round/>
              </a:ln>
            </p:spPr>
            <p:style>
              <a:lnRef idx="0"/>
              <a:fillRef idx="0"/>
              <a:effectRef idx="0"/>
              <a:fontRef idx="minor"/>
            </p:style>
          </p:sp>
          <p:sp>
            <p:nvSpPr>
              <p:cNvPr id="929" name="CustomShape 40"/>
              <p:cNvSpPr/>
              <p:nvPr/>
            </p:nvSpPr>
            <p:spPr>
              <a:xfrm>
                <a:off x="4383000" y="3867120"/>
                <a:ext cx="40176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000000"/>
                    </a:solidFill>
                    <a:latin typeface="Georgia"/>
                    <a:ea typeface="DejaVu Sans"/>
                  </a:rPr>
                  <a:t>5</a:t>
                </a:r>
                <a:endParaRPr b="0" lang="en-IN" sz="1800" spc="-1" strike="noStrike">
                  <a:latin typeface="Arial"/>
                </a:endParaRPr>
              </a:p>
            </p:txBody>
          </p:sp>
          <p:sp>
            <p:nvSpPr>
              <p:cNvPr id="930" name="CustomShape 41"/>
              <p:cNvSpPr/>
              <p:nvPr/>
            </p:nvSpPr>
            <p:spPr>
              <a:xfrm>
                <a:off x="3303720" y="387504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42</a:t>
                </a:r>
                <a:endParaRPr b="0" lang="en-IN" sz="1800" spc="-1" strike="noStrike">
                  <a:latin typeface="Arial"/>
                </a:endParaRPr>
              </a:p>
            </p:txBody>
          </p:sp>
          <p:sp>
            <p:nvSpPr>
              <p:cNvPr id="931" name="CustomShape 42"/>
              <p:cNvSpPr/>
              <p:nvPr/>
            </p:nvSpPr>
            <p:spPr>
              <a:xfrm>
                <a:off x="2217960" y="387504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12</a:t>
                </a:r>
                <a:endParaRPr b="0" lang="en-IN" sz="1800" spc="-1" strike="noStrike">
                  <a:latin typeface="Arial"/>
                </a:endParaRPr>
              </a:p>
            </p:txBody>
          </p:sp>
          <p:sp>
            <p:nvSpPr>
              <p:cNvPr id="932" name="CustomShape 43"/>
              <p:cNvSpPr/>
              <p:nvPr/>
            </p:nvSpPr>
            <p:spPr>
              <a:xfrm>
                <a:off x="1249560" y="387036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35</a:t>
                </a:r>
                <a:endParaRPr b="0" lang="en-IN" sz="1800" spc="-1" strike="noStrike">
                  <a:latin typeface="Arial"/>
                </a:endParaRPr>
              </a:p>
            </p:txBody>
          </p:sp>
          <p:sp>
            <p:nvSpPr>
              <p:cNvPr id="933" name="CustomShape 44"/>
              <p:cNvSpPr/>
              <p:nvPr/>
            </p:nvSpPr>
            <p:spPr>
              <a:xfrm>
                <a:off x="5438520" y="3867120"/>
                <a:ext cx="546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ff0033"/>
                    </a:solidFill>
                    <a:latin typeface="Georgia"/>
                    <a:ea typeface="DejaVu Sans"/>
                  </a:rPr>
                  <a:t>77</a:t>
                </a:r>
                <a:endParaRPr b="0" lang="en-IN" sz="1800" spc="-1" strike="noStrike">
                  <a:latin typeface="Arial"/>
                </a:endParaRPr>
              </a:p>
            </p:txBody>
          </p:sp>
          <p:sp>
            <p:nvSpPr>
              <p:cNvPr id="934" name="CustomShape 45"/>
              <p:cNvSpPr/>
              <p:nvPr/>
            </p:nvSpPr>
            <p:spPr>
              <a:xfrm>
                <a:off x="1743840" y="3449520"/>
                <a:ext cx="500292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1          2          3          4            5            6</a:t>
                </a:r>
                <a:endParaRPr b="0" lang="en-IN" sz="1800" spc="-1" strike="noStrike">
                  <a:latin typeface="Arial"/>
                </a:endParaRPr>
              </a:p>
            </p:txBody>
          </p:sp>
          <p:sp>
            <p:nvSpPr>
              <p:cNvPr id="935" name="CustomShape 46"/>
              <p:cNvSpPr/>
              <p:nvPr/>
            </p:nvSpPr>
            <p:spPr>
              <a:xfrm>
                <a:off x="6639840" y="3867120"/>
                <a:ext cx="69156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ff0033"/>
                    </a:solidFill>
                    <a:latin typeface="Georgia"/>
                    <a:ea typeface="DejaVu Sans"/>
                  </a:rPr>
                  <a:t>101</a:t>
                </a:r>
                <a:endParaRPr b="0" lang="en-IN" sz="1800" spc="-1" strike="noStrike">
                  <a:latin typeface="Arial"/>
                </a:endParaRPr>
              </a:p>
            </p:txBody>
          </p:sp>
        </p:grpSp>
        <p:sp>
          <p:nvSpPr>
            <p:cNvPr id="936" name="CustomShape 47"/>
            <p:cNvSpPr/>
            <p:nvPr/>
          </p:nvSpPr>
          <p:spPr>
            <a:xfrm>
              <a:off x="1055520" y="3859200"/>
              <a:ext cx="4177440" cy="459360"/>
            </a:xfrm>
            <a:prstGeom prst="rect">
              <a:avLst/>
            </a:prstGeom>
            <a:noFill/>
            <a:ln w="76320">
              <a:solidFill>
                <a:srgbClr val="00ccff"/>
              </a:solidFill>
              <a:miter/>
            </a:ln>
          </p:spPr>
          <p:style>
            <a:lnRef idx="0"/>
            <a:fillRef idx="0"/>
            <a:effectRef idx="0"/>
            <a:fontRef idx="minor"/>
          </p:style>
        </p:sp>
      </p:grpSp>
      <p:grpSp>
        <p:nvGrpSpPr>
          <p:cNvPr id="937" name="Group 48"/>
          <p:cNvGrpSpPr/>
          <p:nvPr/>
        </p:nvGrpSpPr>
        <p:grpSpPr>
          <a:xfrm>
            <a:off x="1055520" y="4361040"/>
            <a:ext cx="6525360" cy="879840"/>
            <a:chOff x="1055520" y="4361040"/>
            <a:chExt cx="6525360" cy="879840"/>
          </a:xfrm>
        </p:grpSpPr>
        <p:grpSp>
          <p:nvGrpSpPr>
            <p:cNvPr id="938" name="Group 49"/>
            <p:cNvGrpSpPr/>
            <p:nvPr/>
          </p:nvGrpSpPr>
          <p:grpSpPr>
            <a:xfrm>
              <a:off x="1065240" y="4361040"/>
              <a:ext cx="6515640" cy="878760"/>
              <a:chOff x="1065240" y="4361040"/>
              <a:chExt cx="6515640" cy="878760"/>
            </a:xfrm>
          </p:grpSpPr>
          <p:sp>
            <p:nvSpPr>
              <p:cNvPr id="939" name="CustomShape 50"/>
              <p:cNvSpPr/>
              <p:nvPr/>
            </p:nvSpPr>
            <p:spPr>
              <a:xfrm>
                <a:off x="1065240" y="4773600"/>
                <a:ext cx="6515640" cy="461160"/>
              </a:xfrm>
              <a:prstGeom prst="rect">
                <a:avLst/>
              </a:prstGeom>
              <a:noFill/>
              <a:ln w="38160">
                <a:solidFill>
                  <a:schemeClr val="tx1"/>
                </a:solidFill>
                <a:miter/>
              </a:ln>
            </p:spPr>
            <p:style>
              <a:lnRef idx="0"/>
              <a:fillRef idx="0"/>
              <a:effectRef idx="0"/>
              <a:fontRef idx="minor"/>
            </p:style>
          </p:sp>
          <p:sp>
            <p:nvSpPr>
              <p:cNvPr id="940" name="Line 51"/>
              <p:cNvSpPr/>
              <p:nvPr/>
            </p:nvSpPr>
            <p:spPr>
              <a:xfrm>
                <a:off x="2074680" y="4770000"/>
                <a:ext cx="0" cy="461880"/>
              </a:xfrm>
              <a:prstGeom prst="line">
                <a:avLst/>
              </a:prstGeom>
              <a:ln w="38160">
                <a:solidFill>
                  <a:schemeClr val="tx1"/>
                </a:solidFill>
                <a:round/>
              </a:ln>
            </p:spPr>
            <p:style>
              <a:lnRef idx="0"/>
              <a:fillRef idx="0"/>
              <a:effectRef idx="0"/>
              <a:fontRef idx="minor"/>
            </p:style>
          </p:sp>
          <p:sp>
            <p:nvSpPr>
              <p:cNvPr id="941" name="Line 52"/>
              <p:cNvSpPr/>
              <p:nvPr/>
            </p:nvSpPr>
            <p:spPr>
              <a:xfrm>
                <a:off x="3092400" y="4770000"/>
                <a:ext cx="0" cy="469800"/>
              </a:xfrm>
              <a:prstGeom prst="line">
                <a:avLst/>
              </a:prstGeom>
              <a:ln w="38160">
                <a:solidFill>
                  <a:schemeClr val="tx1"/>
                </a:solidFill>
                <a:round/>
              </a:ln>
            </p:spPr>
            <p:style>
              <a:lnRef idx="0"/>
              <a:fillRef idx="0"/>
              <a:effectRef idx="0"/>
              <a:fontRef idx="minor"/>
            </p:style>
          </p:sp>
          <p:sp>
            <p:nvSpPr>
              <p:cNvPr id="942" name="Line 53"/>
              <p:cNvSpPr/>
              <p:nvPr/>
            </p:nvSpPr>
            <p:spPr>
              <a:xfrm>
                <a:off x="4130640" y="4770000"/>
                <a:ext cx="0" cy="469800"/>
              </a:xfrm>
              <a:prstGeom prst="line">
                <a:avLst/>
              </a:prstGeom>
              <a:ln w="38160">
                <a:solidFill>
                  <a:schemeClr val="tx1"/>
                </a:solidFill>
                <a:round/>
              </a:ln>
            </p:spPr>
            <p:style>
              <a:lnRef idx="0"/>
              <a:fillRef idx="0"/>
              <a:effectRef idx="0"/>
              <a:fontRef idx="minor"/>
            </p:style>
          </p:sp>
          <p:sp>
            <p:nvSpPr>
              <p:cNvPr id="943" name="Line 54"/>
              <p:cNvSpPr/>
              <p:nvPr/>
            </p:nvSpPr>
            <p:spPr>
              <a:xfrm>
                <a:off x="5239800" y="4770000"/>
                <a:ext cx="0" cy="469800"/>
              </a:xfrm>
              <a:prstGeom prst="line">
                <a:avLst/>
              </a:prstGeom>
              <a:ln w="38160">
                <a:solidFill>
                  <a:schemeClr val="tx1"/>
                </a:solidFill>
                <a:round/>
              </a:ln>
            </p:spPr>
            <p:style>
              <a:lnRef idx="0"/>
              <a:fillRef idx="0"/>
              <a:effectRef idx="0"/>
              <a:fontRef idx="minor"/>
            </p:style>
          </p:sp>
          <p:sp>
            <p:nvSpPr>
              <p:cNvPr id="944" name="Line 55"/>
              <p:cNvSpPr/>
              <p:nvPr/>
            </p:nvSpPr>
            <p:spPr>
              <a:xfrm>
                <a:off x="6393960" y="4777920"/>
                <a:ext cx="0" cy="453960"/>
              </a:xfrm>
              <a:prstGeom prst="line">
                <a:avLst/>
              </a:prstGeom>
              <a:ln w="38160">
                <a:solidFill>
                  <a:schemeClr val="tx1"/>
                </a:solidFill>
                <a:round/>
              </a:ln>
            </p:spPr>
            <p:style>
              <a:lnRef idx="0"/>
              <a:fillRef idx="0"/>
              <a:effectRef idx="0"/>
              <a:fontRef idx="minor"/>
            </p:style>
          </p:sp>
          <p:sp>
            <p:nvSpPr>
              <p:cNvPr id="945" name="CustomShape 56"/>
              <p:cNvSpPr/>
              <p:nvPr/>
            </p:nvSpPr>
            <p:spPr>
              <a:xfrm>
                <a:off x="4394520" y="477828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ff0033"/>
                    </a:solidFill>
                    <a:latin typeface="Georgia"/>
                    <a:ea typeface="DejaVu Sans"/>
                  </a:rPr>
                  <a:t>42</a:t>
                </a:r>
                <a:endParaRPr b="0" lang="en-IN" sz="1800" spc="-1" strike="noStrike">
                  <a:latin typeface="Arial"/>
                </a:endParaRPr>
              </a:p>
            </p:txBody>
          </p:sp>
          <p:sp>
            <p:nvSpPr>
              <p:cNvPr id="946" name="CustomShape 57"/>
              <p:cNvSpPr/>
              <p:nvPr/>
            </p:nvSpPr>
            <p:spPr>
              <a:xfrm>
                <a:off x="3301920" y="4786200"/>
                <a:ext cx="40176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000000"/>
                    </a:solidFill>
                    <a:latin typeface="Georgia"/>
                    <a:ea typeface="DejaVu Sans"/>
                  </a:rPr>
                  <a:t>5</a:t>
                </a:r>
                <a:endParaRPr b="0" lang="en-IN" sz="1800" spc="-1" strike="noStrike">
                  <a:latin typeface="Arial"/>
                </a:endParaRPr>
              </a:p>
            </p:txBody>
          </p:sp>
          <p:sp>
            <p:nvSpPr>
              <p:cNvPr id="947" name="CustomShape 58"/>
              <p:cNvSpPr/>
              <p:nvPr/>
            </p:nvSpPr>
            <p:spPr>
              <a:xfrm>
                <a:off x="2228400" y="4786200"/>
                <a:ext cx="546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000000"/>
                    </a:solidFill>
                    <a:latin typeface="Georgia"/>
                    <a:ea typeface="DejaVu Sans"/>
                  </a:rPr>
                  <a:t>35</a:t>
                </a:r>
                <a:endParaRPr b="0" lang="en-IN" sz="1800" spc="-1" strike="noStrike">
                  <a:latin typeface="Arial"/>
                </a:endParaRPr>
              </a:p>
            </p:txBody>
          </p:sp>
          <p:sp>
            <p:nvSpPr>
              <p:cNvPr id="948" name="CustomShape 59"/>
              <p:cNvSpPr/>
              <p:nvPr/>
            </p:nvSpPr>
            <p:spPr>
              <a:xfrm>
                <a:off x="1254600" y="478152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12</a:t>
                </a:r>
                <a:endParaRPr b="0" lang="en-IN" sz="1800" spc="-1" strike="noStrike">
                  <a:latin typeface="Arial"/>
                </a:endParaRPr>
              </a:p>
            </p:txBody>
          </p:sp>
          <p:sp>
            <p:nvSpPr>
              <p:cNvPr id="949" name="CustomShape 60"/>
              <p:cNvSpPr/>
              <p:nvPr/>
            </p:nvSpPr>
            <p:spPr>
              <a:xfrm>
                <a:off x="5443200" y="4778280"/>
                <a:ext cx="546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ff0033"/>
                    </a:solidFill>
                    <a:latin typeface="Georgia"/>
                    <a:ea typeface="DejaVu Sans"/>
                  </a:rPr>
                  <a:t>77</a:t>
                </a:r>
                <a:endParaRPr b="0" lang="en-IN" sz="1800" spc="-1" strike="noStrike">
                  <a:latin typeface="Arial"/>
                </a:endParaRPr>
              </a:p>
            </p:txBody>
          </p:sp>
          <p:sp>
            <p:nvSpPr>
              <p:cNvPr id="950" name="CustomShape 61"/>
              <p:cNvSpPr/>
              <p:nvPr/>
            </p:nvSpPr>
            <p:spPr>
              <a:xfrm>
                <a:off x="1748880" y="4361040"/>
                <a:ext cx="500292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1          2          3          4            5            6</a:t>
                </a:r>
                <a:endParaRPr b="0" lang="en-IN" sz="1800" spc="-1" strike="noStrike">
                  <a:latin typeface="Arial"/>
                </a:endParaRPr>
              </a:p>
            </p:txBody>
          </p:sp>
          <p:sp>
            <p:nvSpPr>
              <p:cNvPr id="951" name="CustomShape 62"/>
              <p:cNvSpPr/>
              <p:nvPr/>
            </p:nvSpPr>
            <p:spPr>
              <a:xfrm>
                <a:off x="6644520" y="4778280"/>
                <a:ext cx="69156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ff0033"/>
                    </a:solidFill>
                    <a:latin typeface="Georgia"/>
                    <a:ea typeface="DejaVu Sans"/>
                  </a:rPr>
                  <a:t>101</a:t>
                </a:r>
                <a:endParaRPr b="0" lang="en-IN" sz="1800" spc="-1" strike="noStrike">
                  <a:latin typeface="Arial"/>
                </a:endParaRPr>
              </a:p>
            </p:txBody>
          </p:sp>
        </p:grpSp>
        <p:sp>
          <p:nvSpPr>
            <p:cNvPr id="952" name="CustomShape 63"/>
            <p:cNvSpPr/>
            <p:nvPr/>
          </p:nvSpPr>
          <p:spPr>
            <a:xfrm>
              <a:off x="1055520" y="4781520"/>
              <a:ext cx="3072600" cy="459360"/>
            </a:xfrm>
            <a:prstGeom prst="rect">
              <a:avLst/>
            </a:prstGeom>
            <a:noFill/>
            <a:ln w="76320">
              <a:solidFill>
                <a:srgbClr val="00ccff"/>
              </a:solidFill>
              <a:miter/>
            </a:ln>
          </p:spPr>
          <p:style>
            <a:lnRef idx="0"/>
            <a:fillRef idx="0"/>
            <a:effectRef idx="0"/>
            <a:fontRef idx="minor"/>
          </p:style>
        </p:sp>
      </p:grpSp>
      <p:grpSp>
        <p:nvGrpSpPr>
          <p:cNvPr id="953" name="Group 64"/>
          <p:cNvGrpSpPr/>
          <p:nvPr/>
        </p:nvGrpSpPr>
        <p:grpSpPr>
          <a:xfrm>
            <a:off x="1050840" y="5243400"/>
            <a:ext cx="6525360" cy="884880"/>
            <a:chOff x="1050840" y="5243400"/>
            <a:chExt cx="6525360" cy="884880"/>
          </a:xfrm>
        </p:grpSpPr>
        <p:grpSp>
          <p:nvGrpSpPr>
            <p:cNvPr id="954" name="Group 65"/>
            <p:cNvGrpSpPr/>
            <p:nvPr/>
          </p:nvGrpSpPr>
          <p:grpSpPr>
            <a:xfrm>
              <a:off x="1060560" y="5243400"/>
              <a:ext cx="6515640" cy="879480"/>
              <a:chOff x="1060560" y="5243400"/>
              <a:chExt cx="6515640" cy="879480"/>
            </a:xfrm>
          </p:grpSpPr>
          <p:sp>
            <p:nvSpPr>
              <p:cNvPr id="955" name="CustomShape 66"/>
              <p:cNvSpPr/>
              <p:nvPr/>
            </p:nvSpPr>
            <p:spPr>
              <a:xfrm>
                <a:off x="1060560" y="5656320"/>
                <a:ext cx="6515640" cy="461160"/>
              </a:xfrm>
              <a:prstGeom prst="rect">
                <a:avLst/>
              </a:prstGeom>
              <a:noFill/>
              <a:ln w="38160">
                <a:solidFill>
                  <a:schemeClr val="tx1"/>
                </a:solidFill>
                <a:miter/>
              </a:ln>
            </p:spPr>
            <p:style>
              <a:lnRef idx="0"/>
              <a:fillRef idx="0"/>
              <a:effectRef idx="0"/>
              <a:fontRef idx="minor"/>
            </p:style>
          </p:sp>
          <p:sp>
            <p:nvSpPr>
              <p:cNvPr id="956" name="Line 67"/>
              <p:cNvSpPr/>
              <p:nvPr/>
            </p:nvSpPr>
            <p:spPr>
              <a:xfrm>
                <a:off x="2069640" y="5653080"/>
                <a:ext cx="0" cy="461880"/>
              </a:xfrm>
              <a:prstGeom prst="line">
                <a:avLst/>
              </a:prstGeom>
              <a:ln w="38160">
                <a:solidFill>
                  <a:schemeClr val="tx1"/>
                </a:solidFill>
                <a:round/>
              </a:ln>
            </p:spPr>
            <p:style>
              <a:lnRef idx="0"/>
              <a:fillRef idx="0"/>
              <a:effectRef idx="0"/>
              <a:fontRef idx="minor"/>
            </p:style>
          </p:sp>
          <p:sp>
            <p:nvSpPr>
              <p:cNvPr id="957" name="Line 68"/>
              <p:cNvSpPr/>
              <p:nvPr/>
            </p:nvSpPr>
            <p:spPr>
              <a:xfrm>
                <a:off x="3087000" y="5653080"/>
                <a:ext cx="0" cy="469800"/>
              </a:xfrm>
              <a:prstGeom prst="line">
                <a:avLst/>
              </a:prstGeom>
              <a:ln w="38160">
                <a:solidFill>
                  <a:schemeClr val="tx1"/>
                </a:solidFill>
                <a:round/>
              </a:ln>
            </p:spPr>
            <p:style>
              <a:lnRef idx="0"/>
              <a:fillRef idx="0"/>
              <a:effectRef idx="0"/>
              <a:fontRef idx="minor"/>
            </p:style>
          </p:sp>
          <p:sp>
            <p:nvSpPr>
              <p:cNvPr id="958" name="Line 69"/>
              <p:cNvSpPr/>
              <p:nvPr/>
            </p:nvSpPr>
            <p:spPr>
              <a:xfrm>
                <a:off x="4125240" y="5653080"/>
                <a:ext cx="0" cy="469800"/>
              </a:xfrm>
              <a:prstGeom prst="line">
                <a:avLst/>
              </a:prstGeom>
              <a:ln w="38160">
                <a:solidFill>
                  <a:schemeClr val="tx1"/>
                </a:solidFill>
                <a:round/>
              </a:ln>
            </p:spPr>
            <p:style>
              <a:lnRef idx="0"/>
              <a:fillRef idx="0"/>
              <a:effectRef idx="0"/>
              <a:fontRef idx="minor"/>
            </p:style>
          </p:sp>
          <p:sp>
            <p:nvSpPr>
              <p:cNvPr id="959" name="Line 70"/>
              <p:cNvSpPr/>
              <p:nvPr/>
            </p:nvSpPr>
            <p:spPr>
              <a:xfrm>
                <a:off x="5235120" y="5653080"/>
                <a:ext cx="0" cy="469800"/>
              </a:xfrm>
              <a:prstGeom prst="line">
                <a:avLst/>
              </a:prstGeom>
              <a:ln w="38160">
                <a:solidFill>
                  <a:schemeClr val="tx1"/>
                </a:solidFill>
                <a:round/>
              </a:ln>
            </p:spPr>
            <p:style>
              <a:lnRef idx="0"/>
              <a:fillRef idx="0"/>
              <a:effectRef idx="0"/>
              <a:fontRef idx="minor"/>
            </p:style>
          </p:sp>
          <p:sp>
            <p:nvSpPr>
              <p:cNvPr id="960" name="Line 71"/>
              <p:cNvSpPr/>
              <p:nvPr/>
            </p:nvSpPr>
            <p:spPr>
              <a:xfrm>
                <a:off x="6389280" y="5661000"/>
                <a:ext cx="0" cy="453960"/>
              </a:xfrm>
              <a:prstGeom prst="line">
                <a:avLst/>
              </a:prstGeom>
              <a:ln w="38160">
                <a:solidFill>
                  <a:schemeClr val="tx1"/>
                </a:solidFill>
                <a:round/>
              </a:ln>
            </p:spPr>
            <p:style>
              <a:lnRef idx="0"/>
              <a:fillRef idx="0"/>
              <a:effectRef idx="0"/>
              <a:fontRef idx="minor"/>
            </p:style>
          </p:sp>
          <p:sp>
            <p:nvSpPr>
              <p:cNvPr id="961" name="CustomShape 72"/>
              <p:cNvSpPr/>
              <p:nvPr/>
            </p:nvSpPr>
            <p:spPr>
              <a:xfrm>
                <a:off x="4389840" y="566100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ff0033"/>
                    </a:solidFill>
                    <a:latin typeface="Georgia"/>
                    <a:ea typeface="DejaVu Sans"/>
                  </a:rPr>
                  <a:t>42</a:t>
                </a:r>
                <a:endParaRPr b="0" lang="en-IN" sz="1800" spc="-1" strike="noStrike">
                  <a:latin typeface="Arial"/>
                </a:endParaRPr>
              </a:p>
            </p:txBody>
          </p:sp>
          <p:sp>
            <p:nvSpPr>
              <p:cNvPr id="962" name="CustomShape 73"/>
              <p:cNvSpPr/>
              <p:nvPr/>
            </p:nvSpPr>
            <p:spPr>
              <a:xfrm>
                <a:off x="3309480" y="5668920"/>
                <a:ext cx="546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ff0033"/>
                    </a:solidFill>
                    <a:latin typeface="Georgia"/>
                    <a:ea typeface="DejaVu Sans"/>
                  </a:rPr>
                  <a:t>35</a:t>
                </a:r>
                <a:endParaRPr b="0" lang="en-IN" sz="1800" spc="-1" strike="noStrike">
                  <a:latin typeface="Arial"/>
                </a:endParaRPr>
              </a:p>
            </p:txBody>
          </p:sp>
          <p:sp>
            <p:nvSpPr>
              <p:cNvPr id="963" name="CustomShape 74"/>
              <p:cNvSpPr/>
              <p:nvPr/>
            </p:nvSpPr>
            <p:spPr>
              <a:xfrm>
                <a:off x="2216520" y="5668920"/>
                <a:ext cx="47484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000000"/>
                    </a:solidFill>
                    <a:latin typeface="Georgia"/>
                    <a:ea typeface="DejaVu Sans"/>
                  </a:rPr>
                  <a:t>5</a:t>
                </a:r>
                <a:endParaRPr b="0" lang="en-IN" sz="1800" spc="-1" strike="noStrike">
                  <a:latin typeface="Arial"/>
                </a:endParaRPr>
              </a:p>
            </p:txBody>
          </p:sp>
          <p:sp>
            <p:nvSpPr>
              <p:cNvPr id="964" name="CustomShape 75"/>
              <p:cNvSpPr/>
              <p:nvPr/>
            </p:nvSpPr>
            <p:spPr>
              <a:xfrm>
                <a:off x="1249560" y="5664240"/>
                <a:ext cx="47340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12</a:t>
                </a:r>
                <a:endParaRPr b="0" lang="en-IN" sz="1800" spc="-1" strike="noStrike">
                  <a:latin typeface="Arial"/>
                </a:endParaRPr>
              </a:p>
            </p:txBody>
          </p:sp>
          <p:sp>
            <p:nvSpPr>
              <p:cNvPr id="965" name="CustomShape 76"/>
              <p:cNvSpPr/>
              <p:nvPr/>
            </p:nvSpPr>
            <p:spPr>
              <a:xfrm>
                <a:off x="5438520" y="5661000"/>
                <a:ext cx="54648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ff0033"/>
                    </a:solidFill>
                    <a:latin typeface="Georgia"/>
                    <a:ea typeface="DejaVu Sans"/>
                  </a:rPr>
                  <a:t>77</a:t>
                </a:r>
                <a:endParaRPr b="0" lang="en-IN" sz="1800" spc="-1" strike="noStrike">
                  <a:latin typeface="Arial"/>
                </a:endParaRPr>
              </a:p>
            </p:txBody>
          </p:sp>
          <p:sp>
            <p:nvSpPr>
              <p:cNvPr id="966" name="CustomShape 77"/>
              <p:cNvSpPr/>
              <p:nvPr/>
            </p:nvSpPr>
            <p:spPr>
              <a:xfrm>
                <a:off x="1743840" y="5243400"/>
                <a:ext cx="500292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1          2          3          4            5            6</a:t>
                </a:r>
                <a:endParaRPr b="0" lang="en-IN" sz="1800" spc="-1" strike="noStrike">
                  <a:latin typeface="Arial"/>
                </a:endParaRPr>
              </a:p>
            </p:txBody>
          </p:sp>
          <p:sp>
            <p:nvSpPr>
              <p:cNvPr id="967" name="CustomShape 78"/>
              <p:cNvSpPr/>
              <p:nvPr/>
            </p:nvSpPr>
            <p:spPr>
              <a:xfrm>
                <a:off x="6639840" y="5661000"/>
                <a:ext cx="691560" cy="366120"/>
              </a:xfrm>
              <a:prstGeom prst="rect">
                <a:avLst/>
              </a:prstGeom>
              <a:noFill/>
              <a:ln>
                <a:noFill/>
              </a:ln>
            </p:spPr>
            <p:style>
              <a:lnRef idx="0"/>
              <a:fillRef idx="0"/>
              <a:effectRef idx="0"/>
              <a:fontRef idx="minor"/>
            </p:style>
            <p:txBody>
              <a:bodyPr wrap="none" lIns="92160" rIns="92160" tIns="46080" bIns="46080">
                <a:spAutoFit/>
              </a:bodyPr>
              <a:p>
                <a:pPr>
                  <a:lnSpc>
                    <a:spcPct val="100000"/>
                  </a:lnSpc>
                </a:pPr>
                <a:r>
                  <a:rPr b="0" lang="en-US" sz="1800" spc="-1" strike="noStrike">
                    <a:solidFill>
                      <a:srgbClr val="000000"/>
                    </a:solidFill>
                    <a:latin typeface="Georgia"/>
                    <a:ea typeface="DejaVu Sans"/>
                  </a:rPr>
                  <a:t> </a:t>
                </a:r>
                <a:r>
                  <a:rPr b="0" lang="en-US" sz="1800" spc="-1" strike="noStrike">
                    <a:solidFill>
                      <a:srgbClr val="ff0033"/>
                    </a:solidFill>
                    <a:latin typeface="Georgia"/>
                    <a:ea typeface="DejaVu Sans"/>
                  </a:rPr>
                  <a:t>101</a:t>
                </a:r>
                <a:endParaRPr b="0" lang="en-IN" sz="1800" spc="-1" strike="noStrike">
                  <a:latin typeface="Arial"/>
                </a:endParaRPr>
              </a:p>
            </p:txBody>
          </p:sp>
        </p:grpSp>
        <p:sp>
          <p:nvSpPr>
            <p:cNvPr id="968" name="CustomShape 79"/>
            <p:cNvSpPr/>
            <p:nvPr/>
          </p:nvSpPr>
          <p:spPr>
            <a:xfrm>
              <a:off x="1050840" y="5668920"/>
              <a:ext cx="2034360" cy="459360"/>
            </a:xfrm>
            <a:prstGeom prst="rect">
              <a:avLst/>
            </a:prstGeom>
            <a:noFill/>
            <a:ln w="76320">
              <a:solidFill>
                <a:srgbClr val="00ccff"/>
              </a:solidFill>
              <a:miter/>
            </a:ln>
          </p:spPr>
          <p:style>
            <a:lnRef idx="0"/>
            <a:fillRef idx="0"/>
            <a:effectRef idx="0"/>
            <a:fontRef idx="minor"/>
          </p:style>
        </p:sp>
      </p:grpSp>
      <p:sp>
        <p:nvSpPr>
          <p:cNvPr id="969" name="CustomShape 80"/>
          <p:cNvSpPr/>
          <p:nvPr/>
        </p:nvSpPr>
        <p:spPr>
          <a:xfrm>
            <a:off x="1065240" y="2108160"/>
            <a:ext cx="6515640" cy="459360"/>
          </a:xfrm>
          <a:prstGeom prst="rect">
            <a:avLst/>
          </a:prstGeom>
          <a:noFill/>
          <a:ln w="76320">
            <a:solidFill>
              <a:srgbClr val="00ccff"/>
            </a:solidFill>
            <a:miter/>
          </a:ln>
        </p:spPr>
        <p:style>
          <a:lnRef idx="0"/>
          <a:fillRef idx="0"/>
          <a:effectRef idx="0"/>
          <a:fontRef idx="minor"/>
        </p:style>
      </p:sp>
    </p:spTree>
  </p:cSld>
  <mc:AlternateContent>
    <mc:Choice Requires="p14">
      <p:transition spd="slow" p14:dur="2000"/>
    </mc:Choice>
    <mc:Fallback>
      <p:transition spd="slow"/>
    </mc:Fallback>
  </mc:AlternateContent>
  <p:timing>
    <p:tnLst>
      <p:par>
        <p:cTn id="70" dur="indefinite" restart="never" nodeType="tmRoot">
          <p:childTnLst>
            <p:seq>
              <p:cTn id="71" dur="indefinite" nodeType="mainSeq">
                <p:childTnLst>
                  <p:par>
                    <p:cTn id="72" nodeType="clickEffect" fill="hold">
                      <p:stCondLst>
                        <p:cond delay="indefinite"/>
                      </p:stCondLst>
                      <p:childTnLst>
                        <p:par>
                          <p:cTn id="73" nodeType="withEffect" fill="hold">
                            <p:stCondLst>
                              <p:cond delay="0"/>
                            </p:stCondLst>
                            <p:childTnLst>
                              <p:par>
                                <p:cTn id="74" nodeType="clickEffect" fill="hold" presetClass="entr" presetID="1">
                                  <p:stCondLst>
                                    <p:cond delay="0"/>
                                  </p:stCondLst>
                                  <p:childTnLst>
                                    <p:set>
                                      <p:cBhvr>
                                        <p:cTn id="75" dur="1" fill="hold">
                                          <p:stCondLst>
                                            <p:cond delay="499"/>
                                          </p:stCondLst>
                                        </p:cTn>
                                        <p:tgtEl>
                                          <p:spTgt spid="905"/>
                                        </p:tgtEl>
                                        <p:attrNameLst>
                                          <p:attrName>style.visibility</p:attrName>
                                        </p:attrNameLst>
                                      </p:cBhvr>
                                      <p:to>
                                        <p:strVal val="visible"/>
                                      </p:to>
                                    </p:set>
                                  </p:childTnLst>
                                </p:cTn>
                              </p:par>
                            </p:childTnLst>
                          </p:cTn>
                        </p:par>
                      </p:childTnLst>
                    </p:cTn>
                  </p:par>
                  <p:par>
                    <p:cTn id="76" nodeType="clickEffect" fill="hold">
                      <p:stCondLst>
                        <p:cond delay="indefinite"/>
                      </p:stCondLst>
                      <p:childTnLst>
                        <p:par>
                          <p:cTn id="77" nodeType="withEffect" fill="hold">
                            <p:stCondLst>
                              <p:cond delay="0"/>
                            </p:stCondLst>
                            <p:childTnLst>
                              <p:par>
                                <p:cTn id="78" nodeType="clickEffect" fill="hold" presetClass="entr" presetID="1">
                                  <p:stCondLst>
                                    <p:cond delay="0"/>
                                  </p:stCondLst>
                                  <p:childTnLst>
                                    <p:set>
                                      <p:cBhvr>
                                        <p:cTn id="79" dur="1" fill="hold">
                                          <p:stCondLst>
                                            <p:cond delay="499"/>
                                          </p:stCondLst>
                                        </p:cTn>
                                        <p:tgtEl>
                                          <p:spTgt spid="921"/>
                                        </p:tgtEl>
                                        <p:attrNameLst>
                                          <p:attrName>style.visibility</p:attrName>
                                        </p:attrNameLst>
                                      </p:cBhvr>
                                      <p:to>
                                        <p:strVal val="visible"/>
                                      </p:to>
                                    </p:set>
                                  </p:childTnLst>
                                </p:cTn>
                              </p:par>
                            </p:childTnLst>
                          </p:cTn>
                        </p:par>
                      </p:childTnLst>
                    </p:cTn>
                  </p:par>
                  <p:par>
                    <p:cTn id="80" nodeType="clickEffect" fill="hold">
                      <p:stCondLst>
                        <p:cond delay="indefinite"/>
                      </p:stCondLst>
                      <p:childTnLst>
                        <p:par>
                          <p:cTn id="81" nodeType="withEffect" fill="hold">
                            <p:stCondLst>
                              <p:cond delay="0"/>
                            </p:stCondLst>
                            <p:childTnLst>
                              <p:par>
                                <p:cTn id="82" nodeType="clickEffect" fill="hold" presetClass="entr" presetID="1">
                                  <p:stCondLst>
                                    <p:cond delay="0"/>
                                  </p:stCondLst>
                                  <p:childTnLst>
                                    <p:set>
                                      <p:cBhvr>
                                        <p:cTn id="83" dur="1" fill="hold">
                                          <p:stCondLst>
                                            <p:cond delay="499"/>
                                          </p:stCondLst>
                                        </p:cTn>
                                        <p:tgtEl>
                                          <p:spTgt spid="937"/>
                                        </p:tgtEl>
                                        <p:attrNameLst>
                                          <p:attrName>style.visibility</p:attrName>
                                        </p:attrNameLst>
                                      </p:cBhvr>
                                      <p:to>
                                        <p:strVal val="visible"/>
                                      </p:to>
                                    </p:set>
                                  </p:childTnLst>
                                </p:cTn>
                              </p:par>
                            </p:childTnLst>
                          </p:cTn>
                        </p:par>
                      </p:childTnLst>
                    </p:cTn>
                  </p:par>
                  <p:par>
                    <p:cTn id="84" nodeType="clickEffect" fill="hold">
                      <p:stCondLst>
                        <p:cond delay="indefinite"/>
                      </p:stCondLst>
                      <p:childTnLst>
                        <p:par>
                          <p:cTn id="85" nodeType="withEffect" fill="hold">
                            <p:stCondLst>
                              <p:cond delay="0"/>
                            </p:stCondLst>
                            <p:childTnLst>
                              <p:par>
                                <p:cTn id="86" nodeType="clickEffect" fill="hold" presetClass="entr" presetID="1">
                                  <p:stCondLst>
                                    <p:cond delay="0"/>
                                  </p:stCondLst>
                                  <p:childTnLst>
                                    <p:set>
                                      <p:cBhvr>
                                        <p:cTn id="87" dur="1" fill="hold">
                                          <p:stCondLst>
                                            <p:cond delay="499"/>
                                          </p:stCondLst>
                                        </p:cTn>
                                        <p:tgtEl>
                                          <p:spTgt spid="95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70" name="CustomShape 1"/>
          <p:cNvSpPr/>
          <p:nvPr/>
        </p:nvSpPr>
        <p:spPr>
          <a:xfrm>
            <a:off x="476280" y="463680"/>
            <a:ext cx="8249400" cy="5782320"/>
          </a:xfrm>
          <a:prstGeom prst="rect">
            <a:avLst/>
          </a:prstGeom>
          <a:noFill/>
          <a:ln>
            <a:noFill/>
          </a:ln>
        </p:spPr>
        <p:style>
          <a:lnRef idx="0"/>
          <a:fillRef idx="0"/>
          <a:effectRef idx="0"/>
          <a:fontRef idx="minor"/>
        </p:style>
      </p:sp>
      <p:sp>
        <p:nvSpPr>
          <p:cNvPr id="971" name="CustomShape 2"/>
          <p:cNvSpPr/>
          <p:nvPr/>
        </p:nvSpPr>
        <p:spPr>
          <a:xfrm>
            <a:off x="261360" y="570960"/>
            <a:ext cx="8162280" cy="6225120"/>
          </a:xfrm>
          <a:prstGeom prst="rect">
            <a:avLst/>
          </a:prstGeom>
          <a:noFill/>
          <a:ln>
            <a:noFill/>
          </a:ln>
        </p:spPr>
        <p:style>
          <a:lnRef idx="0"/>
          <a:fillRef idx="0"/>
          <a:effectRef idx="0"/>
          <a:fontRef idx="minor"/>
        </p:style>
        <p:txBody>
          <a:bodyPr lIns="90000" rIns="90000" tIns="45000" bIns="45000">
            <a:noAutofit/>
          </a:bodyPr>
          <a:p>
            <a:pPr>
              <a:lnSpc>
                <a:spcPct val="100000"/>
              </a:lnSpc>
            </a:pPr>
            <a:r>
              <a:rPr b="0" lang="en-IN" sz="2200" spc="-1" strike="noStrike">
                <a:latin typeface="Courier New"/>
              </a:rPr>
              <a:t>def bubbleSort(array):</a:t>
            </a:r>
            <a:endParaRPr b="0" lang="en-IN" sz="2200" spc="-1" strike="noStrike">
              <a:latin typeface="Arial"/>
            </a:endParaRPr>
          </a:p>
          <a:p>
            <a:pPr>
              <a:lnSpc>
                <a:spcPct val="100000"/>
              </a:lnSpc>
            </a:pPr>
            <a:r>
              <a:rPr b="0" lang="en-IN" sz="2200" spc="-1" strike="noStrike">
                <a:latin typeface="Courier New"/>
              </a:rPr>
              <a:t>    </a:t>
            </a:r>
            <a:endParaRPr b="0" lang="en-IN" sz="2200" spc="-1" strike="noStrike">
              <a:latin typeface="Arial"/>
            </a:endParaRPr>
          </a:p>
          <a:p>
            <a:pPr>
              <a:lnSpc>
                <a:spcPct val="100000"/>
              </a:lnSpc>
            </a:pPr>
            <a:r>
              <a:rPr b="0" lang="en-IN" sz="2200" spc="-1" strike="noStrike">
                <a:latin typeface="Courier New"/>
              </a:rPr>
              <a:t>  </a:t>
            </a:r>
            <a:r>
              <a:rPr b="0" lang="en-IN" sz="2200" spc="-1" strike="noStrike">
                <a:latin typeface="Courier New"/>
              </a:rPr>
              <a:t># loop to access each array element</a:t>
            </a:r>
            <a:endParaRPr b="0" lang="en-IN" sz="2200" spc="-1" strike="noStrike">
              <a:latin typeface="Arial"/>
            </a:endParaRPr>
          </a:p>
          <a:p>
            <a:pPr>
              <a:lnSpc>
                <a:spcPct val="100000"/>
              </a:lnSpc>
            </a:pPr>
            <a:r>
              <a:rPr b="0" lang="en-IN" sz="2200" spc="-1" strike="noStrike">
                <a:latin typeface="Courier New"/>
              </a:rPr>
              <a:t>  </a:t>
            </a:r>
            <a:r>
              <a:rPr b="0" lang="en-IN" sz="2200" spc="-1" strike="noStrike">
                <a:latin typeface="Courier New"/>
              </a:rPr>
              <a:t>for i in range(len(array)):</a:t>
            </a:r>
            <a:endParaRPr b="0" lang="en-IN" sz="2200" spc="-1" strike="noStrike">
              <a:latin typeface="Arial"/>
            </a:endParaRPr>
          </a:p>
          <a:p>
            <a:pPr>
              <a:lnSpc>
                <a:spcPct val="100000"/>
              </a:lnSpc>
            </a:pPr>
            <a:r>
              <a:rPr b="0" lang="en-IN" sz="2200" spc="-1" strike="noStrike">
                <a:latin typeface="Courier New"/>
              </a:rPr>
              <a:t>    </a:t>
            </a:r>
            <a:r>
              <a:rPr b="0" lang="en-IN" sz="2200" spc="-1" strike="noStrike">
                <a:latin typeface="Courier New"/>
              </a:rPr>
              <a:t># loop to compare array elements</a:t>
            </a:r>
            <a:endParaRPr b="0" lang="en-IN" sz="2200" spc="-1" strike="noStrike">
              <a:latin typeface="Arial"/>
            </a:endParaRPr>
          </a:p>
          <a:p>
            <a:pPr>
              <a:lnSpc>
                <a:spcPct val="100000"/>
              </a:lnSpc>
            </a:pPr>
            <a:r>
              <a:rPr b="0" lang="en-IN" sz="2200" spc="-1" strike="noStrike">
                <a:latin typeface="Courier New"/>
              </a:rPr>
              <a:t>    </a:t>
            </a:r>
            <a:r>
              <a:rPr b="0" lang="en-IN" sz="2200" spc="-1" strike="noStrike">
                <a:latin typeface="Courier New"/>
              </a:rPr>
              <a:t>for j in range(0, len(array) - i - 1):</a:t>
            </a:r>
            <a:endParaRPr b="0" lang="en-IN" sz="2200" spc="-1" strike="noStrike">
              <a:latin typeface="Arial"/>
            </a:endParaRPr>
          </a:p>
          <a:p>
            <a:pPr>
              <a:lnSpc>
                <a:spcPct val="100000"/>
              </a:lnSpc>
            </a:pPr>
            <a:r>
              <a:rPr b="0" lang="en-IN" sz="2200" spc="-1" strike="noStrike">
                <a:latin typeface="Courier New"/>
              </a:rPr>
              <a:t>      </a:t>
            </a:r>
            <a:r>
              <a:rPr b="0" lang="en-IN" sz="2200" spc="-1" strike="noStrike">
                <a:latin typeface="Courier New"/>
              </a:rPr>
              <a:t># compare two adjacent elements</a:t>
            </a:r>
            <a:endParaRPr b="0" lang="en-IN" sz="2200" spc="-1" strike="noStrike">
              <a:latin typeface="Arial"/>
            </a:endParaRPr>
          </a:p>
          <a:p>
            <a:pPr>
              <a:lnSpc>
                <a:spcPct val="100000"/>
              </a:lnSpc>
            </a:pPr>
            <a:r>
              <a:rPr b="0" lang="en-IN" sz="2200" spc="-1" strike="noStrike">
                <a:latin typeface="Courier New"/>
              </a:rPr>
              <a:t>      </a:t>
            </a:r>
            <a:r>
              <a:rPr b="0" lang="en-IN" sz="2200" spc="-1" strike="noStrike">
                <a:latin typeface="Courier New"/>
              </a:rPr>
              <a:t># change &gt; to &lt; to sort in descending order</a:t>
            </a:r>
            <a:endParaRPr b="0" lang="en-IN" sz="2200" spc="-1" strike="noStrike">
              <a:latin typeface="Arial"/>
            </a:endParaRPr>
          </a:p>
          <a:p>
            <a:pPr>
              <a:lnSpc>
                <a:spcPct val="100000"/>
              </a:lnSpc>
            </a:pPr>
            <a:r>
              <a:rPr b="0" lang="en-IN" sz="2200" spc="-1" strike="noStrike">
                <a:latin typeface="Courier New"/>
              </a:rPr>
              <a:t>      </a:t>
            </a:r>
            <a:r>
              <a:rPr b="0" lang="en-IN" sz="2200" spc="-1" strike="noStrike">
                <a:latin typeface="Courier New"/>
              </a:rPr>
              <a:t>if array[j] &gt; array[j + 1]:</a:t>
            </a:r>
            <a:endParaRPr b="0" lang="en-IN" sz="2200" spc="-1" strike="noStrike">
              <a:latin typeface="Arial"/>
            </a:endParaRPr>
          </a:p>
          <a:p>
            <a:pPr>
              <a:lnSpc>
                <a:spcPct val="100000"/>
              </a:lnSpc>
            </a:pPr>
            <a:r>
              <a:rPr b="0" lang="en-IN" sz="2200" spc="-1" strike="noStrike">
                <a:latin typeface="Courier New"/>
              </a:rPr>
              <a:t>        </a:t>
            </a:r>
            <a:r>
              <a:rPr b="0" lang="en-IN" sz="2200" spc="-1" strike="noStrike">
                <a:latin typeface="Courier New"/>
              </a:rPr>
              <a:t># swapping elements if elements</a:t>
            </a:r>
            <a:endParaRPr b="0" lang="en-IN" sz="2200" spc="-1" strike="noStrike">
              <a:latin typeface="Arial"/>
            </a:endParaRPr>
          </a:p>
          <a:p>
            <a:pPr>
              <a:lnSpc>
                <a:spcPct val="100000"/>
              </a:lnSpc>
            </a:pPr>
            <a:r>
              <a:rPr b="0" lang="en-IN" sz="2200" spc="-1" strike="noStrike">
                <a:latin typeface="Courier New"/>
              </a:rPr>
              <a:t>        </a:t>
            </a:r>
            <a:r>
              <a:rPr b="0" lang="en-IN" sz="2200" spc="-1" strike="noStrike">
                <a:latin typeface="Courier New"/>
              </a:rPr>
              <a:t># are not in the intended order</a:t>
            </a:r>
            <a:endParaRPr b="0" lang="en-IN" sz="2200" spc="-1" strike="noStrike">
              <a:latin typeface="Arial"/>
            </a:endParaRPr>
          </a:p>
          <a:p>
            <a:pPr>
              <a:lnSpc>
                <a:spcPct val="100000"/>
              </a:lnSpc>
            </a:pPr>
            <a:r>
              <a:rPr b="0" lang="en-IN" sz="2200" spc="-1" strike="noStrike">
                <a:latin typeface="Courier New"/>
              </a:rPr>
              <a:t>        </a:t>
            </a:r>
            <a:r>
              <a:rPr b="0" lang="en-IN" sz="2200" spc="-1" strike="noStrike">
                <a:latin typeface="Courier New"/>
              </a:rPr>
              <a:t>temp = array[j]</a:t>
            </a:r>
            <a:endParaRPr b="0" lang="en-IN" sz="2200" spc="-1" strike="noStrike">
              <a:latin typeface="Arial"/>
            </a:endParaRPr>
          </a:p>
          <a:p>
            <a:pPr>
              <a:lnSpc>
                <a:spcPct val="100000"/>
              </a:lnSpc>
            </a:pPr>
            <a:r>
              <a:rPr b="0" lang="en-IN" sz="2200" spc="-1" strike="noStrike">
                <a:latin typeface="Courier New"/>
              </a:rPr>
              <a:t>        </a:t>
            </a:r>
            <a:r>
              <a:rPr b="0" lang="en-IN" sz="2200" spc="-1" strike="noStrike">
                <a:latin typeface="Courier New"/>
              </a:rPr>
              <a:t>array[j] = array[j+1]</a:t>
            </a:r>
            <a:endParaRPr b="0" lang="en-IN" sz="2200" spc="-1" strike="noStrike">
              <a:latin typeface="Arial"/>
            </a:endParaRPr>
          </a:p>
          <a:p>
            <a:pPr>
              <a:lnSpc>
                <a:spcPct val="100000"/>
              </a:lnSpc>
            </a:pPr>
            <a:r>
              <a:rPr b="0" lang="en-IN" sz="2200" spc="-1" strike="noStrike">
                <a:latin typeface="Courier New"/>
              </a:rPr>
              <a:t>        </a:t>
            </a:r>
            <a:r>
              <a:rPr b="0" lang="en-IN" sz="2200" spc="-1" strike="noStrike">
                <a:latin typeface="Courier New"/>
              </a:rPr>
              <a:t>array[j+1] = temp</a:t>
            </a:r>
            <a:endParaRPr b="0" lang="en-IN" sz="2200" spc="-1" strike="noStrike">
              <a:latin typeface="Arial"/>
            </a:endParaRPr>
          </a:p>
          <a:p>
            <a:pPr>
              <a:lnSpc>
                <a:spcPct val="100000"/>
              </a:lnSpc>
            </a:pPr>
            <a:r>
              <a:rPr b="0" lang="en-IN" sz="2200" spc="-1" strike="noStrike">
                <a:latin typeface="Courier New"/>
              </a:rPr>
              <a:t>data = [-2, 45, 0, 11, -9]</a:t>
            </a:r>
            <a:endParaRPr b="0" lang="en-IN" sz="2200" spc="-1" strike="noStrike">
              <a:latin typeface="Arial"/>
            </a:endParaRPr>
          </a:p>
          <a:p>
            <a:pPr>
              <a:lnSpc>
                <a:spcPct val="100000"/>
              </a:lnSpc>
            </a:pPr>
            <a:r>
              <a:rPr b="0" lang="en-IN" sz="2200" spc="-1" strike="noStrike">
                <a:latin typeface="Courier New"/>
              </a:rPr>
              <a:t>bubbleSort(data)</a:t>
            </a:r>
            <a:endParaRPr b="0" lang="en-IN" sz="2200" spc="-1" strike="noStrike">
              <a:latin typeface="Arial"/>
            </a:endParaRPr>
          </a:p>
          <a:p>
            <a:pPr>
              <a:lnSpc>
                <a:spcPct val="100000"/>
              </a:lnSpc>
            </a:pPr>
            <a:r>
              <a:rPr b="0" lang="en-IN" sz="2200" spc="-1" strike="noStrike">
                <a:latin typeface="Courier New"/>
              </a:rPr>
              <a:t>print('Sorted Array in Ascending Order:')</a:t>
            </a:r>
            <a:endParaRPr b="0" lang="en-IN" sz="2200" spc="-1" strike="noStrike">
              <a:latin typeface="Arial"/>
            </a:endParaRPr>
          </a:p>
          <a:p>
            <a:pPr>
              <a:lnSpc>
                <a:spcPct val="100000"/>
              </a:lnSpc>
            </a:pPr>
            <a:r>
              <a:rPr b="0" lang="en-IN" sz="2200" spc="-1" strike="noStrike">
                <a:latin typeface="Courier New"/>
              </a:rPr>
              <a:t>print(data)</a:t>
            </a:r>
            <a:endParaRPr b="0" lang="en-IN" sz="2200" spc="-1" strike="noStrike">
              <a:latin typeface="Arial"/>
            </a:endParaRPr>
          </a:p>
          <a:p>
            <a:pPr>
              <a:lnSpc>
                <a:spcPct val="100000"/>
              </a:lnSpc>
            </a:pPr>
            <a:endParaRPr b="0" lang="en-IN" sz="2200" spc="-1" strike="noStrike">
              <a:latin typeface="Arial"/>
            </a:endParaRPr>
          </a:p>
        </p:txBody>
      </p:sp>
    </p:spTree>
  </p:cSld>
  <mc:AlternateContent>
    <mc:Choice Requires="p14">
      <p:transition spd="slow" p14:dur="2000"/>
    </mc:Choice>
    <mc:Fallback>
      <p:transition spd="slow"/>
    </mc:Fallback>
  </mc:AlternateContent>
</p:sld>
</file>

<file path=ppt/slides/slide5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72" name="CustomShape 1"/>
          <p:cNvSpPr/>
          <p:nvPr/>
        </p:nvSpPr>
        <p:spPr>
          <a:xfrm>
            <a:off x="685800" y="609480"/>
            <a:ext cx="7769880" cy="96264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Summary</a:t>
            </a:r>
            <a:endParaRPr b="0" lang="en-IN" sz="4000" spc="-1" strike="noStrike">
              <a:latin typeface="Arial"/>
            </a:endParaRPr>
          </a:p>
        </p:txBody>
      </p:sp>
      <p:sp>
        <p:nvSpPr>
          <p:cNvPr id="973" name="CustomShape 2"/>
          <p:cNvSpPr/>
          <p:nvPr/>
        </p:nvSpPr>
        <p:spPr>
          <a:xfrm>
            <a:off x="685800" y="1574640"/>
            <a:ext cx="7769880" cy="4398120"/>
          </a:xfrm>
          <a:prstGeom prst="rect">
            <a:avLst/>
          </a:prstGeom>
          <a:noFill/>
          <a:ln>
            <a:noFill/>
          </a:ln>
        </p:spPr>
        <p:style>
          <a:lnRef idx="0"/>
          <a:fillRef idx="0"/>
          <a:effectRef idx="0"/>
          <a:fontRef idx="minor"/>
        </p:style>
        <p:txBody>
          <a:bodyPr lIns="90000" rIns="90000" tIns="45000" bIns="45000">
            <a:normAutofit fontScale="85000"/>
          </a:bodyPr>
          <a:p>
            <a:pPr marL="365760" indent="-253440">
              <a:lnSpc>
                <a:spcPct val="100000"/>
              </a:lnSpc>
              <a:spcBef>
                <a:spcPts val="300"/>
              </a:spcBef>
              <a:buClr>
                <a:srgbClr val="a04da3"/>
              </a:buClr>
              <a:buFont typeface="Georgia"/>
              <a:buChar char="•"/>
            </a:pPr>
            <a:r>
              <a:rPr b="1" lang="en-US" sz="2800" spc="-1" strike="noStrike">
                <a:solidFill>
                  <a:srgbClr val="000000"/>
                </a:solidFill>
                <a:latin typeface="Georgia"/>
                <a:ea typeface="DejaVu Sans"/>
              </a:rPr>
              <a:t>“</a:t>
            </a:r>
            <a:r>
              <a:rPr b="1" lang="en-US" sz="2800" spc="-1" strike="noStrike">
                <a:solidFill>
                  <a:srgbClr val="000000"/>
                </a:solidFill>
                <a:latin typeface="Georgia"/>
                <a:ea typeface="DejaVu Sans"/>
              </a:rPr>
              <a:t>Bubble Up” algorithm will </a:t>
            </a:r>
            <a:r>
              <a:rPr b="1" lang="en-US" sz="2800" spc="-1" strike="noStrike">
                <a:solidFill>
                  <a:srgbClr val="3333ff"/>
                </a:solidFill>
                <a:latin typeface="Georgia"/>
                <a:ea typeface="DejaVu Sans"/>
              </a:rPr>
              <a:t>move largest value to its correct location</a:t>
            </a:r>
            <a:r>
              <a:rPr b="1" lang="en-US" sz="2800" spc="-1" strike="noStrike">
                <a:solidFill>
                  <a:srgbClr val="000000"/>
                </a:solidFill>
                <a:latin typeface="Georgia"/>
                <a:ea typeface="DejaVu Sans"/>
              </a:rPr>
              <a:t> (to the right)</a:t>
            </a:r>
            <a:endParaRPr b="0" lang="en-IN" sz="2800" spc="-1" strike="noStrike">
              <a:latin typeface="Arial"/>
            </a:endParaRPr>
          </a:p>
          <a:p>
            <a:pPr marL="365760" indent="-253440">
              <a:lnSpc>
                <a:spcPct val="100000"/>
              </a:lnSpc>
              <a:spcBef>
                <a:spcPts val="300"/>
              </a:spcBef>
              <a:buClr>
                <a:srgbClr val="a04da3"/>
              </a:buClr>
              <a:buFont typeface="Georgia"/>
              <a:buChar char="•"/>
            </a:pPr>
            <a:r>
              <a:rPr b="1" lang="en-US" sz="2800" spc="-1" strike="noStrike">
                <a:solidFill>
                  <a:srgbClr val="000000"/>
                </a:solidFill>
                <a:latin typeface="Georgia"/>
                <a:ea typeface="DejaVu Sans"/>
              </a:rPr>
              <a:t>Repeat “Bubble Up” until all elements are correctly placed:</a:t>
            </a:r>
            <a:endParaRPr b="0" lang="en-IN" sz="2800" spc="-1" strike="noStrike">
              <a:latin typeface="Arial"/>
            </a:endParaRPr>
          </a:p>
          <a:p>
            <a:pPr lvl="1" marL="658440" indent="-244440">
              <a:lnSpc>
                <a:spcPct val="100000"/>
              </a:lnSpc>
              <a:spcBef>
                <a:spcPts val="300"/>
              </a:spcBef>
              <a:buClr>
                <a:srgbClr val="438086"/>
              </a:buClr>
              <a:buFont typeface="Georgia"/>
              <a:buChar char="▫"/>
            </a:pPr>
            <a:r>
              <a:rPr b="1" lang="en-US" sz="2800" spc="-1" strike="noStrike">
                <a:solidFill>
                  <a:srgbClr val="3333ff"/>
                </a:solidFill>
                <a:latin typeface="Georgia"/>
                <a:ea typeface="DejaVu Sans"/>
              </a:rPr>
              <a:t>Maximum of N-1 times</a:t>
            </a:r>
            <a:endParaRPr b="0" lang="en-IN" sz="2800" spc="-1" strike="noStrike">
              <a:latin typeface="Arial"/>
            </a:endParaRPr>
          </a:p>
          <a:p>
            <a:pPr lvl="1" marL="658440" indent="-244440">
              <a:lnSpc>
                <a:spcPct val="100000"/>
              </a:lnSpc>
              <a:spcBef>
                <a:spcPts val="300"/>
              </a:spcBef>
              <a:buClr>
                <a:srgbClr val="438086"/>
              </a:buClr>
              <a:buFont typeface="Georgia"/>
              <a:buChar char="▫"/>
            </a:pPr>
            <a:r>
              <a:rPr b="1" lang="en-US" sz="2800" spc="-1" strike="noStrike">
                <a:solidFill>
                  <a:srgbClr val="438086"/>
                </a:solidFill>
                <a:latin typeface="Georgia"/>
                <a:ea typeface="DejaVu Sans"/>
              </a:rPr>
              <a:t>Can finish early if </a:t>
            </a:r>
            <a:r>
              <a:rPr b="1" lang="en-US" sz="2800" spc="-1" strike="noStrike">
                <a:solidFill>
                  <a:srgbClr val="3333ff"/>
                </a:solidFill>
                <a:latin typeface="Georgia"/>
                <a:ea typeface="DejaVu Sans"/>
              </a:rPr>
              <a:t>no swapping</a:t>
            </a:r>
            <a:r>
              <a:rPr b="1" lang="en-US" sz="2800" spc="-1" strike="noStrike">
                <a:solidFill>
                  <a:srgbClr val="438086"/>
                </a:solidFill>
                <a:latin typeface="Georgia"/>
                <a:ea typeface="DejaVu Sans"/>
              </a:rPr>
              <a:t> occurs</a:t>
            </a:r>
            <a:endParaRPr b="0" lang="en-IN" sz="2800" spc="-1" strike="noStrike">
              <a:latin typeface="Arial"/>
            </a:endParaRPr>
          </a:p>
          <a:p>
            <a:pPr marL="365760" indent="-253440">
              <a:lnSpc>
                <a:spcPct val="100000"/>
              </a:lnSpc>
              <a:spcBef>
                <a:spcPts val="300"/>
              </a:spcBef>
              <a:buClr>
                <a:srgbClr val="a04da3"/>
              </a:buClr>
              <a:buFont typeface="Georgia"/>
              <a:buChar char="•"/>
            </a:pPr>
            <a:r>
              <a:rPr b="1" lang="en-US" sz="2800" spc="-1" strike="noStrike">
                <a:solidFill>
                  <a:srgbClr val="000000"/>
                </a:solidFill>
                <a:latin typeface="Georgia"/>
                <a:ea typeface="DejaVu Sans"/>
              </a:rPr>
              <a:t>We reduce the number of elements we compare each time one is correctly placed</a:t>
            </a:r>
            <a:endParaRPr b="0" lang="en-IN" sz="2800" spc="-1" strike="noStrike">
              <a:latin typeface="Arial"/>
            </a:endParaRPr>
          </a:p>
        </p:txBody>
      </p:sp>
    </p:spTree>
  </p:cSld>
  <mc:AlternateContent>
    <mc:Choice Requires="p14">
      <p:transition spd="slow" p14:dur="2000"/>
    </mc:Choice>
    <mc:Fallback>
      <p:transition spd="slow"/>
    </mc:Fallback>
  </mc:AlternateContent>
</p:sld>
</file>

<file path=ppt/slides/slide5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74"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Selection Sort</a:t>
            </a:r>
            <a:endParaRPr b="0" lang="en-IN" sz="4000" spc="-1" strike="noStrike">
              <a:latin typeface="Arial"/>
            </a:endParaRPr>
          </a:p>
        </p:txBody>
      </p:sp>
      <p:sp>
        <p:nvSpPr>
          <p:cNvPr id="975" name="CustomShape 2"/>
          <p:cNvSpPr/>
          <p:nvPr/>
        </p:nvSpPr>
        <p:spPr>
          <a:xfrm>
            <a:off x="457200" y="2249280"/>
            <a:ext cx="8227080" cy="4322520"/>
          </a:xfrm>
          <a:prstGeom prst="rect">
            <a:avLst/>
          </a:prstGeom>
          <a:noFill/>
          <a:ln>
            <a:noFill/>
          </a:ln>
        </p:spPr>
        <p:style>
          <a:lnRef idx="0"/>
          <a:fillRef idx="0"/>
          <a:effectRef idx="0"/>
          <a:fontRef idx="minor"/>
        </p:style>
      </p:sp>
      <p:pic>
        <p:nvPicPr>
          <p:cNvPr id="976" name="Picture 2" descr=""/>
          <p:cNvPicPr/>
          <p:nvPr/>
        </p:nvPicPr>
        <p:blipFill>
          <a:blip r:embed="rId1"/>
          <a:stretch/>
        </p:blipFill>
        <p:spPr>
          <a:xfrm>
            <a:off x="871200" y="2676960"/>
            <a:ext cx="7515000" cy="2045520"/>
          </a:xfrm>
          <a:prstGeom prst="rect">
            <a:avLst/>
          </a:prstGeom>
          <a:ln>
            <a:noFill/>
          </a:ln>
        </p:spPr>
      </p:pic>
    </p:spTree>
  </p:cSld>
  <mc:AlternateContent>
    <mc:Choice Requires="p14">
      <p:transition spd="slow" p14:dur="2000"/>
    </mc:Choice>
    <mc:Fallback>
      <p:transition spd="slow"/>
    </mc:Fallback>
  </mc:AlternateContent>
</p:sld>
</file>

<file path=ppt/slides/slide5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77"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Selection Sort</a:t>
            </a:r>
            <a:endParaRPr b="0" lang="en-IN" sz="4000" spc="-1" strike="noStrike">
              <a:latin typeface="Arial"/>
            </a:endParaRPr>
          </a:p>
        </p:txBody>
      </p:sp>
      <p:sp>
        <p:nvSpPr>
          <p:cNvPr id="978" name="CustomShape 2"/>
          <p:cNvSpPr/>
          <p:nvPr/>
        </p:nvSpPr>
        <p:spPr>
          <a:xfrm>
            <a:off x="457200" y="2249280"/>
            <a:ext cx="8227080" cy="4322520"/>
          </a:xfrm>
          <a:prstGeom prst="rect">
            <a:avLst/>
          </a:prstGeom>
          <a:noFill/>
          <a:ln>
            <a:noFill/>
          </a:ln>
        </p:spPr>
        <p:style>
          <a:lnRef idx="0"/>
          <a:fillRef idx="0"/>
          <a:effectRef idx="0"/>
          <a:fontRef idx="minor"/>
        </p:style>
      </p:sp>
      <p:pic>
        <p:nvPicPr>
          <p:cNvPr id="979" name="Picture 2" descr=""/>
          <p:cNvPicPr/>
          <p:nvPr/>
        </p:nvPicPr>
        <p:blipFill>
          <a:blip r:embed="rId1"/>
          <a:stretch/>
        </p:blipFill>
        <p:spPr>
          <a:xfrm>
            <a:off x="871200" y="2205000"/>
            <a:ext cx="7515000" cy="2045520"/>
          </a:xfrm>
          <a:prstGeom prst="rect">
            <a:avLst/>
          </a:prstGeom>
          <a:ln>
            <a:noFill/>
          </a:ln>
        </p:spPr>
      </p:pic>
      <p:pic>
        <p:nvPicPr>
          <p:cNvPr id="980" name="Picture 2" descr=""/>
          <p:cNvPicPr/>
          <p:nvPr/>
        </p:nvPicPr>
        <p:blipFill>
          <a:blip r:embed="rId2"/>
          <a:stretch/>
        </p:blipFill>
        <p:spPr>
          <a:xfrm>
            <a:off x="1115640" y="4365000"/>
            <a:ext cx="6036480" cy="2216880"/>
          </a:xfrm>
          <a:prstGeom prst="rect">
            <a:avLst/>
          </a:prstGeom>
          <a:ln>
            <a:noFill/>
          </a:ln>
        </p:spPr>
      </p:pic>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46" name="CustomShape 1"/>
          <p:cNvSpPr/>
          <p:nvPr/>
        </p:nvSpPr>
        <p:spPr>
          <a:xfrm>
            <a:off x="457200" y="274680"/>
            <a:ext cx="8227080" cy="789480"/>
          </a:xfrm>
          <a:prstGeom prst="rect">
            <a:avLst/>
          </a:prstGeom>
          <a:noFill/>
          <a:ln>
            <a:noFill/>
          </a:ln>
        </p:spPr>
        <p:style>
          <a:lnRef idx="0"/>
          <a:fillRef idx="0"/>
          <a:effectRef idx="0"/>
          <a:fontRef idx="minor"/>
        </p:style>
        <p:txBody>
          <a:bodyPr lIns="0" rIns="0" tIns="46800" bIns="0" anchor="b">
            <a:noAutofit/>
          </a:bodyPr>
          <a:p>
            <a:pPr>
              <a:lnSpc>
                <a:spcPct val="100000"/>
              </a:lnSpc>
              <a:tabLst>
                <a:tab algn="l" pos="0"/>
                <a:tab algn="l" pos="447840"/>
                <a:tab algn="l" pos="896760"/>
                <a:tab algn="l" pos="1346040"/>
                <a:tab algn="l" pos="1795320"/>
                <a:tab algn="l" pos="2244600"/>
                <a:tab algn="l" pos="2693880"/>
                <a:tab algn="l" pos="3143160"/>
                <a:tab algn="l" pos="3592440"/>
                <a:tab algn="l" pos="4041720"/>
                <a:tab algn="l" pos="4491000"/>
                <a:tab algn="l" pos="4940280"/>
                <a:tab algn="l" pos="5389560"/>
                <a:tab algn="l" pos="5838840"/>
                <a:tab algn="l" pos="6288120"/>
                <a:tab algn="l" pos="6737400"/>
                <a:tab algn="l" pos="7186680"/>
                <a:tab algn="l" pos="7635960"/>
                <a:tab algn="l" pos="8085240"/>
                <a:tab algn="l" pos="8534520"/>
                <a:tab algn="l" pos="8983800"/>
              </a:tabLst>
            </a:pPr>
            <a:r>
              <a:rPr b="0" lang="en-US" sz="4500" spc="-1" strike="noStrike">
                <a:solidFill>
                  <a:srgbClr val="04617b"/>
                </a:solidFill>
                <a:latin typeface="Calibri"/>
                <a:ea typeface="Majalla UI"/>
              </a:rPr>
              <a:t>What is Data Structures?</a:t>
            </a:r>
            <a:endParaRPr b="0" lang="en-IN" sz="4500" spc="-1" strike="noStrike">
              <a:latin typeface="Arial"/>
            </a:endParaRPr>
          </a:p>
        </p:txBody>
      </p:sp>
      <p:sp>
        <p:nvSpPr>
          <p:cNvPr id="547" name="CustomShape 2"/>
          <p:cNvSpPr/>
          <p:nvPr/>
        </p:nvSpPr>
        <p:spPr>
          <a:xfrm>
            <a:off x="457200" y="1143000"/>
            <a:ext cx="8227080" cy="4980600"/>
          </a:xfrm>
          <a:prstGeom prst="rect">
            <a:avLst/>
          </a:prstGeom>
          <a:noFill/>
          <a:ln>
            <a:noFill/>
          </a:ln>
        </p:spPr>
        <p:style>
          <a:lnRef idx="0"/>
          <a:fillRef idx="0"/>
          <a:effectRef idx="0"/>
          <a:fontRef idx="minor"/>
        </p:style>
        <p:txBody>
          <a:bodyPr lIns="90000" rIns="90000" tIns="46800" bIns="46800">
            <a:noAutofit/>
          </a:bodyPr>
          <a:p>
            <a:pPr marL="270000" indent="-267480">
              <a:lnSpc>
                <a:spcPct val="100000"/>
              </a:lnSpc>
              <a:spcBef>
                <a:spcPts val="700"/>
              </a:spcBef>
              <a:buClr>
                <a:srgbClr val="0bd0d9"/>
              </a:buClr>
              <a:buSzPct val="95000"/>
              <a:buFont typeface="Wingdings 2" charset="2"/>
              <a:buChar char=""/>
              <a:tabLst>
                <a:tab algn="l" pos="270000"/>
                <a:tab algn="l" pos="717480"/>
                <a:tab algn="l" pos="1166760"/>
                <a:tab algn="l" pos="1616040"/>
                <a:tab algn="l" pos="2065320"/>
                <a:tab algn="l" pos="2514600"/>
                <a:tab algn="l" pos="2963880"/>
                <a:tab algn="l" pos="3413160"/>
                <a:tab algn="l" pos="3862440"/>
                <a:tab algn="l" pos="4311720"/>
                <a:tab algn="l" pos="4761000"/>
                <a:tab algn="l" pos="5210280"/>
                <a:tab algn="l" pos="5659560"/>
                <a:tab algn="l" pos="6108840"/>
                <a:tab algn="l" pos="6558120"/>
                <a:tab algn="l" pos="7007400"/>
                <a:tab algn="l" pos="7456320"/>
                <a:tab algn="l" pos="7905600"/>
                <a:tab algn="l" pos="8354880"/>
                <a:tab algn="l" pos="8804160"/>
                <a:tab algn="l" pos="9253440"/>
              </a:tabLst>
            </a:pPr>
            <a:r>
              <a:rPr b="0" lang="en-US" sz="2800" spc="-1" strike="noStrike">
                <a:solidFill>
                  <a:srgbClr val="000000"/>
                </a:solidFill>
                <a:latin typeface="Constantia"/>
                <a:ea typeface="DejaVu Sans"/>
              </a:rPr>
              <a:t>Data structure is a </a:t>
            </a:r>
            <a:r>
              <a:rPr b="0" lang="en-US" sz="2800" spc="-1" strike="noStrike">
                <a:solidFill>
                  <a:srgbClr val="00b0f0"/>
                </a:solidFill>
                <a:latin typeface="Constantia"/>
                <a:ea typeface="DejaVu Sans"/>
              </a:rPr>
              <a:t>representation</a:t>
            </a:r>
            <a:r>
              <a:rPr b="0" lang="en-US" sz="2800" spc="-1" strike="noStrike">
                <a:solidFill>
                  <a:srgbClr val="000000"/>
                </a:solidFill>
                <a:latin typeface="Constantia"/>
                <a:ea typeface="DejaVu Sans"/>
              </a:rPr>
              <a:t> of data and the </a:t>
            </a:r>
            <a:r>
              <a:rPr b="0" lang="en-US" sz="2800" spc="-1" strike="noStrike">
                <a:solidFill>
                  <a:srgbClr val="00b0f0"/>
                </a:solidFill>
                <a:latin typeface="Constantia"/>
                <a:ea typeface="DejaVu Sans"/>
              </a:rPr>
              <a:t>operations</a:t>
            </a:r>
            <a:r>
              <a:rPr b="0" lang="en-US" sz="2800" spc="-1" strike="noStrike">
                <a:solidFill>
                  <a:srgbClr val="000000"/>
                </a:solidFill>
                <a:latin typeface="Constantia"/>
                <a:ea typeface="DejaVu Sans"/>
              </a:rPr>
              <a:t> allowed on that data.</a:t>
            </a:r>
            <a:endParaRPr b="0" lang="en-IN" sz="2800" spc="-1" strike="noStrike">
              <a:latin typeface="Arial"/>
            </a:endParaRPr>
          </a:p>
          <a:p>
            <a:pPr marL="271440" indent="-267480">
              <a:lnSpc>
                <a:spcPct val="100000"/>
              </a:lnSpc>
              <a:spcBef>
                <a:spcPts val="700"/>
              </a:spcBef>
              <a:tabLst>
                <a:tab algn="l" pos="0"/>
              </a:tabLst>
            </a:pPr>
            <a:endParaRPr b="0" lang="en-IN" sz="2800" spc="-1" strike="noStrike">
              <a:latin typeface="Arial"/>
            </a:endParaRPr>
          </a:p>
          <a:p>
            <a:pPr lvl="1" marL="339840" indent="-337320">
              <a:lnSpc>
                <a:spcPct val="100000"/>
              </a:lnSpc>
              <a:spcBef>
                <a:spcPts val="601"/>
              </a:spcBef>
              <a:buClr>
                <a:srgbClr val="0f6fc6"/>
              </a:buClr>
              <a:buSzPct val="85000"/>
              <a:buFont typeface="Constantia"/>
              <a:buChar char="•"/>
              <a:tabLst>
                <a:tab algn="l" pos="270000"/>
                <a:tab algn="l" pos="717480"/>
                <a:tab algn="l" pos="1166760"/>
                <a:tab algn="l" pos="1616040"/>
                <a:tab algn="l" pos="2065320"/>
                <a:tab algn="l" pos="2514600"/>
                <a:tab algn="l" pos="2963880"/>
                <a:tab algn="l" pos="3413160"/>
                <a:tab algn="l" pos="3862440"/>
                <a:tab algn="l" pos="4311720"/>
                <a:tab algn="l" pos="4761000"/>
                <a:tab algn="l" pos="5210280"/>
                <a:tab algn="l" pos="5659560"/>
                <a:tab algn="l" pos="6108840"/>
                <a:tab algn="l" pos="6558120"/>
                <a:tab algn="l" pos="7007400"/>
                <a:tab algn="l" pos="7456320"/>
                <a:tab algn="l" pos="7905600"/>
                <a:tab algn="l" pos="8354880"/>
                <a:tab algn="l" pos="8804160"/>
                <a:tab algn="l" pos="9253440"/>
              </a:tabLst>
            </a:pPr>
            <a:r>
              <a:rPr b="0" lang="en-US" sz="2400" spc="-1" strike="noStrike">
                <a:solidFill>
                  <a:srgbClr val="000000"/>
                </a:solidFill>
                <a:latin typeface="Constantia"/>
                <a:ea typeface="DejaVu Sans"/>
              </a:rPr>
              <a:t>A data structure is a way to </a:t>
            </a:r>
            <a:r>
              <a:rPr b="0" lang="en-US" sz="2400" spc="-1" strike="noStrike">
                <a:solidFill>
                  <a:srgbClr val="00b0f0"/>
                </a:solidFill>
                <a:latin typeface="Constantia"/>
                <a:ea typeface="DejaVu Sans"/>
              </a:rPr>
              <a:t>store</a:t>
            </a:r>
            <a:r>
              <a:rPr b="0" lang="en-US" sz="2400" spc="-1" strike="noStrike">
                <a:solidFill>
                  <a:srgbClr val="000000"/>
                </a:solidFill>
                <a:latin typeface="Constantia"/>
                <a:ea typeface="DejaVu Sans"/>
              </a:rPr>
              <a:t> and </a:t>
            </a:r>
            <a:r>
              <a:rPr b="0" lang="en-US" sz="2400" spc="-1" strike="noStrike">
                <a:solidFill>
                  <a:srgbClr val="00b0f0"/>
                </a:solidFill>
                <a:latin typeface="Constantia"/>
                <a:ea typeface="DejaVu Sans"/>
              </a:rPr>
              <a:t>organize</a:t>
            </a:r>
            <a:r>
              <a:rPr b="0" lang="en-US" sz="2400" spc="-1" strike="noStrike">
                <a:solidFill>
                  <a:srgbClr val="000000"/>
                </a:solidFill>
                <a:latin typeface="Constantia"/>
                <a:ea typeface="DejaVu Sans"/>
              </a:rPr>
              <a:t> data in order to facilitate the access and modifications.</a:t>
            </a:r>
            <a:endParaRPr b="0" lang="en-IN" sz="2400" spc="-1" strike="noStrike">
              <a:latin typeface="Arial"/>
            </a:endParaRPr>
          </a:p>
          <a:p>
            <a:pPr marL="341280" indent="-337320">
              <a:lnSpc>
                <a:spcPct val="100000"/>
              </a:lnSpc>
              <a:spcBef>
                <a:spcPts val="601"/>
              </a:spcBef>
              <a:tabLst>
                <a:tab algn="l" pos="0"/>
              </a:tabLst>
            </a:pPr>
            <a:endParaRPr b="0" lang="en-IN" sz="2400" spc="-1" strike="noStrike">
              <a:latin typeface="Arial"/>
            </a:endParaRPr>
          </a:p>
          <a:p>
            <a:pPr lvl="1" marL="339840" indent="-337320">
              <a:lnSpc>
                <a:spcPct val="100000"/>
              </a:lnSpc>
              <a:spcBef>
                <a:spcPts val="601"/>
              </a:spcBef>
              <a:buClr>
                <a:srgbClr val="0f6fc6"/>
              </a:buClr>
              <a:buSzPct val="85000"/>
              <a:buFont typeface="Constantia"/>
              <a:buChar char="•"/>
              <a:tabLst>
                <a:tab algn="l" pos="270000"/>
                <a:tab algn="l" pos="717480"/>
                <a:tab algn="l" pos="1166760"/>
                <a:tab algn="l" pos="1616040"/>
                <a:tab algn="l" pos="2065320"/>
                <a:tab algn="l" pos="2514600"/>
                <a:tab algn="l" pos="2963880"/>
                <a:tab algn="l" pos="3413160"/>
                <a:tab algn="l" pos="3862440"/>
                <a:tab algn="l" pos="4311720"/>
                <a:tab algn="l" pos="4761000"/>
                <a:tab algn="l" pos="5210280"/>
                <a:tab algn="l" pos="5659560"/>
                <a:tab algn="l" pos="6108840"/>
                <a:tab algn="l" pos="6558120"/>
                <a:tab algn="l" pos="7007400"/>
                <a:tab algn="l" pos="7456320"/>
                <a:tab algn="l" pos="7905600"/>
                <a:tab algn="l" pos="8354880"/>
                <a:tab algn="l" pos="8804160"/>
                <a:tab algn="l" pos="9253440"/>
              </a:tabLst>
            </a:pPr>
            <a:r>
              <a:rPr b="0" lang="en-US" sz="2400" spc="-1" strike="noStrike">
                <a:solidFill>
                  <a:srgbClr val="000000"/>
                </a:solidFill>
                <a:latin typeface="Constantia"/>
                <a:ea typeface="DejaVu Sans"/>
              </a:rPr>
              <a:t>Data Structures are the method of representing of logical </a:t>
            </a:r>
            <a:r>
              <a:rPr b="0" lang="en-US" sz="2400" spc="-1" strike="noStrike">
                <a:solidFill>
                  <a:srgbClr val="00b0f0"/>
                </a:solidFill>
                <a:latin typeface="Constantia"/>
                <a:ea typeface="DejaVu Sans"/>
              </a:rPr>
              <a:t>relationships</a:t>
            </a:r>
            <a:r>
              <a:rPr b="0" lang="en-US" sz="2400" spc="-1" strike="noStrike">
                <a:solidFill>
                  <a:srgbClr val="000000"/>
                </a:solidFill>
                <a:latin typeface="Constantia"/>
                <a:ea typeface="DejaVu Sans"/>
              </a:rPr>
              <a:t> between individual data elements related to the solution of a given </a:t>
            </a:r>
            <a:r>
              <a:rPr b="0" lang="en-US" sz="2400" spc="-1" strike="noStrike">
                <a:solidFill>
                  <a:srgbClr val="00b0f0"/>
                </a:solidFill>
                <a:latin typeface="Constantia"/>
                <a:ea typeface="DejaVu Sans"/>
              </a:rPr>
              <a:t>problem</a:t>
            </a:r>
            <a:r>
              <a:rPr b="0" lang="en-US" sz="2400" spc="-1" strike="noStrike">
                <a:solidFill>
                  <a:srgbClr val="000000"/>
                </a:solidFill>
                <a:latin typeface="Constantia"/>
                <a:ea typeface="DejaVu Sans"/>
              </a:rPr>
              <a:t>.</a:t>
            </a:r>
            <a:endParaRPr b="0" lang="en-IN" sz="2400" spc="-1" strike="noStrike">
              <a:latin typeface="Arial"/>
            </a:endParaRPr>
          </a:p>
          <a:p>
            <a:pPr marL="341280" indent="-337320">
              <a:lnSpc>
                <a:spcPct val="100000"/>
              </a:lnSpc>
              <a:spcBef>
                <a:spcPts val="601"/>
              </a:spcBef>
              <a:tabLst>
                <a:tab algn="l" pos="0"/>
              </a:tabLst>
            </a:pPr>
            <a:endParaRPr b="0" lang="en-IN" sz="2400" spc="-1" strike="noStrike">
              <a:latin typeface="Arial"/>
            </a:endParaRPr>
          </a:p>
          <a:p>
            <a:pPr marL="271440" indent="-267480">
              <a:lnSpc>
                <a:spcPct val="100000"/>
              </a:lnSpc>
              <a:spcBef>
                <a:spcPts val="649"/>
              </a:spcBef>
              <a:tabLst>
                <a:tab algn="l" pos="0"/>
              </a:tabLst>
            </a:pPr>
            <a:endParaRPr b="0" lang="en-IN" sz="2400" spc="-1" strike="noStrike">
              <a:latin typeface="Arial"/>
            </a:endParaRPr>
          </a:p>
        </p:txBody>
      </p:sp>
    </p:spTree>
  </p:cSld>
  <mc:AlternateContent>
    <mc:Choice Requires="p14">
      <p:transition spd="slow" p14:dur="2000"/>
    </mc:Choice>
    <mc:Fallback>
      <p:transition spd="slow"/>
    </mc:Fallback>
  </mc:AlternateContent>
</p:sld>
</file>

<file path=ppt/slides/slide6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81"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Selection Sort</a:t>
            </a:r>
            <a:endParaRPr b="0" lang="en-IN" sz="4000" spc="-1" strike="noStrike">
              <a:latin typeface="Arial"/>
            </a:endParaRPr>
          </a:p>
        </p:txBody>
      </p:sp>
      <p:sp>
        <p:nvSpPr>
          <p:cNvPr id="982" name="CustomShape 2"/>
          <p:cNvSpPr/>
          <p:nvPr/>
        </p:nvSpPr>
        <p:spPr>
          <a:xfrm>
            <a:off x="457200" y="2249280"/>
            <a:ext cx="8227080" cy="4322520"/>
          </a:xfrm>
          <a:prstGeom prst="rect">
            <a:avLst/>
          </a:prstGeom>
          <a:noFill/>
          <a:ln>
            <a:noFill/>
          </a:ln>
        </p:spPr>
        <p:style>
          <a:lnRef idx="0"/>
          <a:fillRef idx="0"/>
          <a:effectRef idx="0"/>
          <a:fontRef idx="minor"/>
        </p:style>
      </p:sp>
      <p:pic>
        <p:nvPicPr>
          <p:cNvPr id="983" name="Picture 2" descr=""/>
          <p:cNvPicPr/>
          <p:nvPr/>
        </p:nvPicPr>
        <p:blipFill>
          <a:blip r:embed="rId1"/>
          <a:stretch/>
        </p:blipFill>
        <p:spPr>
          <a:xfrm>
            <a:off x="467640" y="2205000"/>
            <a:ext cx="7420680" cy="4389840"/>
          </a:xfrm>
          <a:prstGeom prst="rect">
            <a:avLst/>
          </a:prstGeom>
          <a:ln>
            <a:noFill/>
          </a:ln>
        </p:spPr>
      </p:pic>
    </p:spTree>
  </p:cSld>
  <mc:AlternateContent>
    <mc:Choice Requires="p14">
      <p:transition spd="slow" p14:dur="2000"/>
    </mc:Choice>
    <mc:Fallback>
      <p:transition spd="slow"/>
    </mc:Fallback>
  </mc:AlternateContent>
</p:sld>
</file>

<file path=ppt/slides/slide6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84"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Selection Sort</a:t>
            </a:r>
            <a:endParaRPr b="0" lang="en-IN" sz="4000" spc="-1" strike="noStrike">
              <a:latin typeface="Arial"/>
            </a:endParaRPr>
          </a:p>
        </p:txBody>
      </p:sp>
      <p:sp>
        <p:nvSpPr>
          <p:cNvPr id="985" name="CustomShape 2"/>
          <p:cNvSpPr/>
          <p:nvPr/>
        </p:nvSpPr>
        <p:spPr>
          <a:xfrm>
            <a:off x="457200" y="2249280"/>
            <a:ext cx="8227080" cy="4322520"/>
          </a:xfrm>
          <a:prstGeom prst="rect">
            <a:avLst/>
          </a:prstGeom>
          <a:noFill/>
          <a:ln>
            <a:noFill/>
          </a:ln>
        </p:spPr>
        <p:style>
          <a:lnRef idx="0"/>
          <a:fillRef idx="0"/>
          <a:effectRef idx="0"/>
          <a:fontRef idx="minor"/>
        </p:style>
      </p:sp>
      <p:pic>
        <p:nvPicPr>
          <p:cNvPr id="986" name="Picture 2" descr=""/>
          <p:cNvPicPr/>
          <p:nvPr/>
        </p:nvPicPr>
        <p:blipFill>
          <a:blip r:embed="rId1"/>
          <a:stretch/>
        </p:blipFill>
        <p:spPr>
          <a:xfrm>
            <a:off x="479160" y="2277000"/>
            <a:ext cx="7756200" cy="4317840"/>
          </a:xfrm>
          <a:prstGeom prst="rect">
            <a:avLst/>
          </a:prstGeom>
          <a:ln>
            <a:noFill/>
          </a:ln>
        </p:spPr>
      </p:pic>
    </p:spTree>
  </p:cSld>
  <mc:AlternateContent>
    <mc:Choice Requires="p14">
      <p:transition spd="slow" p14:dur="2000"/>
    </mc:Choice>
    <mc:Fallback>
      <p:transition spd="slow"/>
    </mc:Fallback>
  </mc:AlternateContent>
</p:sld>
</file>

<file path=ppt/slides/slide6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87"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rmAutofit fontScale="73000"/>
          </a:bodyPr>
          <a:p>
            <a:pPr>
              <a:lnSpc>
                <a:spcPct val="100000"/>
              </a:lnSpc>
            </a:pPr>
            <a:r>
              <a:rPr b="0" lang="en-US" sz="4000" spc="-1" strike="noStrike">
                <a:solidFill>
                  <a:srgbClr val="424456"/>
                </a:solidFill>
                <a:latin typeface="Trebuchet MS"/>
                <a:ea typeface="DejaVu Sans"/>
              </a:rPr>
              <a:t>Selection</a:t>
            </a:r>
            <a:br/>
            <a:r>
              <a:rPr b="0" lang="en-US" sz="4000" spc="-1" strike="noStrike">
                <a:solidFill>
                  <a:srgbClr val="424456"/>
                </a:solidFill>
                <a:latin typeface="Trebuchet MS"/>
                <a:ea typeface="DejaVu Sans"/>
              </a:rPr>
              <a:t> Sort</a:t>
            </a:r>
            <a:endParaRPr b="0" lang="en-IN" sz="4000" spc="-1" strike="noStrike">
              <a:latin typeface="Arial"/>
            </a:endParaRPr>
          </a:p>
        </p:txBody>
      </p:sp>
      <p:sp>
        <p:nvSpPr>
          <p:cNvPr id="988" name="CustomShape 2"/>
          <p:cNvSpPr/>
          <p:nvPr/>
        </p:nvSpPr>
        <p:spPr>
          <a:xfrm>
            <a:off x="457200" y="2249280"/>
            <a:ext cx="8227080" cy="4322520"/>
          </a:xfrm>
          <a:prstGeom prst="rect">
            <a:avLst/>
          </a:prstGeom>
          <a:noFill/>
          <a:ln>
            <a:noFill/>
          </a:ln>
        </p:spPr>
        <p:style>
          <a:lnRef idx="0"/>
          <a:fillRef idx="0"/>
          <a:effectRef idx="0"/>
          <a:fontRef idx="minor"/>
        </p:style>
      </p:sp>
      <p:pic>
        <p:nvPicPr>
          <p:cNvPr id="989" name="Picture 2" descr=""/>
          <p:cNvPicPr/>
          <p:nvPr/>
        </p:nvPicPr>
        <p:blipFill>
          <a:blip r:embed="rId1"/>
          <a:stretch/>
        </p:blipFill>
        <p:spPr>
          <a:xfrm>
            <a:off x="2614680" y="468720"/>
            <a:ext cx="3912120" cy="6198120"/>
          </a:xfrm>
          <a:prstGeom prst="rect">
            <a:avLst/>
          </a:prstGeom>
          <a:ln>
            <a:noFill/>
          </a:ln>
        </p:spPr>
      </p:pic>
    </p:spTree>
  </p:cSld>
  <mc:AlternateContent>
    <mc:Choice Requires="p14">
      <p:transition spd="slow" p14:dur="2000"/>
    </mc:Choice>
    <mc:Fallback>
      <p:transition spd="slow"/>
    </mc:Fallback>
  </mc:AlternateContent>
</p:sld>
</file>

<file path=ppt/slides/slide6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90"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rmAutofit/>
          </a:bodyPr>
          <a:p>
            <a:pPr>
              <a:lnSpc>
                <a:spcPct val="100000"/>
              </a:lnSpc>
            </a:pPr>
            <a:r>
              <a:rPr b="0" lang="en-US" sz="4000" spc="-1" strike="noStrike">
                <a:solidFill>
                  <a:srgbClr val="424456"/>
                </a:solidFill>
                <a:latin typeface="Trebuchet MS"/>
                <a:ea typeface="DejaVu Sans"/>
              </a:rPr>
              <a:t>Selection  Sort</a:t>
            </a:r>
            <a:endParaRPr b="0" lang="en-IN" sz="4000" spc="-1" strike="noStrike">
              <a:latin typeface="Arial"/>
            </a:endParaRPr>
          </a:p>
        </p:txBody>
      </p:sp>
      <p:sp>
        <p:nvSpPr>
          <p:cNvPr id="991" name="CustomShape 2"/>
          <p:cNvSpPr/>
          <p:nvPr/>
        </p:nvSpPr>
        <p:spPr>
          <a:xfrm>
            <a:off x="457200" y="2249280"/>
            <a:ext cx="8227080" cy="4322520"/>
          </a:xfrm>
          <a:prstGeom prst="rect">
            <a:avLst/>
          </a:prstGeom>
          <a:noFill/>
          <a:ln>
            <a:noFill/>
          </a:ln>
        </p:spPr>
        <p:style>
          <a:lnRef idx="0"/>
          <a:fillRef idx="0"/>
          <a:effectRef idx="0"/>
          <a:fontRef idx="minor"/>
        </p:style>
      </p:sp>
      <p:pic>
        <p:nvPicPr>
          <p:cNvPr id="992" name="Picture 2" descr=""/>
          <p:cNvPicPr/>
          <p:nvPr/>
        </p:nvPicPr>
        <p:blipFill>
          <a:blip r:embed="rId1"/>
          <a:stretch/>
        </p:blipFill>
        <p:spPr>
          <a:xfrm>
            <a:off x="518040" y="2692080"/>
            <a:ext cx="8011800" cy="2174760"/>
          </a:xfrm>
          <a:prstGeom prst="rect">
            <a:avLst/>
          </a:prstGeom>
          <a:ln>
            <a:noFill/>
          </a:ln>
        </p:spPr>
      </p:pic>
    </p:spTree>
  </p:cSld>
  <mc:AlternateContent>
    <mc:Choice Requires="p14">
      <p:transition spd="slow" p14:dur="2000"/>
    </mc:Choice>
    <mc:Fallback>
      <p:transition spd="slow"/>
    </mc:Fallback>
  </mc:AlternateContent>
</p:sld>
</file>

<file path=ppt/slides/slide6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93"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rmAutofit fontScale="73000"/>
          </a:bodyPr>
          <a:p>
            <a:pPr>
              <a:lnSpc>
                <a:spcPct val="100000"/>
              </a:lnSpc>
            </a:pPr>
            <a:r>
              <a:rPr b="0" lang="en-US" sz="4000" spc="-1" strike="noStrike">
                <a:solidFill>
                  <a:srgbClr val="424456"/>
                </a:solidFill>
                <a:latin typeface="Trebuchet MS"/>
                <a:ea typeface="DejaVu Sans"/>
              </a:rPr>
              <a:t>Selection</a:t>
            </a:r>
            <a:br/>
            <a:r>
              <a:rPr b="0" lang="en-US" sz="4000" spc="-1" strike="noStrike">
                <a:solidFill>
                  <a:srgbClr val="424456"/>
                </a:solidFill>
                <a:latin typeface="Trebuchet MS"/>
                <a:ea typeface="DejaVu Sans"/>
              </a:rPr>
              <a:t>  Sort</a:t>
            </a:r>
            <a:endParaRPr b="0" lang="en-IN" sz="4000" spc="-1" strike="noStrike">
              <a:latin typeface="Arial"/>
            </a:endParaRPr>
          </a:p>
        </p:txBody>
      </p:sp>
      <p:sp>
        <p:nvSpPr>
          <p:cNvPr id="994" name="CustomShape 2"/>
          <p:cNvSpPr/>
          <p:nvPr/>
        </p:nvSpPr>
        <p:spPr>
          <a:xfrm>
            <a:off x="457200" y="2249280"/>
            <a:ext cx="8227080" cy="4322520"/>
          </a:xfrm>
          <a:prstGeom prst="rect">
            <a:avLst/>
          </a:prstGeom>
          <a:noFill/>
          <a:ln>
            <a:noFill/>
          </a:ln>
        </p:spPr>
        <p:style>
          <a:lnRef idx="0"/>
          <a:fillRef idx="0"/>
          <a:effectRef idx="0"/>
          <a:fontRef idx="minor"/>
        </p:style>
      </p:sp>
      <p:pic>
        <p:nvPicPr>
          <p:cNvPr id="995" name="Picture 2" descr=""/>
          <p:cNvPicPr/>
          <p:nvPr/>
        </p:nvPicPr>
        <p:blipFill>
          <a:blip r:embed="rId1"/>
          <a:stretch/>
        </p:blipFill>
        <p:spPr>
          <a:xfrm>
            <a:off x="2699640" y="620640"/>
            <a:ext cx="6190200" cy="5913720"/>
          </a:xfrm>
          <a:prstGeom prst="rect">
            <a:avLst/>
          </a:prstGeom>
          <a:ln>
            <a:noFill/>
          </a:ln>
        </p:spPr>
      </p:pic>
    </p:spTree>
  </p:cSld>
  <mc:AlternateContent>
    <mc:Choice Requires="p14">
      <p:transition spd="slow" p14:dur="2000"/>
    </mc:Choice>
    <mc:Fallback>
      <p:transition spd="slow"/>
    </mc:Fallback>
  </mc:AlternateContent>
</p:sld>
</file>

<file path=ppt/slides/slide6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96"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rmAutofit fontScale="73000"/>
          </a:bodyPr>
          <a:p>
            <a:pPr>
              <a:lnSpc>
                <a:spcPct val="100000"/>
              </a:lnSpc>
            </a:pPr>
            <a:r>
              <a:rPr b="0" lang="en-US" sz="4000" spc="-1" strike="noStrike">
                <a:solidFill>
                  <a:srgbClr val="424456"/>
                </a:solidFill>
                <a:latin typeface="Trebuchet MS"/>
                <a:ea typeface="DejaVu Sans"/>
              </a:rPr>
              <a:t>Write C++/ Python program for Selection Sort</a:t>
            </a:r>
            <a:endParaRPr b="0" lang="en-IN" sz="4000" spc="-1" strike="noStrike">
              <a:latin typeface="Arial"/>
            </a:endParaRPr>
          </a:p>
        </p:txBody>
      </p:sp>
      <p:sp>
        <p:nvSpPr>
          <p:cNvPr id="997" name="CustomShape 2"/>
          <p:cNvSpPr/>
          <p:nvPr/>
        </p:nvSpPr>
        <p:spPr>
          <a:xfrm>
            <a:off x="457200" y="2249280"/>
            <a:ext cx="8227080" cy="4322520"/>
          </a:xfrm>
          <a:prstGeom prst="rect">
            <a:avLst/>
          </a:prstGeom>
          <a:noFill/>
          <a:ln>
            <a:noFill/>
          </a:ln>
        </p:spPr>
        <p:style>
          <a:lnRef idx="0"/>
          <a:fillRef idx="0"/>
          <a:effectRef idx="0"/>
          <a:fontRef idx="minor"/>
        </p:style>
      </p:sp>
    </p:spTree>
  </p:cSld>
  <mc:AlternateContent>
    <mc:Choice Requires="p14">
      <p:transition spd="slow" p14:dur="2000"/>
    </mc:Choice>
    <mc:Fallback>
      <p:transition spd="slow"/>
    </mc:Fallback>
  </mc:AlternateContent>
</p:sld>
</file>

<file path=ppt/slides/slide6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98" name="CustomShape 1"/>
          <p:cNvSpPr/>
          <p:nvPr/>
        </p:nvSpPr>
        <p:spPr>
          <a:xfrm>
            <a:off x="457200" y="2249280"/>
            <a:ext cx="8227080" cy="4322520"/>
          </a:xfrm>
          <a:prstGeom prst="rect">
            <a:avLst/>
          </a:prstGeom>
          <a:noFill/>
          <a:ln>
            <a:noFill/>
          </a:ln>
        </p:spPr>
        <p:style>
          <a:lnRef idx="0"/>
          <a:fillRef idx="0"/>
          <a:effectRef idx="0"/>
          <a:fontRef idx="minor"/>
        </p:style>
      </p:sp>
      <p:sp>
        <p:nvSpPr>
          <p:cNvPr id="999" name="CustomShape 2"/>
          <p:cNvSpPr/>
          <p:nvPr/>
        </p:nvSpPr>
        <p:spPr>
          <a:xfrm>
            <a:off x="457200" y="1143000"/>
            <a:ext cx="8227080" cy="1064160"/>
          </a:xfrm>
          <a:prstGeom prst="rect">
            <a:avLst/>
          </a:prstGeom>
          <a:noFill/>
          <a:ln>
            <a:noFill/>
          </a:ln>
        </p:spPr>
        <p:style>
          <a:lnRef idx="0"/>
          <a:fillRef idx="0"/>
          <a:effectRef idx="0"/>
          <a:fontRef idx="minor"/>
        </p:style>
      </p:sp>
      <p:pic>
        <p:nvPicPr>
          <p:cNvPr id="1000" name="Picture 2" descr=""/>
          <p:cNvPicPr/>
          <p:nvPr/>
        </p:nvPicPr>
        <p:blipFill>
          <a:blip r:embed="rId1"/>
          <a:stretch/>
        </p:blipFill>
        <p:spPr>
          <a:xfrm>
            <a:off x="453240" y="980640"/>
            <a:ext cx="8364600" cy="5614200"/>
          </a:xfrm>
          <a:prstGeom prst="rect">
            <a:avLst/>
          </a:prstGeom>
          <a:ln>
            <a:noFill/>
          </a:ln>
        </p:spPr>
      </p:pic>
    </p:spTree>
  </p:cSld>
  <mc:AlternateContent>
    <mc:Choice Requires="p14">
      <p:transition spd="slow" p14:dur="2000"/>
    </mc:Choice>
    <mc:Fallback>
      <p:transition spd="slow"/>
    </mc:Fallback>
  </mc:AlternateContent>
</p:sld>
</file>

<file path=ppt/slides/slide6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01" name="CustomShape 1"/>
          <p:cNvSpPr/>
          <p:nvPr/>
        </p:nvSpPr>
        <p:spPr>
          <a:xfrm>
            <a:off x="457200" y="27396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Selection Sort</a:t>
            </a:r>
            <a:endParaRPr b="0" lang="en-IN" sz="4000" spc="-1" strike="noStrike">
              <a:latin typeface="Arial"/>
            </a:endParaRPr>
          </a:p>
        </p:txBody>
      </p:sp>
      <p:sp>
        <p:nvSpPr>
          <p:cNvPr id="1002" name="CustomShape 2"/>
          <p:cNvSpPr/>
          <p:nvPr/>
        </p:nvSpPr>
        <p:spPr>
          <a:xfrm>
            <a:off x="457200" y="2249280"/>
            <a:ext cx="8227080" cy="4322520"/>
          </a:xfrm>
          <a:prstGeom prst="rect">
            <a:avLst/>
          </a:prstGeom>
          <a:noFill/>
          <a:ln>
            <a:noFill/>
          </a:ln>
        </p:spPr>
        <p:style>
          <a:lnRef idx="0"/>
          <a:fillRef idx="0"/>
          <a:effectRef idx="0"/>
          <a:fontRef idx="minor"/>
        </p:style>
      </p:sp>
      <p:pic>
        <p:nvPicPr>
          <p:cNvPr id="1003" name="Picture 2" descr=""/>
          <p:cNvPicPr/>
          <p:nvPr/>
        </p:nvPicPr>
        <p:blipFill>
          <a:blip r:embed="rId1"/>
          <a:stretch/>
        </p:blipFill>
        <p:spPr>
          <a:xfrm>
            <a:off x="1389600" y="1320480"/>
            <a:ext cx="3683880" cy="5130360"/>
          </a:xfrm>
          <a:prstGeom prst="rect">
            <a:avLst/>
          </a:prstGeom>
          <a:ln>
            <a:noFill/>
          </a:ln>
        </p:spPr>
      </p:pic>
    </p:spTree>
  </p:cSld>
  <mc:AlternateContent>
    <mc:Choice Requires="p14">
      <p:transition spd="slow" p14:dur="2000"/>
    </mc:Choice>
    <mc:Fallback>
      <p:transition spd="slow"/>
    </mc:Fallback>
  </mc:AlternateContent>
</p:sld>
</file>

<file path=ppt/slides/slide6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04" name="CustomShape 1"/>
          <p:cNvSpPr/>
          <p:nvPr/>
        </p:nvSpPr>
        <p:spPr>
          <a:xfrm>
            <a:off x="685800" y="609480"/>
            <a:ext cx="7769880" cy="96264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Selection Sort Example</a:t>
            </a:r>
            <a:endParaRPr b="0" lang="en-IN" sz="4000" spc="-1" strike="noStrike">
              <a:latin typeface="Arial"/>
            </a:endParaRPr>
          </a:p>
        </p:txBody>
      </p:sp>
      <p:sp>
        <p:nvSpPr>
          <p:cNvPr id="1005" name="CustomShape 2"/>
          <p:cNvSpPr/>
          <p:nvPr/>
        </p:nvSpPr>
        <p:spPr>
          <a:xfrm>
            <a:off x="457200" y="2249280"/>
            <a:ext cx="8227080" cy="4322520"/>
          </a:xfrm>
          <a:prstGeom prst="rect">
            <a:avLst/>
          </a:prstGeom>
          <a:noFill/>
          <a:ln>
            <a:noFill/>
          </a:ln>
        </p:spPr>
        <p:style>
          <a:lnRef idx="0"/>
          <a:fillRef idx="0"/>
          <a:effectRef idx="0"/>
          <a:fontRef idx="minor"/>
        </p:style>
      </p:sp>
      <p:pic>
        <p:nvPicPr>
          <p:cNvPr id="1006" name="Picture 2" descr=""/>
          <p:cNvPicPr/>
          <p:nvPr/>
        </p:nvPicPr>
        <p:blipFill>
          <a:blip r:embed="rId1"/>
          <a:stretch/>
        </p:blipFill>
        <p:spPr>
          <a:xfrm>
            <a:off x="1331640" y="3067200"/>
            <a:ext cx="5242680" cy="583200"/>
          </a:xfrm>
          <a:prstGeom prst="rect">
            <a:avLst/>
          </a:prstGeom>
          <a:ln>
            <a:noFill/>
          </a:ln>
        </p:spPr>
      </p:pic>
    </p:spTree>
  </p:cSld>
  <mc:AlternateContent>
    <mc:Choice Requires="p14">
      <p:transition spd="slow" p14:dur="2000"/>
    </mc:Choice>
    <mc:Fallback>
      <p:transition spd="slow"/>
    </mc:Fallback>
  </mc:AlternateContent>
</p:sld>
</file>

<file path=ppt/slides/slide6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07" name="CustomShape 1"/>
          <p:cNvSpPr/>
          <p:nvPr/>
        </p:nvSpPr>
        <p:spPr>
          <a:xfrm>
            <a:off x="457200" y="273600"/>
            <a:ext cx="8228520" cy="1144080"/>
          </a:xfrm>
          <a:prstGeom prst="rect">
            <a:avLst/>
          </a:prstGeom>
          <a:noFill/>
          <a:ln>
            <a:noFill/>
          </a:ln>
        </p:spPr>
        <p:style>
          <a:lnRef idx="0"/>
          <a:fillRef idx="0"/>
          <a:effectRef idx="0"/>
          <a:fontRef idx="minor"/>
        </p:style>
        <p:txBody>
          <a:bodyPr lIns="0" rIns="0" tIns="0" bIns="0" anchor="ctr">
            <a:noAutofit/>
          </a:bodyPr>
          <a:p>
            <a:pPr>
              <a:lnSpc>
                <a:spcPct val="100000"/>
              </a:lnSpc>
            </a:pPr>
            <a:r>
              <a:rPr b="0" lang="en-US" sz="4000" spc="-1" strike="noStrike">
                <a:solidFill>
                  <a:srgbClr val="424456"/>
                </a:solidFill>
                <a:latin typeface="Trebuchet MS"/>
                <a:ea typeface="DejaVu Sans"/>
              </a:rPr>
              <a:t>Insertion Sort</a:t>
            </a:r>
            <a:endParaRPr b="0" lang="en-IN" sz="4000" spc="-1" strike="noStrike">
              <a:latin typeface="Arial"/>
            </a:endParaRPr>
          </a:p>
        </p:txBody>
      </p:sp>
      <p:sp>
        <p:nvSpPr>
          <p:cNvPr id="1008" name="CustomShape 2"/>
          <p:cNvSpPr/>
          <p:nvPr/>
        </p:nvSpPr>
        <p:spPr>
          <a:xfrm>
            <a:off x="457200" y="1604520"/>
            <a:ext cx="8228520" cy="3976560"/>
          </a:xfrm>
          <a:prstGeom prst="rect">
            <a:avLst/>
          </a:prstGeom>
          <a:noFill/>
          <a:ln>
            <a:noFill/>
          </a:ln>
        </p:spPr>
        <p:style>
          <a:lnRef idx="0"/>
          <a:fillRef idx="0"/>
          <a:effectRef idx="0"/>
          <a:fontRef idx="minor"/>
        </p:style>
        <p:txBody>
          <a:bodyPr lIns="0" rIns="0" tIns="0" bIns="0">
            <a:noAutofit/>
          </a:bodyPr>
          <a:p>
            <a:pPr marL="216000" indent="-215280">
              <a:lnSpc>
                <a:spcPct val="100000"/>
              </a:lnSpc>
              <a:buClr>
                <a:srgbClr val="000000"/>
              </a:buClr>
              <a:buSzPct val="45000"/>
              <a:buFont typeface="Wingdings" charset="2"/>
              <a:buChar char=""/>
            </a:pPr>
            <a:r>
              <a:rPr b="0" lang="en-IN" sz="2200" spc="-1" strike="noStrike">
                <a:solidFill>
                  <a:srgbClr val="000000"/>
                </a:solidFill>
                <a:latin typeface="Arial"/>
                <a:ea typeface="DejaVu Sans"/>
              </a:rPr>
              <a:t>Insertion sort is a simple sorting algorithm that works similar to the way you sort playing cards in your hands. The array is virtually split into a sorted and an unsorted part. Values from the unsorted part are picked and placed at the correct position in the sorted part.</a:t>
            </a:r>
            <a:endParaRPr b="0" lang="en-IN" sz="2200" spc="-1" strike="noStrike">
              <a:latin typeface="Arial"/>
            </a:endParaRPr>
          </a:p>
          <a:p>
            <a:pPr>
              <a:lnSpc>
                <a:spcPct val="100000"/>
              </a:lnSpc>
            </a:pPr>
            <a:endParaRPr b="0" lang="en-IN" sz="2200" spc="-1" strike="noStrike">
              <a:latin typeface="Arial"/>
            </a:endParaRPr>
          </a:p>
          <a:p>
            <a:pPr>
              <a:lnSpc>
                <a:spcPct val="100000"/>
              </a:lnSpc>
            </a:pPr>
            <a:r>
              <a:rPr b="0" lang="en-IN" sz="2200" spc="-1" strike="noStrike">
                <a:solidFill>
                  <a:srgbClr val="000000"/>
                </a:solidFill>
                <a:latin typeface="Arial"/>
                <a:ea typeface="DejaVu Sans"/>
              </a:rPr>
              <a:t>Characteristics of Insertion Sort:</a:t>
            </a:r>
            <a:endParaRPr b="0" lang="en-IN" sz="2200" spc="-1" strike="noStrike">
              <a:latin typeface="Arial"/>
            </a:endParaRPr>
          </a:p>
          <a:p>
            <a:pPr marL="216000" indent="-215280">
              <a:lnSpc>
                <a:spcPct val="100000"/>
              </a:lnSpc>
              <a:buClr>
                <a:srgbClr val="000000"/>
              </a:buClr>
              <a:buSzPct val="45000"/>
              <a:buFont typeface="Wingdings" charset="2"/>
              <a:buChar char=""/>
            </a:pPr>
            <a:r>
              <a:rPr b="0" lang="en-IN" sz="2200" spc="-1" strike="noStrike">
                <a:solidFill>
                  <a:srgbClr val="000000"/>
                </a:solidFill>
                <a:latin typeface="Arial"/>
                <a:ea typeface="DejaVu Sans"/>
              </a:rPr>
              <a:t>This algorithm is one of the simplest algorithm with simple implementation</a:t>
            </a:r>
            <a:endParaRPr b="0" lang="en-IN" sz="2200" spc="-1" strike="noStrike">
              <a:latin typeface="Arial"/>
            </a:endParaRPr>
          </a:p>
          <a:p>
            <a:pPr marL="216000" indent="-215280">
              <a:lnSpc>
                <a:spcPct val="100000"/>
              </a:lnSpc>
              <a:buClr>
                <a:srgbClr val="000000"/>
              </a:buClr>
              <a:buSzPct val="45000"/>
              <a:buFont typeface="Wingdings" charset="2"/>
              <a:buChar char=""/>
            </a:pPr>
            <a:r>
              <a:rPr b="0" lang="en-IN" sz="2200" spc="-1" strike="noStrike">
                <a:solidFill>
                  <a:srgbClr val="000000"/>
                </a:solidFill>
                <a:latin typeface="Arial"/>
                <a:ea typeface="DejaVu Sans"/>
              </a:rPr>
              <a:t>Basically, Insertion sort is efficient for small data values</a:t>
            </a:r>
            <a:endParaRPr b="0" lang="en-IN" sz="2200" spc="-1" strike="noStrike">
              <a:latin typeface="Arial"/>
            </a:endParaRPr>
          </a:p>
          <a:p>
            <a:pPr marL="216000" indent="-215280">
              <a:lnSpc>
                <a:spcPct val="100000"/>
              </a:lnSpc>
              <a:buClr>
                <a:srgbClr val="000000"/>
              </a:buClr>
              <a:buSzPct val="45000"/>
              <a:buFont typeface="Wingdings" charset="2"/>
              <a:buChar char=""/>
            </a:pPr>
            <a:r>
              <a:rPr b="0" lang="en-IN" sz="2200" spc="-1" strike="noStrike">
                <a:solidFill>
                  <a:srgbClr val="000000"/>
                </a:solidFill>
                <a:latin typeface="Arial"/>
                <a:ea typeface="DejaVu Sans"/>
              </a:rPr>
              <a:t>Insertion sort is adaptive in nature, i.e. it is appropriate for data sets which are already partially sorted.</a:t>
            </a:r>
            <a:endParaRPr b="0" lang="en-IN" sz="2200" spc="-1" strike="noStrike">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48" name="CustomShape 1"/>
          <p:cNvSpPr/>
          <p:nvPr/>
        </p:nvSpPr>
        <p:spPr>
          <a:xfrm>
            <a:off x="457200" y="273240"/>
            <a:ext cx="8219520" cy="1135800"/>
          </a:xfrm>
          <a:prstGeom prst="rect">
            <a:avLst/>
          </a:prstGeom>
          <a:noFill/>
          <a:ln>
            <a:noFill/>
          </a:ln>
        </p:spPr>
        <p:style>
          <a:lnRef idx="0"/>
          <a:fillRef idx="0"/>
          <a:effectRef idx="0"/>
          <a:fontRef idx="minor"/>
        </p:style>
        <p:txBody>
          <a:bodyPr lIns="0" rIns="0" tIns="0" bIns="0" anchor="ctr">
            <a:noAutofit/>
          </a:bodyPr>
          <a:p>
            <a:pPr>
              <a:lnSpc>
                <a:spcPct val="100000"/>
              </a:lnSpc>
              <a:tabLst>
                <a:tab algn="l" pos="0"/>
                <a:tab algn="l" pos="447840"/>
                <a:tab algn="l" pos="896760"/>
                <a:tab algn="l" pos="1346040"/>
                <a:tab algn="l" pos="1795320"/>
                <a:tab algn="l" pos="2244600"/>
                <a:tab algn="l" pos="2693880"/>
                <a:tab algn="l" pos="3143160"/>
                <a:tab algn="l" pos="3592440"/>
                <a:tab algn="l" pos="4041720"/>
                <a:tab algn="l" pos="4491000"/>
                <a:tab algn="l" pos="4940280"/>
                <a:tab algn="l" pos="5389560"/>
                <a:tab algn="l" pos="5838840"/>
                <a:tab algn="l" pos="6288120"/>
                <a:tab algn="l" pos="6737400"/>
                <a:tab algn="l" pos="7186680"/>
                <a:tab algn="l" pos="7635960"/>
                <a:tab algn="l" pos="8085240"/>
                <a:tab algn="l" pos="8534520"/>
                <a:tab algn="l" pos="8983800"/>
              </a:tabLst>
            </a:pPr>
            <a:r>
              <a:rPr b="0" lang="en-IN" sz="2200" spc="-1" strike="noStrike">
                <a:solidFill>
                  <a:srgbClr val="000000"/>
                </a:solidFill>
                <a:latin typeface="Arial"/>
                <a:ea typeface="DejaVu Sans"/>
              </a:rPr>
              <a:t> </a:t>
            </a:r>
            <a:r>
              <a:rPr b="0" lang="en-IN" sz="4500" spc="-1" strike="noStrike">
                <a:solidFill>
                  <a:srgbClr val="04617b"/>
                </a:solidFill>
                <a:latin typeface="Calibri"/>
                <a:ea typeface="Majalla UI"/>
              </a:rPr>
              <a:t>Linear/Sequential Search</a:t>
            </a:r>
            <a:endParaRPr b="0" lang="en-IN" sz="4500" spc="-1" strike="noStrike">
              <a:latin typeface="Arial"/>
            </a:endParaRPr>
          </a:p>
        </p:txBody>
      </p:sp>
      <p:pic>
        <p:nvPicPr>
          <p:cNvPr id="549" name="Picture 2" descr=""/>
          <p:cNvPicPr/>
          <p:nvPr/>
        </p:nvPicPr>
        <p:blipFill>
          <a:blip r:embed="rId1"/>
          <a:stretch/>
        </p:blipFill>
        <p:spPr>
          <a:xfrm>
            <a:off x="35640" y="2271600"/>
            <a:ext cx="8784720" cy="2954880"/>
          </a:xfrm>
          <a:prstGeom prst="rect">
            <a:avLst/>
          </a:prstGeom>
          <a:ln>
            <a:noFill/>
          </a:ln>
        </p:spPr>
      </p:pic>
    </p:spTree>
  </p:cSld>
  <mc:AlternateContent>
    <mc:Choice Requires="p14">
      <p:transition spd="slow" p14:dur="2000"/>
    </mc:Choice>
    <mc:Fallback>
      <p:transition spd="slow"/>
    </mc:Fallback>
  </mc:AlternateContent>
</p:sld>
</file>

<file path=ppt/slides/slide7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09" name="CustomShape 1"/>
          <p:cNvSpPr/>
          <p:nvPr/>
        </p:nvSpPr>
        <p:spPr>
          <a:xfrm>
            <a:off x="457200" y="273600"/>
            <a:ext cx="8228520" cy="1144080"/>
          </a:xfrm>
          <a:prstGeom prst="rect">
            <a:avLst/>
          </a:prstGeom>
          <a:noFill/>
          <a:ln>
            <a:noFill/>
          </a:ln>
        </p:spPr>
        <p:style>
          <a:lnRef idx="0"/>
          <a:fillRef idx="0"/>
          <a:effectRef idx="0"/>
          <a:fontRef idx="minor"/>
        </p:style>
      </p:sp>
      <p:sp>
        <p:nvSpPr>
          <p:cNvPr id="1010" name="CustomShape 2"/>
          <p:cNvSpPr/>
          <p:nvPr/>
        </p:nvSpPr>
        <p:spPr>
          <a:xfrm>
            <a:off x="457200" y="1604520"/>
            <a:ext cx="8228520" cy="3976560"/>
          </a:xfrm>
          <a:prstGeom prst="rect">
            <a:avLst/>
          </a:prstGeom>
          <a:noFill/>
          <a:ln>
            <a:noFill/>
          </a:ln>
        </p:spPr>
        <p:style>
          <a:lnRef idx="0"/>
          <a:fillRef idx="0"/>
          <a:effectRef idx="0"/>
          <a:fontRef idx="minor"/>
        </p:style>
        <p:txBody>
          <a:bodyPr lIns="0" rIns="0" tIns="0" bIns="0">
            <a:normAutofit/>
          </a:bodyPr>
          <a:p>
            <a:pPr marL="432000" indent="-323280">
              <a:lnSpc>
                <a:spcPct val="100000"/>
              </a:lnSpc>
              <a:spcBef>
                <a:spcPts val="1417"/>
              </a:spcBef>
              <a:buClr>
                <a:srgbClr val="000000"/>
              </a:buClr>
              <a:buSzPct val="45000"/>
              <a:buFont typeface="Wingdings" charset="2"/>
              <a:buChar char=""/>
            </a:pPr>
            <a:r>
              <a:rPr b="0" lang="en-IN" sz="3200" spc="-1" strike="noStrike">
                <a:solidFill>
                  <a:srgbClr val="000000"/>
                </a:solidFill>
                <a:latin typeface="Arial"/>
                <a:ea typeface="DejaVu Sans"/>
              </a:rPr>
              <a:t>Consider an example:</a:t>
            </a:r>
            <a:endParaRPr b="0" lang="en-IN" sz="3200" spc="-1" strike="noStrike">
              <a:latin typeface="Arial"/>
            </a:endParaRPr>
          </a:p>
          <a:p>
            <a:pPr marL="432000" indent="-323280">
              <a:lnSpc>
                <a:spcPct val="100000"/>
              </a:lnSpc>
              <a:spcBef>
                <a:spcPts val="1417"/>
              </a:spcBef>
              <a:buClr>
                <a:srgbClr val="000000"/>
              </a:buClr>
              <a:buSzPct val="45000"/>
              <a:buFont typeface="Wingdings" charset="2"/>
              <a:buChar char=""/>
            </a:pPr>
            <a:r>
              <a:rPr b="0" lang="en-IN" sz="3200" spc="-1" strike="noStrike">
                <a:solidFill>
                  <a:srgbClr val="000000"/>
                </a:solidFill>
                <a:latin typeface="Arial"/>
                <a:ea typeface="DejaVu Sans"/>
              </a:rPr>
              <a:t> </a:t>
            </a:r>
            <a:r>
              <a:rPr b="0" lang="en-IN" sz="3200" spc="-1" strike="noStrike">
                <a:solidFill>
                  <a:srgbClr val="000000"/>
                </a:solidFill>
                <a:latin typeface="Arial"/>
                <a:ea typeface="DejaVu Sans"/>
              </a:rPr>
              <a:t>arr[]: {16,15,4,13,2,1}</a:t>
            </a:r>
            <a:endParaRPr b="0" lang="en-IN" sz="3200" spc="-1" strike="noStrike">
              <a:latin typeface="Arial"/>
            </a:endParaRPr>
          </a:p>
        </p:txBody>
      </p:sp>
    </p:spTree>
  </p:cSld>
  <mc:AlternateContent>
    <mc:Choice Requires="p14">
      <p:transition spd="slow" p14:dur="2000"/>
    </mc:Choice>
    <mc:Fallback>
      <p:transition spd="slow"/>
    </mc:Fallback>
  </mc:AlternateContent>
</p:sld>
</file>

<file path=ppt/slides/slide7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011" name="" descr=""/>
          <p:cNvPicPr/>
          <p:nvPr/>
        </p:nvPicPr>
        <p:blipFill>
          <a:blip r:embed="rId1"/>
          <a:stretch/>
        </p:blipFill>
        <p:spPr>
          <a:xfrm>
            <a:off x="1296000" y="844560"/>
            <a:ext cx="6695280" cy="5418720"/>
          </a:xfrm>
          <a:prstGeom prst="rect">
            <a:avLst/>
          </a:prstGeom>
          <a:ln>
            <a:noFill/>
          </a:ln>
        </p:spPr>
      </p:pic>
    </p:spTree>
  </p:cSld>
  <mc:AlternateContent>
    <mc:Choice Requires="p14">
      <p:transition spd="slow" p14:dur="2000"/>
    </mc:Choice>
    <mc:Fallback>
      <p:transition spd="slow"/>
    </mc:Fallback>
  </mc:AlternateContent>
</p:sld>
</file>

<file path=ppt/slides/slide7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12" name="CustomShape 1"/>
          <p:cNvSpPr/>
          <p:nvPr/>
        </p:nvSpPr>
        <p:spPr>
          <a:xfrm>
            <a:off x="457200" y="504000"/>
            <a:ext cx="8228520" cy="10215360"/>
          </a:xfrm>
          <a:prstGeom prst="rect">
            <a:avLst/>
          </a:prstGeom>
          <a:noFill/>
          <a:ln>
            <a:noFill/>
          </a:ln>
        </p:spPr>
        <p:style>
          <a:lnRef idx="0"/>
          <a:fillRef idx="0"/>
          <a:effectRef idx="0"/>
          <a:fontRef idx="minor"/>
        </p:style>
        <p:txBody>
          <a:bodyPr lIns="0" rIns="0" tIns="0" bIns="0">
            <a:noAutofit/>
          </a:bodyPr>
          <a:p>
            <a:pPr>
              <a:lnSpc>
                <a:spcPct val="100000"/>
              </a:lnSpc>
            </a:pPr>
            <a:r>
              <a:rPr b="0" lang="en-IN" sz="2200" spc="-1" strike="noStrike">
                <a:solidFill>
                  <a:srgbClr val="000000"/>
                </a:solidFill>
                <a:latin typeface="Arial"/>
                <a:ea typeface="DejaVu Sans"/>
              </a:rPr>
              <a:t>void insertionSort(int arr[], int n)</a:t>
            </a:r>
            <a:endParaRPr b="0" lang="en-IN" sz="2200" spc="-1" strike="noStrike">
              <a:latin typeface="Arial"/>
            </a:endParaRPr>
          </a:p>
          <a:p>
            <a:pPr>
              <a:lnSpc>
                <a:spcPct val="100000"/>
              </a:lnSpc>
            </a:pPr>
            <a:r>
              <a:rPr b="0" lang="en-IN" sz="2200" spc="-1" strike="noStrike">
                <a:solidFill>
                  <a:srgbClr val="000000"/>
                </a:solidFill>
                <a:latin typeface="Arial"/>
                <a:ea typeface="DejaVu Sans"/>
              </a:rPr>
              <a:t>{</a:t>
            </a:r>
            <a:endParaRPr b="0" lang="en-IN" sz="2200" spc="-1" strike="noStrike">
              <a:latin typeface="Arial"/>
            </a:endParaRPr>
          </a:p>
          <a:p>
            <a:pPr>
              <a:lnSpc>
                <a:spcPct val="100000"/>
              </a:lnSpc>
            </a:pPr>
            <a:r>
              <a:rPr b="0" lang="en-IN" sz="2200" spc="-1" strike="noStrike">
                <a:solidFill>
                  <a:srgbClr val="000000"/>
                </a:solidFill>
                <a:latin typeface="Arial"/>
                <a:ea typeface="DejaVu Sans"/>
              </a:rPr>
              <a:t>    </a:t>
            </a:r>
            <a:r>
              <a:rPr b="0" lang="en-IN" sz="2200" spc="-1" strike="noStrike">
                <a:solidFill>
                  <a:srgbClr val="000000"/>
                </a:solidFill>
                <a:latin typeface="Arial"/>
                <a:ea typeface="DejaVu Sans"/>
              </a:rPr>
              <a:t>int i, key, j;</a:t>
            </a:r>
            <a:endParaRPr b="0" lang="en-IN" sz="2200" spc="-1" strike="noStrike">
              <a:latin typeface="Arial"/>
            </a:endParaRPr>
          </a:p>
          <a:p>
            <a:pPr>
              <a:lnSpc>
                <a:spcPct val="100000"/>
              </a:lnSpc>
            </a:pPr>
            <a:r>
              <a:rPr b="0" lang="en-IN" sz="2200" spc="-1" strike="noStrike">
                <a:solidFill>
                  <a:srgbClr val="000000"/>
                </a:solidFill>
                <a:latin typeface="Arial"/>
                <a:ea typeface="DejaVu Sans"/>
              </a:rPr>
              <a:t>    </a:t>
            </a:r>
            <a:r>
              <a:rPr b="0" lang="en-IN" sz="2200" spc="-1" strike="noStrike">
                <a:solidFill>
                  <a:srgbClr val="000000"/>
                </a:solidFill>
                <a:latin typeface="Arial"/>
                <a:ea typeface="DejaVu Sans"/>
              </a:rPr>
              <a:t>for (i = 1; i &lt; n; i++)</a:t>
            </a:r>
            <a:endParaRPr b="0" lang="en-IN" sz="2200" spc="-1" strike="noStrike">
              <a:latin typeface="Arial"/>
            </a:endParaRPr>
          </a:p>
          <a:p>
            <a:pPr>
              <a:lnSpc>
                <a:spcPct val="100000"/>
              </a:lnSpc>
            </a:pPr>
            <a:r>
              <a:rPr b="0" lang="en-IN" sz="2200" spc="-1" strike="noStrike">
                <a:solidFill>
                  <a:srgbClr val="000000"/>
                </a:solidFill>
                <a:latin typeface="Arial"/>
                <a:ea typeface="DejaVu Sans"/>
              </a:rPr>
              <a:t>    </a:t>
            </a:r>
            <a:r>
              <a:rPr b="0" lang="en-IN" sz="2200" spc="-1" strike="noStrike">
                <a:solidFill>
                  <a:srgbClr val="000000"/>
                </a:solidFill>
                <a:latin typeface="Arial"/>
                <a:ea typeface="DejaVu Sans"/>
              </a:rPr>
              <a:t>{</a:t>
            </a:r>
            <a:endParaRPr b="0" lang="en-IN" sz="2200" spc="-1" strike="noStrike">
              <a:latin typeface="Arial"/>
            </a:endParaRPr>
          </a:p>
          <a:p>
            <a:pPr>
              <a:lnSpc>
                <a:spcPct val="100000"/>
              </a:lnSpc>
            </a:pPr>
            <a:r>
              <a:rPr b="0" lang="en-IN" sz="2200" spc="-1" strike="noStrike">
                <a:solidFill>
                  <a:srgbClr val="000000"/>
                </a:solidFill>
                <a:latin typeface="Arial"/>
                <a:ea typeface="DejaVu Sans"/>
              </a:rPr>
              <a:t>        </a:t>
            </a:r>
            <a:r>
              <a:rPr b="0" lang="en-IN" sz="2200" spc="-1" strike="noStrike">
                <a:solidFill>
                  <a:srgbClr val="000000"/>
                </a:solidFill>
                <a:latin typeface="Arial"/>
                <a:ea typeface="DejaVu Sans"/>
              </a:rPr>
              <a:t>key = arr[i];</a:t>
            </a:r>
            <a:endParaRPr b="0" lang="en-IN" sz="2200" spc="-1" strike="noStrike">
              <a:latin typeface="Arial"/>
            </a:endParaRPr>
          </a:p>
          <a:p>
            <a:pPr>
              <a:lnSpc>
                <a:spcPct val="100000"/>
              </a:lnSpc>
            </a:pPr>
            <a:r>
              <a:rPr b="0" lang="en-IN" sz="2200" spc="-1" strike="noStrike">
                <a:solidFill>
                  <a:srgbClr val="000000"/>
                </a:solidFill>
                <a:latin typeface="Arial"/>
                <a:ea typeface="DejaVu Sans"/>
              </a:rPr>
              <a:t>        </a:t>
            </a:r>
            <a:r>
              <a:rPr b="0" lang="en-IN" sz="2200" spc="-1" strike="noStrike">
                <a:solidFill>
                  <a:srgbClr val="000000"/>
                </a:solidFill>
                <a:latin typeface="Arial"/>
                <a:ea typeface="DejaVu Sans"/>
              </a:rPr>
              <a:t>j = i - 1;</a:t>
            </a:r>
            <a:endParaRPr b="0" lang="en-IN" sz="2200" spc="-1" strike="noStrike">
              <a:latin typeface="Arial"/>
            </a:endParaRPr>
          </a:p>
          <a:p>
            <a:pPr>
              <a:lnSpc>
                <a:spcPct val="100000"/>
              </a:lnSpc>
            </a:pPr>
            <a:r>
              <a:rPr b="0" lang="en-IN" sz="2200" spc="-1" strike="noStrike">
                <a:solidFill>
                  <a:srgbClr val="000000"/>
                </a:solidFill>
                <a:latin typeface="Arial"/>
                <a:ea typeface="DejaVu Sans"/>
              </a:rPr>
              <a:t> </a:t>
            </a:r>
            <a:endParaRPr b="0" lang="en-IN" sz="2200" spc="-1" strike="noStrike">
              <a:latin typeface="Arial"/>
            </a:endParaRPr>
          </a:p>
          <a:p>
            <a:pPr>
              <a:lnSpc>
                <a:spcPct val="100000"/>
              </a:lnSpc>
            </a:pPr>
            <a:r>
              <a:rPr b="0" lang="en-IN" sz="2200" spc="-1" strike="noStrike">
                <a:solidFill>
                  <a:srgbClr val="000000"/>
                </a:solidFill>
                <a:latin typeface="Arial"/>
                <a:ea typeface="DejaVu Sans"/>
              </a:rPr>
              <a:t>        </a:t>
            </a:r>
            <a:r>
              <a:rPr b="0" lang="en-IN" sz="2200" spc="-1" strike="noStrike">
                <a:solidFill>
                  <a:srgbClr val="000000"/>
                </a:solidFill>
                <a:latin typeface="Arial"/>
                <a:ea typeface="DejaVu Sans"/>
              </a:rPr>
              <a:t>// Move elements of arr[0..i-1], </a:t>
            </a:r>
            <a:endParaRPr b="0" lang="en-IN" sz="2200" spc="-1" strike="noStrike">
              <a:latin typeface="Arial"/>
            </a:endParaRPr>
          </a:p>
          <a:p>
            <a:pPr>
              <a:lnSpc>
                <a:spcPct val="100000"/>
              </a:lnSpc>
            </a:pPr>
            <a:r>
              <a:rPr b="0" lang="en-IN" sz="2200" spc="-1" strike="noStrike">
                <a:solidFill>
                  <a:srgbClr val="000000"/>
                </a:solidFill>
                <a:latin typeface="Arial"/>
                <a:ea typeface="DejaVu Sans"/>
              </a:rPr>
              <a:t>        </a:t>
            </a:r>
            <a:r>
              <a:rPr b="0" lang="en-IN" sz="2200" spc="-1" strike="noStrike">
                <a:solidFill>
                  <a:srgbClr val="000000"/>
                </a:solidFill>
                <a:latin typeface="Arial"/>
                <a:ea typeface="DejaVu Sans"/>
              </a:rPr>
              <a:t>// that are greater than key, to one</a:t>
            </a:r>
            <a:endParaRPr b="0" lang="en-IN" sz="2200" spc="-1" strike="noStrike">
              <a:latin typeface="Arial"/>
            </a:endParaRPr>
          </a:p>
          <a:p>
            <a:pPr>
              <a:lnSpc>
                <a:spcPct val="100000"/>
              </a:lnSpc>
            </a:pPr>
            <a:r>
              <a:rPr b="0" lang="en-IN" sz="2200" spc="-1" strike="noStrike">
                <a:solidFill>
                  <a:srgbClr val="000000"/>
                </a:solidFill>
                <a:latin typeface="Arial"/>
                <a:ea typeface="DejaVu Sans"/>
              </a:rPr>
              <a:t>        </a:t>
            </a:r>
            <a:r>
              <a:rPr b="0" lang="en-IN" sz="2200" spc="-1" strike="noStrike">
                <a:solidFill>
                  <a:srgbClr val="000000"/>
                </a:solidFill>
                <a:latin typeface="Arial"/>
                <a:ea typeface="DejaVu Sans"/>
              </a:rPr>
              <a:t>// position ahead of their</a:t>
            </a:r>
            <a:endParaRPr b="0" lang="en-IN" sz="2200" spc="-1" strike="noStrike">
              <a:latin typeface="Arial"/>
            </a:endParaRPr>
          </a:p>
          <a:p>
            <a:pPr>
              <a:lnSpc>
                <a:spcPct val="100000"/>
              </a:lnSpc>
            </a:pPr>
            <a:r>
              <a:rPr b="0" lang="en-IN" sz="2200" spc="-1" strike="noStrike">
                <a:solidFill>
                  <a:srgbClr val="000000"/>
                </a:solidFill>
                <a:latin typeface="Arial"/>
                <a:ea typeface="DejaVu Sans"/>
              </a:rPr>
              <a:t>        </a:t>
            </a:r>
            <a:r>
              <a:rPr b="0" lang="en-IN" sz="2200" spc="-1" strike="noStrike">
                <a:solidFill>
                  <a:srgbClr val="000000"/>
                </a:solidFill>
                <a:latin typeface="Arial"/>
                <a:ea typeface="DejaVu Sans"/>
              </a:rPr>
              <a:t>// current position</a:t>
            </a:r>
            <a:endParaRPr b="0" lang="en-IN" sz="2200" spc="-1" strike="noStrike">
              <a:latin typeface="Arial"/>
            </a:endParaRPr>
          </a:p>
          <a:p>
            <a:pPr>
              <a:lnSpc>
                <a:spcPct val="100000"/>
              </a:lnSpc>
            </a:pPr>
            <a:r>
              <a:rPr b="0" lang="en-IN" sz="2200" spc="-1" strike="noStrike">
                <a:solidFill>
                  <a:srgbClr val="000000"/>
                </a:solidFill>
                <a:latin typeface="Arial"/>
                <a:ea typeface="DejaVu Sans"/>
              </a:rPr>
              <a:t>        </a:t>
            </a:r>
            <a:r>
              <a:rPr b="0" lang="en-IN" sz="2200" spc="-1" strike="noStrike">
                <a:solidFill>
                  <a:srgbClr val="000000"/>
                </a:solidFill>
                <a:latin typeface="Arial"/>
                <a:ea typeface="DejaVu Sans"/>
              </a:rPr>
              <a:t>while (j &gt;= 0 &amp;&amp; arr[j] &gt; key)</a:t>
            </a:r>
            <a:endParaRPr b="0" lang="en-IN" sz="2200" spc="-1" strike="noStrike">
              <a:latin typeface="Arial"/>
            </a:endParaRPr>
          </a:p>
          <a:p>
            <a:pPr>
              <a:lnSpc>
                <a:spcPct val="100000"/>
              </a:lnSpc>
            </a:pPr>
            <a:r>
              <a:rPr b="0" lang="en-IN" sz="2200" spc="-1" strike="noStrike">
                <a:solidFill>
                  <a:srgbClr val="000000"/>
                </a:solidFill>
                <a:latin typeface="Arial"/>
                <a:ea typeface="DejaVu Sans"/>
              </a:rPr>
              <a:t>        </a:t>
            </a:r>
            <a:r>
              <a:rPr b="0" lang="en-IN" sz="2200" spc="-1" strike="noStrike">
                <a:solidFill>
                  <a:srgbClr val="000000"/>
                </a:solidFill>
                <a:latin typeface="Arial"/>
                <a:ea typeface="DejaVu Sans"/>
              </a:rPr>
              <a:t>{</a:t>
            </a:r>
            <a:endParaRPr b="0" lang="en-IN" sz="2200" spc="-1" strike="noStrike">
              <a:latin typeface="Arial"/>
            </a:endParaRPr>
          </a:p>
          <a:p>
            <a:pPr>
              <a:lnSpc>
                <a:spcPct val="100000"/>
              </a:lnSpc>
            </a:pPr>
            <a:r>
              <a:rPr b="0" lang="en-IN" sz="2200" spc="-1" strike="noStrike">
                <a:solidFill>
                  <a:srgbClr val="000000"/>
                </a:solidFill>
                <a:latin typeface="Arial"/>
                <a:ea typeface="DejaVu Sans"/>
              </a:rPr>
              <a:t>            </a:t>
            </a:r>
            <a:r>
              <a:rPr b="0" lang="en-IN" sz="2200" spc="-1" strike="noStrike">
                <a:solidFill>
                  <a:srgbClr val="000000"/>
                </a:solidFill>
                <a:latin typeface="Arial"/>
                <a:ea typeface="DejaVu Sans"/>
              </a:rPr>
              <a:t>arr[j + 1] = arr[j];</a:t>
            </a:r>
            <a:endParaRPr b="0" lang="en-IN" sz="2200" spc="-1" strike="noStrike">
              <a:latin typeface="Arial"/>
            </a:endParaRPr>
          </a:p>
          <a:p>
            <a:pPr>
              <a:lnSpc>
                <a:spcPct val="100000"/>
              </a:lnSpc>
            </a:pPr>
            <a:r>
              <a:rPr b="0" lang="en-IN" sz="2200" spc="-1" strike="noStrike">
                <a:solidFill>
                  <a:srgbClr val="000000"/>
                </a:solidFill>
                <a:latin typeface="Arial"/>
                <a:ea typeface="DejaVu Sans"/>
              </a:rPr>
              <a:t>            </a:t>
            </a:r>
            <a:r>
              <a:rPr b="0" lang="en-IN" sz="2200" spc="-1" strike="noStrike">
                <a:solidFill>
                  <a:srgbClr val="000000"/>
                </a:solidFill>
                <a:latin typeface="Arial"/>
                <a:ea typeface="DejaVu Sans"/>
              </a:rPr>
              <a:t>j = j - 1;</a:t>
            </a:r>
            <a:endParaRPr b="0" lang="en-IN" sz="2200" spc="-1" strike="noStrike">
              <a:latin typeface="Arial"/>
            </a:endParaRPr>
          </a:p>
          <a:p>
            <a:pPr>
              <a:lnSpc>
                <a:spcPct val="100000"/>
              </a:lnSpc>
            </a:pPr>
            <a:r>
              <a:rPr b="0" lang="en-IN" sz="2200" spc="-1" strike="noStrike">
                <a:solidFill>
                  <a:srgbClr val="000000"/>
                </a:solidFill>
                <a:latin typeface="Arial"/>
                <a:ea typeface="DejaVu Sans"/>
              </a:rPr>
              <a:t>        </a:t>
            </a:r>
            <a:r>
              <a:rPr b="0" lang="en-IN" sz="2200" spc="-1" strike="noStrike">
                <a:solidFill>
                  <a:srgbClr val="000000"/>
                </a:solidFill>
                <a:latin typeface="Arial"/>
                <a:ea typeface="DejaVu Sans"/>
              </a:rPr>
              <a:t>}</a:t>
            </a:r>
            <a:endParaRPr b="0" lang="en-IN" sz="2200" spc="-1" strike="noStrike">
              <a:latin typeface="Arial"/>
            </a:endParaRPr>
          </a:p>
          <a:p>
            <a:pPr>
              <a:lnSpc>
                <a:spcPct val="100000"/>
              </a:lnSpc>
            </a:pPr>
            <a:r>
              <a:rPr b="0" lang="en-IN" sz="2200" spc="-1" strike="noStrike">
                <a:solidFill>
                  <a:srgbClr val="000000"/>
                </a:solidFill>
                <a:latin typeface="Arial"/>
                <a:ea typeface="DejaVu Sans"/>
              </a:rPr>
              <a:t>        </a:t>
            </a:r>
            <a:r>
              <a:rPr b="0" lang="en-IN" sz="2200" spc="-1" strike="noStrike">
                <a:solidFill>
                  <a:srgbClr val="000000"/>
                </a:solidFill>
                <a:latin typeface="Arial"/>
                <a:ea typeface="DejaVu Sans"/>
              </a:rPr>
              <a:t>arr[j + 1] = key;</a:t>
            </a:r>
            <a:endParaRPr b="0" lang="en-IN" sz="2200" spc="-1" strike="noStrike">
              <a:latin typeface="Arial"/>
            </a:endParaRPr>
          </a:p>
          <a:p>
            <a:pPr>
              <a:lnSpc>
                <a:spcPct val="100000"/>
              </a:lnSpc>
            </a:pPr>
            <a:r>
              <a:rPr b="0" lang="en-IN" sz="2200" spc="-1" strike="noStrike">
                <a:solidFill>
                  <a:srgbClr val="000000"/>
                </a:solidFill>
                <a:latin typeface="Arial"/>
                <a:ea typeface="DejaVu Sans"/>
              </a:rPr>
              <a:t>    </a:t>
            </a:r>
            <a:r>
              <a:rPr b="0" lang="en-IN" sz="2200" spc="-1" strike="noStrike">
                <a:solidFill>
                  <a:srgbClr val="000000"/>
                </a:solidFill>
                <a:latin typeface="Arial"/>
                <a:ea typeface="DejaVu Sans"/>
              </a:rPr>
              <a:t>}</a:t>
            </a:r>
            <a:endParaRPr b="0" lang="en-IN" sz="2200" spc="-1" strike="noStrike">
              <a:latin typeface="Arial"/>
            </a:endParaRPr>
          </a:p>
          <a:p>
            <a:pPr>
              <a:lnSpc>
                <a:spcPct val="100000"/>
              </a:lnSpc>
            </a:pPr>
            <a:r>
              <a:rPr b="0" lang="en-IN" sz="2200" spc="-1" strike="noStrike">
                <a:solidFill>
                  <a:srgbClr val="000000"/>
                </a:solidFill>
                <a:latin typeface="Arial"/>
                <a:ea typeface="DejaVu Sans"/>
              </a:rPr>
              <a:t>}</a:t>
            </a:r>
            <a:endParaRPr b="0" lang="en-IN" sz="2200" spc="-1" strike="noStrike">
              <a:latin typeface="Arial"/>
            </a:endParaRPr>
          </a:p>
        </p:txBody>
      </p:sp>
    </p:spTree>
  </p:cSld>
  <mc:AlternateContent>
    <mc:Choice Requires="p14">
      <p:transition spd="slow" p14:dur="2000"/>
    </mc:Choice>
    <mc:Fallback>
      <p:transition spd="slow"/>
    </mc:Fallback>
  </mc:AlternateContent>
</p:sld>
</file>

<file path=ppt/slides/slide7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13" name="CustomShape 1"/>
          <p:cNvSpPr/>
          <p:nvPr/>
        </p:nvSpPr>
        <p:spPr>
          <a:xfrm>
            <a:off x="360000" y="720000"/>
            <a:ext cx="8228520" cy="5759280"/>
          </a:xfrm>
          <a:prstGeom prst="rect">
            <a:avLst/>
          </a:prstGeom>
          <a:noFill/>
          <a:ln>
            <a:noFill/>
          </a:ln>
        </p:spPr>
        <p:style>
          <a:lnRef idx="0"/>
          <a:fillRef idx="0"/>
          <a:effectRef idx="0"/>
          <a:fontRef idx="minor"/>
        </p:style>
        <p:txBody>
          <a:bodyPr lIns="0" rIns="0" tIns="0" bIns="0">
            <a:normAutofit fontScale="40000"/>
          </a:bodyPr>
          <a:p>
            <a:pPr>
              <a:lnSpc>
                <a:spcPct val="100000"/>
              </a:lnSpc>
            </a:pPr>
            <a:r>
              <a:rPr b="0" lang="en-IN" sz="3200" spc="-1" strike="noStrike">
                <a:solidFill>
                  <a:srgbClr val="000000"/>
                </a:solidFill>
                <a:latin typeface="Arial"/>
                <a:ea typeface="DejaVu Sans"/>
              </a:rPr>
              <a:t>def insertionSort(arr):</a:t>
            </a:r>
            <a:endParaRPr b="0" lang="en-IN" sz="3200" spc="-1" strike="noStrike">
              <a:latin typeface="Arial"/>
            </a:endParaRPr>
          </a:p>
          <a:p>
            <a:pPr>
              <a:lnSpc>
                <a:spcPct val="100000"/>
              </a:lnSpc>
            </a:pPr>
            <a:r>
              <a:rPr b="0" lang="en-IN" sz="3200" spc="-1" strike="noStrike">
                <a:solidFill>
                  <a:srgbClr val="000000"/>
                </a:solidFill>
                <a:latin typeface="Arial"/>
                <a:ea typeface="DejaVu Sans"/>
              </a:rPr>
              <a:t> </a:t>
            </a:r>
            <a:endParaRPr b="0" lang="en-IN" sz="3200" spc="-1" strike="noStrike">
              <a:latin typeface="Arial"/>
            </a:endParaRPr>
          </a:p>
          <a:p>
            <a:pPr>
              <a:lnSpc>
                <a:spcPct val="100000"/>
              </a:lnSpc>
            </a:pPr>
            <a:r>
              <a:rPr b="0" lang="en-IN" sz="3200" spc="-1" strike="noStrike">
                <a:solidFill>
                  <a:srgbClr val="000000"/>
                </a:solidFill>
                <a:latin typeface="Arial"/>
                <a:ea typeface="DejaVu Sans"/>
              </a:rPr>
              <a:t>    </a:t>
            </a:r>
            <a:r>
              <a:rPr b="0" lang="en-IN" sz="3200" spc="-1" strike="noStrike">
                <a:solidFill>
                  <a:srgbClr val="000000"/>
                </a:solidFill>
                <a:latin typeface="Arial"/>
                <a:ea typeface="DejaVu Sans"/>
              </a:rPr>
              <a:t># Traverse through 1 to len(arr)</a:t>
            </a:r>
            <a:endParaRPr b="0" lang="en-IN" sz="3200" spc="-1" strike="noStrike">
              <a:latin typeface="Arial"/>
            </a:endParaRPr>
          </a:p>
          <a:p>
            <a:pPr>
              <a:lnSpc>
                <a:spcPct val="100000"/>
              </a:lnSpc>
            </a:pPr>
            <a:r>
              <a:rPr b="0" lang="en-IN" sz="3200" spc="-1" strike="noStrike">
                <a:solidFill>
                  <a:srgbClr val="000000"/>
                </a:solidFill>
                <a:latin typeface="Arial"/>
                <a:ea typeface="DejaVu Sans"/>
              </a:rPr>
              <a:t>    </a:t>
            </a:r>
            <a:r>
              <a:rPr b="0" lang="en-IN" sz="3200" spc="-1" strike="noStrike">
                <a:solidFill>
                  <a:srgbClr val="000000"/>
                </a:solidFill>
                <a:latin typeface="Arial"/>
                <a:ea typeface="DejaVu Sans"/>
              </a:rPr>
              <a:t>for i in range(1, len(arr)):</a:t>
            </a:r>
            <a:endParaRPr b="0" lang="en-IN" sz="3200" spc="-1" strike="noStrike">
              <a:latin typeface="Arial"/>
            </a:endParaRPr>
          </a:p>
          <a:p>
            <a:pPr>
              <a:lnSpc>
                <a:spcPct val="100000"/>
              </a:lnSpc>
            </a:pPr>
            <a:r>
              <a:rPr b="0" lang="en-IN" sz="3200" spc="-1" strike="noStrike">
                <a:solidFill>
                  <a:srgbClr val="000000"/>
                </a:solidFill>
                <a:latin typeface="Arial"/>
                <a:ea typeface="DejaVu Sans"/>
              </a:rPr>
              <a:t> </a:t>
            </a:r>
            <a:endParaRPr b="0" lang="en-IN" sz="3200" spc="-1" strike="noStrike">
              <a:latin typeface="Arial"/>
            </a:endParaRPr>
          </a:p>
          <a:p>
            <a:pPr>
              <a:lnSpc>
                <a:spcPct val="100000"/>
              </a:lnSpc>
            </a:pPr>
            <a:r>
              <a:rPr b="0" lang="en-IN" sz="3200" spc="-1" strike="noStrike">
                <a:solidFill>
                  <a:srgbClr val="000000"/>
                </a:solidFill>
                <a:latin typeface="Arial"/>
                <a:ea typeface="DejaVu Sans"/>
              </a:rPr>
              <a:t>        </a:t>
            </a:r>
            <a:r>
              <a:rPr b="0" lang="en-IN" sz="3200" spc="-1" strike="noStrike">
                <a:solidFill>
                  <a:srgbClr val="000000"/>
                </a:solidFill>
                <a:latin typeface="Arial"/>
                <a:ea typeface="DejaVu Sans"/>
              </a:rPr>
              <a:t>key = arr[i]</a:t>
            </a:r>
            <a:endParaRPr b="0" lang="en-IN" sz="3200" spc="-1" strike="noStrike">
              <a:latin typeface="Arial"/>
            </a:endParaRPr>
          </a:p>
          <a:p>
            <a:pPr>
              <a:lnSpc>
                <a:spcPct val="100000"/>
              </a:lnSpc>
            </a:pPr>
            <a:r>
              <a:rPr b="0" lang="en-IN" sz="3200" spc="-1" strike="noStrike">
                <a:solidFill>
                  <a:srgbClr val="000000"/>
                </a:solidFill>
                <a:latin typeface="Arial"/>
                <a:ea typeface="DejaVu Sans"/>
              </a:rPr>
              <a:t> </a:t>
            </a:r>
            <a:endParaRPr b="0" lang="en-IN" sz="3200" spc="-1" strike="noStrike">
              <a:latin typeface="Arial"/>
            </a:endParaRPr>
          </a:p>
          <a:p>
            <a:pPr>
              <a:lnSpc>
                <a:spcPct val="100000"/>
              </a:lnSpc>
            </a:pPr>
            <a:r>
              <a:rPr b="0" lang="en-IN" sz="3200" spc="-1" strike="noStrike">
                <a:solidFill>
                  <a:srgbClr val="000000"/>
                </a:solidFill>
                <a:latin typeface="Arial"/>
                <a:ea typeface="DejaVu Sans"/>
              </a:rPr>
              <a:t>        </a:t>
            </a:r>
            <a:r>
              <a:rPr b="0" lang="en-IN" sz="3200" spc="-1" strike="noStrike">
                <a:solidFill>
                  <a:srgbClr val="000000"/>
                </a:solidFill>
                <a:latin typeface="Arial"/>
                <a:ea typeface="DejaVu Sans"/>
              </a:rPr>
              <a:t># Move elements of arr[0..i-1], that are</a:t>
            </a:r>
            <a:endParaRPr b="0" lang="en-IN" sz="3200" spc="-1" strike="noStrike">
              <a:latin typeface="Arial"/>
            </a:endParaRPr>
          </a:p>
          <a:p>
            <a:pPr>
              <a:lnSpc>
                <a:spcPct val="100000"/>
              </a:lnSpc>
            </a:pPr>
            <a:r>
              <a:rPr b="0" lang="en-IN" sz="3200" spc="-1" strike="noStrike">
                <a:solidFill>
                  <a:srgbClr val="000000"/>
                </a:solidFill>
                <a:latin typeface="Arial"/>
                <a:ea typeface="DejaVu Sans"/>
              </a:rPr>
              <a:t>        </a:t>
            </a:r>
            <a:r>
              <a:rPr b="0" lang="en-IN" sz="3200" spc="-1" strike="noStrike">
                <a:solidFill>
                  <a:srgbClr val="000000"/>
                </a:solidFill>
                <a:latin typeface="Arial"/>
                <a:ea typeface="DejaVu Sans"/>
              </a:rPr>
              <a:t># greater than key, to one position ahead</a:t>
            </a:r>
            <a:endParaRPr b="0" lang="en-IN" sz="3200" spc="-1" strike="noStrike">
              <a:latin typeface="Arial"/>
            </a:endParaRPr>
          </a:p>
          <a:p>
            <a:pPr>
              <a:lnSpc>
                <a:spcPct val="100000"/>
              </a:lnSpc>
            </a:pPr>
            <a:r>
              <a:rPr b="0" lang="en-IN" sz="3200" spc="-1" strike="noStrike">
                <a:solidFill>
                  <a:srgbClr val="000000"/>
                </a:solidFill>
                <a:latin typeface="Arial"/>
                <a:ea typeface="DejaVu Sans"/>
              </a:rPr>
              <a:t>        </a:t>
            </a:r>
            <a:r>
              <a:rPr b="0" lang="en-IN" sz="3200" spc="-1" strike="noStrike">
                <a:solidFill>
                  <a:srgbClr val="000000"/>
                </a:solidFill>
                <a:latin typeface="Arial"/>
                <a:ea typeface="DejaVu Sans"/>
              </a:rPr>
              <a:t># of their current position</a:t>
            </a:r>
            <a:endParaRPr b="0" lang="en-IN" sz="3200" spc="-1" strike="noStrike">
              <a:latin typeface="Arial"/>
            </a:endParaRPr>
          </a:p>
          <a:p>
            <a:pPr>
              <a:lnSpc>
                <a:spcPct val="100000"/>
              </a:lnSpc>
            </a:pPr>
            <a:r>
              <a:rPr b="0" lang="en-IN" sz="3200" spc="-1" strike="noStrike">
                <a:solidFill>
                  <a:srgbClr val="000000"/>
                </a:solidFill>
                <a:latin typeface="Arial"/>
                <a:ea typeface="DejaVu Sans"/>
              </a:rPr>
              <a:t>        </a:t>
            </a:r>
            <a:r>
              <a:rPr b="0" lang="en-IN" sz="3200" spc="-1" strike="noStrike">
                <a:solidFill>
                  <a:srgbClr val="000000"/>
                </a:solidFill>
                <a:latin typeface="Arial"/>
                <a:ea typeface="DejaVu Sans"/>
              </a:rPr>
              <a:t>j = i-1</a:t>
            </a:r>
            <a:endParaRPr b="0" lang="en-IN" sz="3200" spc="-1" strike="noStrike">
              <a:latin typeface="Arial"/>
            </a:endParaRPr>
          </a:p>
          <a:p>
            <a:pPr>
              <a:lnSpc>
                <a:spcPct val="100000"/>
              </a:lnSpc>
            </a:pPr>
            <a:r>
              <a:rPr b="0" lang="en-IN" sz="3200" spc="-1" strike="noStrike">
                <a:solidFill>
                  <a:srgbClr val="000000"/>
                </a:solidFill>
                <a:latin typeface="Arial"/>
                <a:ea typeface="DejaVu Sans"/>
              </a:rPr>
              <a:t>        </a:t>
            </a:r>
            <a:r>
              <a:rPr b="0" lang="en-IN" sz="3200" spc="-1" strike="noStrike">
                <a:solidFill>
                  <a:srgbClr val="000000"/>
                </a:solidFill>
                <a:latin typeface="Arial"/>
                <a:ea typeface="DejaVu Sans"/>
              </a:rPr>
              <a:t>while j &gt;= 0 and key &lt; arr[j] :</a:t>
            </a:r>
            <a:endParaRPr b="0" lang="en-IN" sz="3200" spc="-1" strike="noStrike">
              <a:latin typeface="Arial"/>
            </a:endParaRPr>
          </a:p>
          <a:p>
            <a:pPr>
              <a:lnSpc>
                <a:spcPct val="100000"/>
              </a:lnSpc>
            </a:pPr>
            <a:r>
              <a:rPr b="0" lang="en-IN" sz="3200" spc="-1" strike="noStrike">
                <a:solidFill>
                  <a:srgbClr val="000000"/>
                </a:solidFill>
                <a:latin typeface="Arial"/>
                <a:ea typeface="DejaVu Sans"/>
              </a:rPr>
              <a:t>                </a:t>
            </a:r>
            <a:r>
              <a:rPr b="0" lang="en-IN" sz="3200" spc="-1" strike="noStrike">
                <a:solidFill>
                  <a:srgbClr val="000000"/>
                </a:solidFill>
                <a:latin typeface="Arial"/>
                <a:ea typeface="DejaVu Sans"/>
              </a:rPr>
              <a:t>arr[j + 1] = arr[j]</a:t>
            </a:r>
            <a:endParaRPr b="0" lang="en-IN" sz="3200" spc="-1" strike="noStrike">
              <a:latin typeface="Arial"/>
            </a:endParaRPr>
          </a:p>
          <a:p>
            <a:pPr>
              <a:lnSpc>
                <a:spcPct val="100000"/>
              </a:lnSpc>
            </a:pPr>
            <a:r>
              <a:rPr b="0" lang="en-IN" sz="3200" spc="-1" strike="noStrike">
                <a:solidFill>
                  <a:srgbClr val="000000"/>
                </a:solidFill>
                <a:latin typeface="Arial"/>
                <a:ea typeface="DejaVu Sans"/>
              </a:rPr>
              <a:t>                </a:t>
            </a:r>
            <a:r>
              <a:rPr b="0" lang="en-IN" sz="3200" spc="-1" strike="noStrike">
                <a:solidFill>
                  <a:srgbClr val="000000"/>
                </a:solidFill>
                <a:latin typeface="Arial"/>
                <a:ea typeface="DejaVu Sans"/>
              </a:rPr>
              <a:t>j -= 1</a:t>
            </a:r>
            <a:endParaRPr b="0" lang="en-IN" sz="3200" spc="-1" strike="noStrike">
              <a:latin typeface="Arial"/>
            </a:endParaRPr>
          </a:p>
          <a:p>
            <a:pPr>
              <a:lnSpc>
                <a:spcPct val="100000"/>
              </a:lnSpc>
            </a:pPr>
            <a:r>
              <a:rPr b="0" lang="en-IN" sz="3200" spc="-1" strike="noStrike">
                <a:solidFill>
                  <a:srgbClr val="000000"/>
                </a:solidFill>
                <a:latin typeface="Arial"/>
                <a:ea typeface="DejaVu Sans"/>
              </a:rPr>
              <a:t>        </a:t>
            </a:r>
            <a:r>
              <a:rPr b="0" lang="en-IN" sz="3200" spc="-1" strike="noStrike">
                <a:solidFill>
                  <a:srgbClr val="000000"/>
                </a:solidFill>
                <a:latin typeface="Arial"/>
                <a:ea typeface="DejaVu Sans"/>
              </a:rPr>
              <a:t>arr[j + 1] = key</a:t>
            </a:r>
            <a:endParaRPr b="0" lang="en-IN" sz="3200" spc="-1" strike="noStrike">
              <a:latin typeface="Arial"/>
            </a:endParaRPr>
          </a:p>
          <a:p>
            <a:pPr>
              <a:lnSpc>
                <a:spcPct val="100000"/>
              </a:lnSpc>
            </a:pPr>
            <a:r>
              <a:rPr b="0" lang="en-IN" sz="3200" spc="-1" strike="noStrike">
                <a:solidFill>
                  <a:srgbClr val="000000"/>
                </a:solidFill>
                <a:latin typeface="Arial"/>
                <a:ea typeface="DejaVu Sans"/>
              </a:rPr>
              <a:t> </a:t>
            </a:r>
            <a:endParaRPr b="0" lang="en-IN" sz="3200" spc="-1" strike="noStrike">
              <a:latin typeface="Arial"/>
            </a:endParaRPr>
          </a:p>
          <a:p>
            <a:pPr>
              <a:lnSpc>
                <a:spcPct val="100000"/>
              </a:lnSpc>
            </a:pPr>
            <a:r>
              <a:rPr b="0" lang="en-IN" sz="3200" spc="-1" strike="noStrike">
                <a:solidFill>
                  <a:srgbClr val="000000"/>
                </a:solidFill>
                <a:latin typeface="Arial"/>
                <a:ea typeface="DejaVu Sans"/>
              </a:rPr>
              <a:t> </a:t>
            </a:r>
            <a:endParaRPr b="0" lang="en-IN" sz="3200" spc="-1" strike="noStrike">
              <a:latin typeface="Arial"/>
            </a:endParaRPr>
          </a:p>
          <a:p>
            <a:pPr>
              <a:lnSpc>
                <a:spcPct val="100000"/>
              </a:lnSpc>
            </a:pPr>
            <a:r>
              <a:rPr b="0" lang="en-IN" sz="3200" spc="-1" strike="noStrike">
                <a:solidFill>
                  <a:srgbClr val="000000"/>
                </a:solidFill>
                <a:latin typeface="Arial"/>
                <a:ea typeface="DejaVu Sans"/>
              </a:rPr>
              <a:t># Driver code to test above</a:t>
            </a:r>
            <a:endParaRPr b="0" lang="en-IN" sz="3200" spc="-1" strike="noStrike">
              <a:latin typeface="Arial"/>
            </a:endParaRPr>
          </a:p>
          <a:p>
            <a:pPr>
              <a:lnSpc>
                <a:spcPct val="100000"/>
              </a:lnSpc>
            </a:pPr>
            <a:r>
              <a:rPr b="0" lang="en-IN" sz="3200" spc="-1" strike="noStrike">
                <a:solidFill>
                  <a:srgbClr val="000000"/>
                </a:solidFill>
                <a:latin typeface="Arial"/>
                <a:ea typeface="DejaVu Sans"/>
              </a:rPr>
              <a:t>arr = [12, 11, 13, 5, 6]</a:t>
            </a:r>
            <a:endParaRPr b="0" lang="en-IN" sz="3200" spc="-1" strike="noStrike">
              <a:latin typeface="Arial"/>
            </a:endParaRPr>
          </a:p>
          <a:p>
            <a:pPr>
              <a:lnSpc>
                <a:spcPct val="100000"/>
              </a:lnSpc>
            </a:pPr>
            <a:r>
              <a:rPr b="0" lang="en-IN" sz="3200" spc="-1" strike="noStrike">
                <a:solidFill>
                  <a:srgbClr val="000000"/>
                </a:solidFill>
                <a:latin typeface="Arial"/>
                <a:ea typeface="DejaVu Sans"/>
              </a:rPr>
              <a:t>insertionSort(arr)</a:t>
            </a:r>
            <a:endParaRPr b="0" lang="en-IN" sz="3200" spc="-1" strike="noStrike">
              <a:latin typeface="Arial"/>
            </a:endParaRPr>
          </a:p>
          <a:p>
            <a:pPr>
              <a:lnSpc>
                <a:spcPct val="100000"/>
              </a:lnSpc>
            </a:pPr>
            <a:r>
              <a:rPr b="0" lang="en-IN" sz="3200" spc="-1" strike="noStrike">
                <a:solidFill>
                  <a:srgbClr val="000000"/>
                </a:solidFill>
                <a:latin typeface="Arial"/>
                <a:ea typeface="DejaVu Sans"/>
              </a:rPr>
              <a:t>for i in range(len(arr)):</a:t>
            </a:r>
            <a:endParaRPr b="0" lang="en-IN" sz="3200" spc="-1" strike="noStrike">
              <a:latin typeface="Arial"/>
            </a:endParaRPr>
          </a:p>
          <a:p>
            <a:pPr>
              <a:lnSpc>
                <a:spcPct val="100000"/>
              </a:lnSpc>
            </a:pPr>
            <a:r>
              <a:rPr b="0" lang="en-IN" sz="3200" spc="-1" strike="noStrike">
                <a:solidFill>
                  <a:srgbClr val="000000"/>
                </a:solidFill>
                <a:latin typeface="Arial"/>
                <a:ea typeface="DejaVu Sans"/>
              </a:rPr>
              <a:t>    </a:t>
            </a:r>
            <a:r>
              <a:rPr b="0" lang="en-IN" sz="3200" spc="-1" strike="noStrike">
                <a:solidFill>
                  <a:srgbClr val="000000"/>
                </a:solidFill>
                <a:latin typeface="Arial"/>
                <a:ea typeface="DejaVu Sans"/>
              </a:rPr>
              <a:t>print ("% d" % arr[i])</a:t>
            </a:r>
            <a:endParaRPr b="0" lang="en-IN" sz="3200" spc="-1" strike="noStrike">
              <a:latin typeface="Arial"/>
            </a:endParaRPr>
          </a:p>
        </p:txBody>
      </p:sp>
    </p:spTree>
  </p:cSld>
  <mc:AlternateContent>
    <mc:Choice Requires="p14">
      <p:transition spd="slow" p14:dur="2000"/>
    </mc:Choice>
    <mc:Fallback>
      <p:transition spd="slow"/>
    </mc:Fallback>
  </mc:AlternateContent>
</p:sld>
</file>

<file path=ppt/slides/slide7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14"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Insertion Algorithm - Example</a:t>
            </a:r>
            <a:endParaRPr b="0" lang="en-IN" sz="4000" spc="-1" strike="noStrike">
              <a:latin typeface="Arial"/>
            </a:endParaRPr>
          </a:p>
        </p:txBody>
      </p:sp>
      <p:sp>
        <p:nvSpPr>
          <p:cNvPr id="1015" name="CustomShape 2"/>
          <p:cNvSpPr/>
          <p:nvPr/>
        </p:nvSpPr>
        <p:spPr>
          <a:xfrm>
            <a:off x="457200" y="2249280"/>
            <a:ext cx="8227080" cy="4322520"/>
          </a:xfrm>
          <a:prstGeom prst="rect">
            <a:avLst/>
          </a:prstGeom>
          <a:noFill/>
          <a:ln>
            <a:noFill/>
          </a:ln>
        </p:spPr>
        <p:style>
          <a:lnRef idx="0"/>
          <a:fillRef idx="0"/>
          <a:effectRef idx="0"/>
          <a:fontRef idx="minor"/>
        </p:style>
      </p:sp>
      <p:pic>
        <p:nvPicPr>
          <p:cNvPr id="1016" name="Picture 2" descr=""/>
          <p:cNvPicPr/>
          <p:nvPr/>
        </p:nvPicPr>
        <p:blipFill>
          <a:blip r:embed="rId1"/>
          <a:stretch/>
        </p:blipFill>
        <p:spPr>
          <a:xfrm>
            <a:off x="1135080" y="3143160"/>
            <a:ext cx="5522760" cy="931320"/>
          </a:xfrm>
          <a:prstGeom prst="rect">
            <a:avLst/>
          </a:prstGeom>
          <a:ln>
            <a:noFill/>
          </a:ln>
        </p:spPr>
      </p:pic>
    </p:spTree>
  </p:cSld>
  <mc:AlternateContent>
    <mc:Choice Requires="p14">
      <p:transition spd="slow" p14:dur="2000"/>
    </mc:Choice>
    <mc:Fallback>
      <p:transition spd="slow"/>
    </mc:Fallback>
  </mc:AlternateContent>
</p:sld>
</file>

<file path=ppt/slides/slide7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17" name="CustomShape 1"/>
          <p:cNvSpPr/>
          <p:nvPr/>
        </p:nvSpPr>
        <p:spPr>
          <a:xfrm>
            <a:off x="457200" y="2249280"/>
            <a:ext cx="8227080" cy="4322520"/>
          </a:xfrm>
          <a:prstGeom prst="rect">
            <a:avLst/>
          </a:prstGeom>
          <a:noFill/>
          <a:ln>
            <a:noFill/>
          </a:ln>
        </p:spPr>
        <p:style>
          <a:lnRef idx="0"/>
          <a:fillRef idx="0"/>
          <a:effectRef idx="0"/>
          <a:fontRef idx="minor"/>
        </p:style>
      </p:sp>
      <p:pic>
        <p:nvPicPr>
          <p:cNvPr id="1018" name="Picture 2" descr=""/>
          <p:cNvPicPr/>
          <p:nvPr/>
        </p:nvPicPr>
        <p:blipFill>
          <a:blip r:embed="rId1"/>
          <a:stretch/>
        </p:blipFill>
        <p:spPr>
          <a:xfrm>
            <a:off x="2747880" y="483480"/>
            <a:ext cx="3981600" cy="6255360"/>
          </a:xfrm>
          <a:prstGeom prst="rect">
            <a:avLst/>
          </a:prstGeom>
          <a:ln>
            <a:noFill/>
          </a:ln>
        </p:spPr>
      </p:pic>
      <p:sp>
        <p:nvSpPr>
          <p:cNvPr id="1019" name="CustomShape 2"/>
          <p:cNvSpPr/>
          <p:nvPr/>
        </p:nvSpPr>
        <p:spPr>
          <a:xfrm>
            <a:off x="457200" y="1143000"/>
            <a:ext cx="8227080" cy="1064160"/>
          </a:xfrm>
          <a:prstGeom prst="rect">
            <a:avLst/>
          </a:prstGeom>
          <a:noFill/>
          <a:ln>
            <a:noFill/>
          </a:ln>
        </p:spPr>
        <p:style>
          <a:lnRef idx="0"/>
          <a:fillRef idx="0"/>
          <a:effectRef idx="0"/>
          <a:fontRef idx="minor"/>
        </p:style>
      </p:sp>
    </p:spTree>
  </p:cSld>
  <mc:AlternateContent>
    <mc:Choice Requires="p14">
      <p:transition spd="slow" p14:dur="2000"/>
    </mc:Choice>
    <mc:Fallback>
      <p:transition spd="slow"/>
    </mc:Fallback>
  </mc:AlternateContent>
</p:sld>
</file>

<file path=ppt/slides/slide7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20"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UNIT III Searching and Sorting</a:t>
            </a:r>
            <a:endParaRPr b="0" lang="en-IN" sz="4000" spc="-1" strike="noStrike">
              <a:latin typeface="Arial"/>
            </a:endParaRPr>
          </a:p>
        </p:txBody>
      </p:sp>
      <p:sp>
        <p:nvSpPr>
          <p:cNvPr id="1021" name="CustomShape 2"/>
          <p:cNvSpPr/>
          <p:nvPr/>
        </p:nvSpPr>
        <p:spPr>
          <a:xfrm>
            <a:off x="457200" y="2249280"/>
            <a:ext cx="8227080" cy="4322520"/>
          </a:xfrm>
          <a:prstGeom prst="rect">
            <a:avLst/>
          </a:prstGeom>
          <a:noFill/>
          <a:ln>
            <a:noFill/>
          </a:ln>
        </p:spPr>
        <p:style>
          <a:lnRef idx="0"/>
          <a:fillRef idx="0"/>
          <a:effectRef idx="0"/>
          <a:fontRef idx="minor"/>
        </p:style>
      </p:sp>
      <p:pic>
        <p:nvPicPr>
          <p:cNvPr id="1022" name="Picture 2" descr=""/>
          <p:cNvPicPr/>
          <p:nvPr/>
        </p:nvPicPr>
        <p:blipFill>
          <a:blip r:embed="rId1"/>
          <a:stretch/>
        </p:blipFill>
        <p:spPr>
          <a:xfrm>
            <a:off x="323640" y="2373840"/>
            <a:ext cx="8412480" cy="3285000"/>
          </a:xfrm>
          <a:prstGeom prst="rect">
            <a:avLst/>
          </a:prstGeom>
          <a:ln>
            <a:noFill/>
          </a:ln>
        </p:spPr>
      </p:pic>
    </p:spTree>
  </p:cSld>
  <mc:AlternateContent>
    <mc:Choice Requires="p14">
      <p:transition spd="slow" p14:dur="2000"/>
    </mc:Choice>
    <mc:Fallback>
      <p:transition spd="slow"/>
    </mc:Fallback>
  </mc:AlternateContent>
</p:sld>
</file>

<file path=ppt/slides/slide7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23"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Quick Sort</a:t>
            </a:r>
            <a:endParaRPr b="0" lang="en-IN" sz="4000" spc="-1" strike="noStrike">
              <a:latin typeface="Arial"/>
            </a:endParaRPr>
          </a:p>
        </p:txBody>
      </p:sp>
      <p:sp>
        <p:nvSpPr>
          <p:cNvPr id="1024" name="CustomShape 2"/>
          <p:cNvSpPr/>
          <p:nvPr/>
        </p:nvSpPr>
        <p:spPr>
          <a:xfrm>
            <a:off x="457200" y="2249280"/>
            <a:ext cx="8227080" cy="4322520"/>
          </a:xfrm>
          <a:prstGeom prst="rect">
            <a:avLst/>
          </a:prstGeom>
          <a:noFill/>
          <a:ln>
            <a:noFill/>
          </a:ln>
        </p:spPr>
        <p:style>
          <a:lnRef idx="0"/>
          <a:fillRef idx="0"/>
          <a:effectRef idx="0"/>
          <a:fontRef idx="minor"/>
        </p:style>
        <p:txBody>
          <a:bodyPr lIns="90000" rIns="90000" tIns="45000" bIns="45000">
            <a:noAutofit/>
          </a:bodyPr>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Divide and conquer strategy</a:t>
            </a:r>
            <a:endParaRPr b="0" lang="en-IN" sz="2800" spc="-1" strike="noStrike">
              <a:latin typeface="Arial"/>
            </a:endParaRPr>
          </a:p>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Initially select an element called Pivot</a:t>
            </a:r>
            <a:endParaRPr b="0" lang="en-IN" sz="2800" spc="-1" strike="noStrike">
              <a:latin typeface="Arial"/>
            </a:endParaRPr>
          </a:p>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Pivot- Right Position with respect to sorted sequence</a:t>
            </a:r>
            <a:endParaRPr b="0" lang="en-IN" sz="2800" spc="-1" strike="noStrike">
              <a:latin typeface="Arial"/>
            </a:endParaRPr>
          </a:p>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Reduces unnecessary swaps and moves of the elements</a:t>
            </a:r>
            <a:endParaRPr b="0" lang="en-IN" sz="2800" spc="-1" strike="noStrike">
              <a:latin typeface="Arial"/>
            </a:endParaRPr>
          </a:p>
        </p:txBody>
      </p:sp>
    </p:spTree>
  </p:cSld>
  <mc:AlternateContent>
    <mc:Choice Requires="p14">
      <p:transition spd="slow" p14:dur="2000"/>
    </mc:Choice>
    <mc:Fallback>
      <p:transition spd="slow"/>
    </mc:Fallback>
  </mc:AlternateContent>
</p:sld>
</file>

<file path=ppt/slides/slide7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25"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Quick Sort – Basic Steps</a:t>
            </a:r>
            <a:endParaRPr b="0" lang="en-IN" sz="4000" spc="-1" strike="noStrike">
              <a:latin typeface="Arial"/>
            </a:endParaRPr>
          </a:p>
        </p:txBody>
      </p:sp>
      <p:sp>
        <p:nvSpPr>
          <p:cNvPr id="1026" name="CustomShape 2"/>
          <p:cNvSpPr/>
          <p:nvPr/>
        </p:nvSpPr>
        <p:spPr>
          <a:xfrm>
            <a:off x="457200" y="2249280"/>
            <a:ext cx="8227080" cy="4322520"/>
          </a:xfrm>
          <a:prstGeom prst="rect">
            <a:avLst/>
          </a:prstGeom>
          <a:noFill/>
          <a:ln>
            <a:noFill/>
          </a:ln>
        </p:spPr>
        <p:style>
          <a:lnRef idx="0"/>
          <a:fillRef idx="0"/>
          <a:effectRef idx="0"/>
          <a:fontRef idx="minor"/>
        </p:style>
      </p:sp>
      <p:pic>
        <p:nvPicPr>
          <p:cNvPr id="1027" name="Picture 3" descr=""/>
          <p:cNvPicPr/>
          <p:nvPr/>
        </p:nvPicPr>
        <p:blipFill>
          <a:blip r:embed="rId1"/>
          <a:stretch/>
        </p:blipFill>
        <p:spPr>
          <a:xfrm>
            <a:off x="395640" y="2349000"/>
            <a:ext cx="7407000" cy="2373840"/>
          </a:xfrm>
          <a:prstGeom prst="rect">
            <a:avLst/>
          </a:prstGeom>
          <a:ln>
            <a:noFill/>
          </a:ln>
        </p:spPr>
      </p:pic>
    </p:spTree>
  </p:cSld>
  <mc:AlternateContent>
    <mc:Choice Requires="p14">
      <p:transition spd="slow" p14:dur="2000"/>
    </mc:Choice>
    <mc:Fallback>
      <p:transition spd="slow"/>
    </mc:Fallback>
  </mc:AlternateContent>
</p:sld>
</file>

<file path=ppt/slides/slide7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28"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Quick Sort – Algorithm</a:t>
            </a:r>
            <a:endParaRPr b="0" lang="en-IN" sz="4000" spc="-1" strike="noStrike">
              <a:latin typeface="Arial"/>
            </a:endParaRPr>
          </a:p>
        </p:txBody>
      </p:sp>
      <p:pic>
        <p:nvPicPr>
          <p:cNvPr id="1029" name="Picture 3" descr=""/>
          <p:cNvPicPr/>
          <p:nvPr/>
        </p:nvPicPr>
        <p:blipFill>
          <a:blip r:embed="rId1"/>
          <a:stretch/>
        </p:blipFill>
        <p:spPr>
          <a:xfrm>
            <a:off x="395280" y="2209680"/>
            <a:ext cx="6910560" cy="3232800"/>
          </a:xfrm>
          <a:prstGeom prst="rect">
            <a:avLst/>
          </a:prstGeom>
          <a:ln>
            <a:noFill/>
          </a:ln>
        </p:spPr>
      </p:pic>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50" name="CustomShape 1"/>
          <p:cNvSpPr/>
          <p:nvPr/>
        </p:nvSpPr>
        <p:spPr>
          <a:xfrm>
            <a:off x="457200" y="273240"/>
            <a:ext cx="8219520" cy="1135800"/>
          </a:xfrm>
          <a:prstGeom prst="rect">
            <a:avLst/>
          </a:prstGeom>
          <a:noFill/>
          <a:ln>
            <a:noFill/>
          </a:ln>
        </p:spPr>
        <p:style>
          <a:lnRef idx="0"/>
          <a:fillRef idx="0"/>
          <a:effectRef idx="0"/>
          <a:fontRef idx="minor"/>
        </p:style>
        <p:txBody>
          <a:bodyPr lIns="0" rIns="0" tIns="0" bIns="0" anchor="ctr">
            <a:noAutofit/>
          </a:bodyPr>
          <a:p>
            <a:pPr>
              <a:lnSpc>
                <a:spcPct val="100000"/>
              </a:lnSpc>
              <a:tabLst>
                <a:tab algn="l" pos="0"/>
                <a:tab algn="l" pos="447840"/>
                <a:tab algn="l" pos="896760"/>
                <a:tab algn="l" pos="1346040"/>
                <a:tab algn="l" pos="1795320"/>
                <a:tab algn="l" pos="2244600"/>
                <a:tab algn="l" pos="2693880"/>
                <a:tab algn="l" pos="3143160"/>
                <a:tab algn="l" pos="3592440"/>
                <a:tab algn="l" pos="4041720"/>
                <a:tab algn="l" pos="4491000"/>
                <a:tab algn="l" pos="4940280"/>
                <a:tab algn="l" pos="5389560"/>
                <a:tab algn="l" pos="5838840"/>
                <a:tab algn="l" pos="6288120"/>
                <a:tab algn="l" pos="6737400"/>
                <a:tab algn="l" pos="7186680"/>
                <a:tab algn="l" pos="7635960"/>
                <a:tab algn="l" pos="8085240"/>
                <a:tab algn="l" pos="8534520"/>
                <a:tab algn="l" pos="8983800"/>
              </a:tabLst>
            </a:pPr>
            <a:r>
              <a:rPr b="0" lang="en-IN" sz="2200" spc="-1" strike="noStrike">
                <a:solidFill>
                  <a:srgbClr val="000000"/>
                </a:solidFill>
                <a:latin typeface="Arial"/>
                <a:ea typeface="DejaVu Sans"/>
              </a:rPr>
              <a:t> </a:t>
            </a:r>
            <a:r>
              <a:rPr b="0" lang="en-IN" sz="4500" spc="-1" strike="noStrike">
                <a:solidFill>
                  <a:srgbClr val="04617b"/>
                </a:solidFill>
                <a:latin typeface="Calibri"/>
                <a:ea typeface="Majalla UI"/>
              </a:rPr>
              <a:t>Linear/Sequential Search</a:t>
            </a:r>
            <a:endParaRPr b="0" lang="en-IN" sz="4500" spc="-1" strike="noStrike">
              <a:latin typeface="Arial"/>
            </a:endParaRPr>
          </a:p>
        </p:txBody>
      </p:sp>
      <p:pic>
        <p:nvPicPr>
          <p:cNvPr id="551" name="Picture 3" descr=""/>
          <p:cNvPicPr/>
          <p:nvPr/>
        </p:nvPicPr>
        <p:blipFill>
          <a:blip r:embed="rId1"/>
          <a:stretch/>
        </p:blipFill>
        <p:spPr>
          <a:xfrm>
            <a:off x="540720" y="2997000"/>
            <a:ext cx="7341120" cy="724680"/>
          </a:xfrm>
          <a:prstGeom prst="rect">
            <a:avLst/>
          </a:prstGeom>
          <a:ln>
            <a:noFill/>
          </a:ln>
        </p:spPr>
      </p:pic>
    </p:spTree>
  </p:cSld>
  <mc:AlternateContent>
    <mc:Choice Requires="p14">
      <p:transition spd="slow" p14:dur="2000"/>
    </mc:Choice>
    <mc:Fallback>
      <p:transition spd="slow"/>
    </mc:Fallback>
  </mc:AlternateContent>
</p:sld>
</file>

<file path=ppt/slides/slide8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30" name="CustomShape 1"/>
          <p:cNvSpPr/>
          <p:nvPr/>
        </p:nvSpPr>
        <p:spPr>
          <a:xfrm>
            <a:off x="338760" y="504000"/>
            <a:ext cx="8732880" cy="6608160"/>
          </a:xfrm>
          <a:prstGeom prst="rect">
            <a:avLst/>
          </a:prstGeom>
          <a:noFill/>
          <a:ln>
            <a:noFill/>
          </a:ln>
        </p:spPr>
        <p:style>
          <a:lnRef idx="0"/>
          <a:fillRef idx="0"/>
          <a:effectRef idx="0"/>
          <a:fontRef idx="minor"/>
        </p:style>
        <p:txBody>
          <a:bodyPr lIns="0" rIns="0" tIns="0" bIns="0">
            <a:noAutofit/>
          </a:bodyPr>
          <a:p>
            <a:pPr>
              <a:lnSpc>
                <a:spcPct val="100000"/>
              </a:lnSpc>
            </a:pPr>
            <a:r>
              <a:rPr b="0" lang="en-IN" sz="1600" spc="-1" strike="noStrike">
                <a:latin typeface="Arial"/>
              </a:rPr>
              <a:t># Quick sort in Python</a:t>
            </a:r>
            <a:endParaRPr b="0" lang="en-IN" sz="1600" spc="-1" strike="noStrike">
              <a:latin typeface="Arial"/>
            </a:endParaRPr>
          </a:p>
          <a:p>
            <a:pPr>
              <a:lnSpc>
                <a:spcPct val="100000"/>
              </a:lnSpc>
            </a:pPr>
            <a:endParaRPr b="0" lang="en-IN" sz="1600" spc="-1" strike="noStrike">
              <a:latin typeface="Arial"/>
            </a:endParaRPr>
          </a:p>
          <a:p>
            <a:pPr>
              <a:lnSpc>
                <a:spcPct val="100000"/>
              </a:lnSpc>
            </a:pPr>
            <a:r>
              <a:rPr b="0" lang="en-IN" sz="1600" spc="-1" strike="noStrike">
                <a:latin typeface="Arial"/>
              </a:rPr>
              <a:t># function to find the partition position</a:t>
            </a:r>
            <a:endParaRPr b="0" lang="en-IN" sz="1600" spc="-1" strike="noStrike">
              <a:latin typeface="Arial"/>
            </a:endParaRPr>
          </a:p>
          <a:p>
            <a:pPr>
              <a:lnSpc>
                <a:spcPct val="100000"/>
              </a:lnSpc>
            </a:pPr>
            <a:r>
              <a:rPr b="0" lang="en-IN" sz="1600" spc="-1" strike="noStrike">
                <a:latin typeface="Arial"/>
              </a:rPr>
              <a:t>def partition(array, low, high):</a:t>
            </a:r>
            <a:endParaRPr b="0" lang="en-IN" sz="1600" spc="-1" strike="noStrike">
              <a:latin typeface="Arial"/>
            </a:endParaRPr>
          </a:p>
          <a:p>
            <a:pPr>
              <a:lnSpc>
                <a:spcPct val="100000"/>
              </a:lnSpc>
            </a:pPr>
            <a:endParaRPr b="0" lang="en-IN" sz="1600" spc="-1" strike="noStrike">
              <a:latin typeface="Arial"/>
            </a:endParaRPr>
          </a:p>
          <a:p>
            <a:pPr>
              <a:lnSpc>
                <a:spcPct val="100000"/>
              </a:lnSpc>
            </a:pPr>
            <a:r>
              <a:rPr b="0" lang="en-IN" sz="1600" spc="-1" strike="noStrike">
                <a:latin typeface="Arial"/>
              </a:rPr>
              <a:t>  </a:t>
            </a:r>
            <a:r>
              <a:rPr b="0" lang="en-IN" sz="1600" spc="-1" strike="noStrike">
                <a:latin typeface="Arial"/>
              </a:rPr>
              <a:t># choose the rightmost element as pivot</a:t>
            </a:r>
            <a:endParaRPr b="0" lang="en-IN" sz="1600" spc="-1" strike="noStrike">
              <a:latin typeface="Arial"/>
            </a:endParaRPr>
          </a:p>
          <a:p>
            <a:pPr>
              <a:lnSpc>
                <a:spcPct val="100000"/>
              </a:lnSpc>
            </a:pPr>
            <a:r>
              <a:rPr b="0" lang="en-IN" sz="1600" spc="-1" strike="noStrike">
                <a:latin typeface="Arial"/>
              </a:rPr>
              <a:t>  </a:t>
            </a:r>
            <a:r>
              <a:rPr b="0" lang="en-IN" sz="1600" spc="-1" strike="noStrike">
                <a:latin typeface="Arial"/>
              </a:rPr>
              <a:t>pivot = array[low]</a:t>
            </a:r>
            <a:endParaRPr b="0" lang="en-IN" sz="1600" spc="-1" strike="noStrike">
              <a:latin typeface="Arial"/>
            </a:endParaRPr>
          </a:p>
          <a:p>
            <a:pPr>
              <a:lnSpc>
                <a:spcPct val="100000"/>
              </a:lnSpc>
            </a:pPr>
            <a:endParaRPr b="0" lang="en-IN" sz="1600" spc="-1" strike="noStrike">
              <a:latin typeface="Arial"/>
            </a:endParaRPr>
          </a:p>
          <a:p>
            <a:pPr>
              <a:lnSpc>
                <a:spcPct val="100000"/>
              </a:lnSpc>
            </a:pPr>
            <a:r>
              <a:rPr b="0" lang="en-IN" sz="1600" spc="-1" strike="noStrike">
                <a:latin typeface="Arial"/>
              </a:rPr>
              <a:t>  </a:t>
            </a:r>
            <a:r>
              <a:rPr b="0" lang="en-IN" sz="1600" spc="-1" strike="noStrike">
                <a:latin typeface="Arial"/>
              </a:rPr>
              <a:t># pointer for greater element</a:t>
            </a:r>
            <a:endParaRPr b="0" lang="en-IN" sz="1600" spc="-1" strike="noStrike">
              <a:latin typeface="Arial"/>
            </a:endParaRPr>
          </a:p>
          <a:p>
            <a:pPr>
              <a:lnSpc>
                <a:spcPct val="100000"/>
              </a:lnSpc>
            </a:pPr>
            <a:r>
              <a:rPr b="0" lang="en-IN" sz="1600" spc="-1" strike="noStrike">
                <a:latin typeface="Arial"/>
              </a:rPr>
              <a:t>  </a:t>
            </a:r>
            <a:r>
              <a:rPr b="0" lang="en-IN" sz="1600" spc="-1" strike="noStrike">
                <a:latin typeface="Arial"/>
              </a:rPr>
              <a:t>i = low - 1</a:t>
            </a:r>
            <a:endParaRPr b="0" lang="en-IN" sz="1600" spc="-1" strike="noStrike">
              <a:latin typeface="Arial"/>
            </a:endParaRPr>
          </a:p>
          <a:p>
            <a:pPr>
              <a:lnSpc>
                <a:spcPct val="100000"/>
              </a:lnSpc>
            </a:pPr>
            <a:endParaRPr b="0" lang="en-IN" sz="1600" spc="-1" strike="noStrike">
              <a:latin typeface="Arial"/>
            </a:endParaRPr>
          </a:p>
          <a:p>
            <a:pPr>
              <a:lnSpc>
                <a:spcPct val="100000"/>
              </a:lnSpc>
            </a:pPr>
            <a:r>
              <a:rPr b="0" lang="en-IN" sz="1600" spc="-1" strike="noStrike">
                <a:latin typeface="Arial"/>
              </a:rPr>
              <a:t>  </a:t>
            </a:r>
            <a:r>
              <a:rPr b="0" lang="en-IN" sz="1600" spc="-1" strike="noStrike">
                <a:latin typeface="Arial"/>
              </a:rPr>
              <a:t># traverse through all elements</a:t>
            </a:r>
            <a:endParaRPr b="0" lang="en-IN" sz="1600" spc="-1" strike="noStrike">
              <a:latin typeface="Arial"/>
            </a:endParaRPr>
          </a:p>
          <a:p>
            <a:pPr>
              <a:lnSpc>
                <a:spcPct val="100000"/>
              </a:lnSpc>
            </a:pPr>
            <a:r>
              <a:rPr b="0" lang="en-IN" sz="1600" spc="-1" strike="noStrike">
                <a:latin typeface="Arial"/>
              </a:rPr>
              <a:t>  </a:t>
            </a:r>
            <a:r>
              <a:rPr b="0" lang="en-IN" sz="1600" spc="-1" strike="noStrike">
                <a:latin typeface="Arial"/>
              </a:rPr>
              <a:t># compare each element with pivot</a:t>
            </a:r>
            <a:endParaRPr b="0" lang="en-IN" sz="1600" spc="-1" strike="noStrike">
              <a:latin typeface="Arial"/>
            </a:endParaRPr>
          </a:p>
          <a:p>
            <a:pPr>
              <a:lnSpc>
                <a:spcPct val="100000"/>
              </a:lnSpc>
            </a:pPr>
            <a:r>
              <a:rPr b="0" lang="en-IN" sz="1600" spc="-1" strike="noStrike">
                <a:latin typeface="Arial"/>
              </a:rPr>
              <a:t>  </a:t>
            </a:r>
            <a:r>
              <a:rPr b="0" lang="en-IN" sz="1600" spc="-1" strike="noStrike">
                <a:latin typeface="Arial"/>
              </a:rPr>
              <a:t>for j in range(low, high):</a:t>
            </a:r>
            <a:endParaRPr b="0" lang="en-IN" sz="1600" spc="-1" strike="noStrike">
              <a:latin typeface="Arial"/>
            </a:endParaRPr>
          </a:p>
          <a:p>
            <a:pPr>
              <a:lnSpc>
                <a:spcPct val="100000"/>
              </a:lnSpc>
            </a:pPr>
            <a:r>
              <a:rPr b="0" lang="en-IN" sz="1600" spc="-1" strike="noStrike">
                <a:latin typeface="Arial"/>
              </a:rPr>
              <a:t>    </a:t>
            </a:r>
            <a:r>
              <a:rPr b="0" lang="en-IN" sz="1600" spc="-1" strike="noStrike">
                <a:latin typeface="Arial"/>
              </a:rPr>
              <a:t>if array[j] &lt;= pivot:</a:t>
            </a:r>
            <a:endParaRPr b="0" lang="en-IN" sz="1600" spc="-1" strike="noStrike">
              <a:latin typeface="Arial"/>
            </a:endParaRPr>
          </a:p>
          <a:p>
            <a:pPr>
              <a:lnSpc>
                <a:spcPct val="100000"/>
              </a:lnSpc>
            </a:pPr>
            <a:r>
              <a:rPr b="0" lang="en-IN" sz="1600" spc="-1" strike="noStrike">
                <a:latin typeface="Arial"/>
              </a:rPr>
              <a:t>      </a:t>
            </a:r>
            <a:r>
              <a:rPr b="0" lang="en-IN" sz="1600" spc="-1" strike="noStrike">
                <a:latin typeface="Arial"/>
              </a:rPr>
              <a:t># if element smaller than pivot is found</a:t>
            </a:r>
            <a:endParaRPr b="0" lang="en-IN" sz="1600" spc="-1" strike="noStrike">
              <a:latin typeface="Arial"/>
            </a:endParaRPr>
          </a:p>
          <a:p>
            <a:pPr>
              <a:lnSpc>
                <a:spcPct val="100000"/>
              </a:lnSpc>
            </a:pPr>
            <a:r>
              <a:rPr b="0" lang="en-IN" sz="1600" spc="-1" strike="noStrike">
                <a:latin typeface="Arial"/>
              </a:rPr>
              <a:t>      </a:t>
            </a:r>
            <a:r>
              <a:rPr b="0" lang="en-IN" sz="1600" spc="-1" strike="noStrike">
                <a:latin typeface="Arial"/>
              </a:rPr>
              <a:t># swap it with the greater element pointed by i</a:t>
            </a:r>
            <a:endParaRPr b="0" lang="en-IN" sz="1600" spc="-1" strike="noStrike">
              <a:latin typeface="Arial"/>
            </a:endParaRPr>
          </a:p>
          <a:p>
            <a:pPr>
              <a:lnSpc>
                <a:spcPct val="100000"/>
              </a:lnSpc>
            </a:pPr>
            <a:r>
              <a:rPr b="0" lang="en-IN" sz="1600" spc="-1" strike="noStrike">
                <a:latin typeface="Arial"/>
              </a:rPr>
              <a:t>      </a:t>
            </a:r>
            <a:r>
              <a:rPr b="0" lang="en-IN" sz="1600" spc="-1" strike="noStrike">
                <a:latin typeface="Arial"/>
              </a:rPr>
              <a:t>i = i + 1</a:t>
            </a:r>
            <a:endParaRPr b="0" lang="en-IN" sz="1600" spc="-1" strike="noStrike">
              <a:latin typeface="Arial"/>
            </a:endParaRPr>
          </a:p>
          <a:p>
            <a:pPr>
              <a:lnSpc>
                <a:spcPct val="100000"/>
              </a:lnSpc>
            </a:pPr>
            <a:endParaRPr b="0" lang="en-IN" sz="1600" spc="-1" strike="noStrike">
              <a:latin typeface="Arial"/>
            </a:endParaRPr>
          </a:p>
          <a:p>
            <a:pPr>
              <a:lnSpc>
                <a:spcPct val="100000"/>
              </a:lnSpc>
            </a:pPr>
            <a:r>
              <a:rPr b="0" lang="en-IN" sz="1600" spc="-1" strike="noStrike">
                <a:latin typeface="Arial"/>
              </a:rPr>
              <a:t>      </a:t>
            </a:r>
            <a:r>
              <a:rPr b="0" lang="en-IN" sz="1600" spc="-1" strike="noStrike">
                <a:latin typeface="Arial"/>
              </a:rPr>
              <a:t># swapping element at i with element at j</a:t>
            </a:r>
            <a:endParaRPr b="0" lang="en-IN" sz="1600" spc="-1" strike="noStrike">
              <a:latin typeface="Arial"/>
            </a:endParaRPr>
          </a:p>
          <a:p>
            <a:pPr>
              <a:lnSpc>
                <a:spcPct val="100000"/>
              </a:lnSpc>
            </a:pPr>
            <a:r>
              <a:rPr b="0" lang="en-IN" sz="1600" spc="-1" strike="noStrike">
                <a:latin typeface="Arial"/>
              </a:rPr>
              <a:t>      </a:t>
            </a:r>
            <a:r>
              <a:rPr b="0" lang="en-IN" sz="1600" spc="-1" strike="noStrike">
                <a:latin typeface="Arial"/>
              </a:rPr>
              <a:t>(array[i], array[j]) = (array[j], array[i])</a:t>
            </a:r>
            <a:endParaRPr b="0" lang="en-IN" sz="1600" spc="-1" strike="noStrike">
              <a:latin typeface="Arial"/>
            </a:endParaRPr>
          </a:p>
          <a:p>
            <a:pPr>
              <a:lnSpc>
                <a:spcPct val="100000"/>
              </a:lnSpc>
            </a:pPr>
            <a:endParaRPr b="0" lang="en-IN" sz="1600" spc="-1" strike="noStrike">
              <a:latin typeface="Arial"/>
            </a:endParaRPr>
          </a:p>
          <a:p>
            <a:pPr>
              <a:lnSpc>
                <a:spcPct val="100000"/>
              </a:lnSpc>
            </a:pPr>
            <a:r>
              <a:rPr b="0" lang="en-IN" sz="1600" spc="-1" strike="noStrike">
                <a:latin typeface="Arial"/>
              </a:rPr>
              <a:t>  </a:t>
            </a:r>
            <a:r>
              <a:rPr b="0" lang="en-IN" sz="1600" spc="-1" strike="noStrike">
                <a:latin typeface="Arial"/>
              </a:rPr>
              <a:t># swap the pivot element with the greater element specified by i</a:t>
            </a:r>
            <a:endParaRPr b="0" lang="en-IN" sz="1600" spc="-1" strike="noStrike">
              <a:latin typeface="Arial"/>
            </a:endParaRPr>
          </a:p>
          <a:p>
            <a:pPr>
              <a:lnSpc>
                <a:spcPct val="100000"/>
              </a:lnSpc>
            </a:pPr>
            <a:r>
              <a:rPr b="0" lang="en-IN" sz="1600" spc="-1" strike="noStrike">
                <a:latin typeface="Arial"/>
              </a:rPr>
              <a:t>  </a:t>
            </a:r>
            <a:r>
              <a:rPr b="0" lang="en-IN" sz="1600" spc="-1" strike="noStrike">
                <a:latin typeface="Arial"/>
              </a:rPr>
              <a:t>(array[i + 1], array[high]) = (array[high], array[i + 1])</a:t>
            </a:r>
            <a:endParaRPr b="0" lang="en-IN" sz="1600" spc="-1" strike="noStrike">
              <a:latin typeface="Arial"/>
            </a:endParaRPr>
          </a:p>
          <a:p>
            <a:pPr>
              <a:lnSpc>
                <a:spcPct val="100000"/>
              </a:lnSpc>
            </a:pPr>
            <a:endParaRPr b="0" lang="en-IN" sz="1600" spc="-1" strike="noStrike">
              <a:latin typeface="Arial"/>
            </a:endParaRPr>
          </a:p>
          <a:p>
            <a:pPr>
              <a:lnSpc>
                <a:spcPct val="100000"/>
              </a:lnSpc>
            </a:pPr>
            <a:r>
              <a:rPr b="0" lang="en-IN" sz="1600" spc="-1" strike="noStrike">
                <a:latin typeface="Arial"/>
              </a:rPr>
              <a:t>  </a:t>
            </a:r>
            <a:r>
              <a:rPr b="0" lang="en-IN" sz="1600" spc="-1" strike="noStrike">
                <a:latin typeface="Arial"/>
              </a:rPr>
              <a:t># return the position from where partition is done</a:t>
            </a:r>
            <a:endParaRPr b="0" lang="en-IN" sz="1600" spc="-1" strike="noStrike">
              <a:latin typeface="Arial"/>
            </a:endParaRPr>
          </a:p>
          <a:p>
            <a:pPr>
              <a:lnSpc>
                <a:spcPct val="100000"/>
              </a:lnSpc>
            </a:pPr>
            <a:r>
              <a:rPr b="0" lang="en-IN" sz="1600" spc="-1" strike="noStrike">
                <a:latin typeface="Arial"/>
              </a:rPr>
              <a:t>  </a:t>
            </a:r>
            <a:r>
              <a:rPr b="0" lang="en-IN" sz="1600" spc="-1" strike="noStrike">
                <a:latin typeface="Arial"/>
              </a:rPr>
              <a:t>return i + 1</a:t>
            </a:r>
            <a:endParaRPr b="0" lang="en-IN" sz="1600" spc="-1" strike="noStrike">
              <a:latin typeface="Arial"/>
            </a:endParaRPr>
          </a:p>
          <a:p>
            <a:pPr>
              <a:lnSpc>
                <a:spcPct val="100000"/>
              </a:lnSpc>
            </a:pPr>
            <a:endParaRPr b="0" lang="en-IN" sz="1600" spc="-1" strike="noStrike">
              <a:latin typeface="Arial"/>
            </a:endParaRPr>
          </a:p>
        </p:txBody>
      </p:sp>
    </p:spTree>
  </p:cSld>
  <mc:AlternateContent>
    <mc:Choice Requires="p14">
      <p:transition spd="slow" p14:dur="2000"/>
    </mc:Choice>
    <mc:Fallback>
      <p:transition spd="slow"/>
    </mc:Fallback>
  </mc:AlternateContent>
</p:sld>
</file>

<file path=ppt/slides/slide8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31" name="CustomShape 1"/>
          <p:cNvSpPr/>
          <p:nvPr/>
        </p:nvSpPr>
        <p:spPr>
          <a:xfrm>
            <a:off x="457200" y="1604520"/>
            <a:ext cx="4015440" cy="4803120"/>
          </a:xfrm>
          <a:prstGeom prst="rect">
            <a:avLst/>
          </a:prstGeom>
          <a:noFill/>
          <a:ln>
            <a:noFill/>
          </a:ln>
        </p:spPr>
        <p:style>
          <a:lnRef idx="0"/>
          <a:fillRef idx="0"/>
          <a:effectRef idx="0"/>
          <a:fontRef idx="minor"/>
        </p:style>
        <p:txBody>
          <a:bodyPr lIns="0" rIns="0" tIns="0" bIns="0">
            <a:normAutofit fontScale="71000"/>
          </a:bodyPr>
          <a:p>
            <a:pPr>
              <a:lnSpc>
                <a:spcPct val="100000"/>
              </a:lnSpc>
            </a:pPr>
            <a:endParaRPr b="0" lang="en-IN" sz="1800" spc="-1" strike="noStrike">
              <a:latin typeface="Arial"/>
            </a:endParaRPr>
          </a:p>
          <a:p>
            <a:pPr>
              <a:lnSpc>
                <a:spcPct val="100000"/>
              </a:lnSpc>
            </a:pPr>
            <a:r>
              <a:rPr b="0" lang="en-IN" sz="2200" spc="-1" strike="noStrike">
                <a:latin typeface="Arial"/>
              </a:rPr>
              <a:t># function to perform quicksort</a:t>
            </a:r>
            <a:endParaRPr b="0" lang="en-IN" sz="2200" spc="-1" strike="noStrike">
              <a:latin typeface="Arial"/>
            </a:endParaRPr>
          </a:p>
          <a:p>
            <a:pPr>
              <a:lnSpc>
                <a:spcPct val="100000"/>
              </a:lnSpc>
            </a:pPr>
            <a:r>
              <a:rPr b="0" lang="en-IN" sz="2200" spc="-1" strike="noStrike">
                <a:latin typeface="Arial"/>
              </a:rPr>
              <a:t>def quickSort(array, low, high):</a:t>
            </a:r>
            <a:endParaRPr b="0" lang="en-IN" sz="2200" spc="-1" strike="noStrike">
              <a:latin typeface="Arial"/>
            </a:endParaRPr>
          </a:p>
          <a:p>
            <a:pPr>
              <a:lnSpc>
                <a:spcPct val="100000"/>
              </a:lnSpc>
            </a:pPr>
            <a:r>
              <a:rPr b="0" lang="en-IN" sz="2200" spc="-1" strike="noStrike">
                <a:latin typeface="Arial"/>
              </a:rPr>
              <a:t>  </a:t>
            </a:r>
            <a:r>
              <a:rPr b="0" lang="en-IN" sz="2200" spc="-1" strike="noStrike">
                <a:latin typeface="Arial"/>
              </a:rPr>
              <a:t>if low &lt; high:</a:t>
            </a:r>
            <a:endParaRPr b="0" lang="en-IN" sz="2200" spc="-1" strike="noStrike">
              <a:latin typeface="Arial"/>
            </a:endParaRPr>
          </a:p>
          <a:p>
            <a:pPr>
              <a:lnSpc>
                <a:spcPct val="100000"/>
              </a:lnSpc>
            </a:pPr>
            <a:endParaRPr b="0" lang="en-IN" sz="2200" spc="-1" strike="noStrike">
              <a:latin typeface="Arial"/>
            </a:endParaRPr>
          </a:p>
          <a:p>
            <a:pPr>
              <a:lnSpc>
                <a:spcPct val="100000"/>
              </a:lnSpc>
            </a:pPr>
            <a:r>
              <a:rPr b="0" lang="en-IN" sz="2200" spc="-1" strike="noStrike">
                <a:latin typeface="Arial"/>
              </a:rPr>
              <a:t>    </a:t>
            </a:r>
            <a:r>
              <a:rPr b="0" lang="en-IN" sz="2200" spc="-1" strike="noStrike">
                <a:latin typeface="Arial"/>
              </a:rPr>
              <a:t># find pivot element such that</a:t>
            </a:r>
            <a:endParaRPr b="0" lang="en-IN" sz="2200" spc="-1" strike="noStrike">
              <a:latin typeface="Arial"/>
            </a:endParaRPr>
          </a:p>
          <a:p>
            <a:pPr>
              <a:lnSpc>
                <a:spcPct val="100000"/>
              </a:lnSpc>
            </a:pPr>
            <a:r>
              <a:rPr b="0" lang="en-IN" sz="2200" spc="-1" strike="noStrike">
                <a:latin typeface="Arial"/>
              </a:rPr>
              <a:t>    </a:t>
            </a:r>
            <a:r>
              <a:rPr b="0" lang="en-IN" sz="2200" spc="-1" strike="noStrike">
                <a:latin typeface="Arial"/>
              </a:rPr>
              <a:t># element smaller than pivot are on the left</a:t>
            </a:r>
            <a:endParaRPr b="0" lang="en-IN" sz="2200" spc="-1" strike="noStrike">
              <a:latin typeface="Arial"/>
            </a:endParaRPr>
          </a:p>
          <a:p>
            <a:pPr>
              <a:lnSpc>
                <a:spcPct val="100000"/>
              </a:lnSpc>
            </a:pPr>
            <a:r>
              <a:rPr b="0" lang="en-IN" sz="2200" spc="-1" strike="noStrike">
                <a:latin typeface="Arial"/>
              </a:rPr>
              <a:t>    </a:t>
            </a:r>
            <a:r>
              <a:rPr b="0" lang="en-IN" sz="2200" spc="-1" strike="noStrike">
                <a:latin typeface="Arial"/>
              </a:rPr>
              <a:t># element greater than pivot are on the right</a:t>
            </a:r>
            <a:endParaRPr b="0" lang="en-IN" sz="2200" spc="-1" strike="noStrike">
              <a:latin typeface="Arial"/>
            </a:endParaRPr>
          </a:p>
          <a:p>
            <a:pPr>
              <a:lnSpc>
                <a:spcPct val="100000"/>
              </a:lnSpc>
            </a:pPr>
            <a:r>
              <a:rPr b="0" lang="en-IN" sz="2200" spc="-1" strike="noStrike">
                <a:latin typeface="Arial"/>
              </a:rPr>
              <a:t>    </a:t>
            </a:r>
            <a:r>
              <a:rPr b="0" lang="en-IN" sz="2200" spc="-1" strike="noStrike">
                <a:latin typeface="Arial"/>
              </a:rPr>
              <a:t>pi = partition(array, low, high)</a:t>
            </a:r>
            <a:endParaRPr b="0" lang="en-IN" sz="2200" spc="-1" strike="noStrike">
              <a:latin typeface="Arial"/>
            </a:endParaRPr>
          </a:p>
          <a:p>
            <a:pPr>
              <a:lnSpc>
                <a:spcPct val="100000"/>
              </a:lnSpc>
            </a:pPr>
            <a:endParaRPr b="0" lang="en-IN" sz="2200" spc="-1" strike="noStrike">
              <a:latin typeface="Arial"/>
            </a:endParaRPr>
          </a:p>
          <a:p>
            <a:pPr>
              <a:lnSpc>
                <a:spcPct val="100000"/>
              </a:lnSpc>
            </a:pPr>
            <a:r>
              <a:rPr b="0" lang="en-IN" sz="2200" spc="-1" strike="noStrike">
                <a:latin typeface="Arial"/>
              </a:rPr>
              <a:t>    </a:t>
            </a:r>
            <a:r>
              <a:rPr b="0" lang="en-IN" sz="2200" spc="-1" strike="noStrike">
                <a:latin typeface="Arial"/>
              </a:rPr>
              <a:t># recursive call on the left of pivot</a:t>
            </a:r>
            <a:endParaRPr b="0" lang="en-IN" sz="2200" spc="-1" strike="noStrike">
              <a:latin typeface="Arial"/>
            </a:endParaRPr>
          </a:p>
          <a:p>
            <a:pPr>
              <a:lnSpc>
                <a:spcPct val="100000"/>
              </a:lnSpc>
            </a:pPr>
            <a:r>
              <a:rPr b="0" lang="en-IN" sz="2200" spc="-1" strike="noStrike">
                <a:latin typeface="Arial"/>
              </a:rPr>
              <a:t>    </a:t>
            </a:r>
            <a:r>
              <a:rPr b="0" lang="en-IN" sz="2200" spc="-1" strike="noStrike">
                <a:latin typeface="Arial"/>
              </a:rPr>
              <a:t>quickSort(array, low, pi - 1)</a:t>
            </a:r>
            <a:endParaRPr b="0" lang="en-IN" sz="2200" spc="-1" strike="noStrike">
              <a:latin typeface="Arial"/>
            </a:endParaRPr>
          </a:p>
          <a:p>
            <a:pPr>
              <a:lnSpc>
                <a:spcPct val="100000"/>
              </a:lnSpc>
            </a:pPr>
            <a:endParaRPr b="0" lang="en-IN" sz="2200" spc="-1" strike="noStrike">
              <a:latin typeface="Arial"/>
            </a:endParaRPr>
          </a:p>
          <a:p>
            <a:pPr>
              <a:lnSpc>
                <a:spcPct val="100000"/>
              </a:lnSpc>
            </a:pPr>
            <a:r>
              <a:rPr b="0" lang="en-IN" sz="2200" spc="-1" strike="noStrike">
                <a:latin typeface="Arial"/>
              </a:rPr>
              <a:t>    </a:t>
            </a:r>
            <a:r>
              <a:rPr b="0" lang="en-IN" sz="2200" spc="-1" strike="noStrike">
                <a:latin typeface="Arial"/>
              </a:rPr>
              <a:t># recursive call on the right of pivot</a:t>
            </a:r>
            <a:endParaRPr b="0" lang="en-IN" sz="2200" spc="-1" strike="noStrike">
              <a:latin typeface="Arial"/>
            </a:endParaRPr>
          </a:p>
          <a:p>
            <a:pPr>
              <a:lnSpc>
                <a:spcPct val="100000"/>
              </a:lnSpc>
            </a:pPr>
            <a:r>
              <a:rPr b="0" lang="en-IN" sz="2200" spc="-1" strike="noStrike">
                <a:latin typeface="Arial"/>
              </a:rPr>
              <a:t>    </a:t>
            </a:r>
            <a:r>
              <a:rPr b="0" lang="en-IN" sz="2200" spc="-1" strike="noStrike">
                <a:latin typeface="Arial"/>
              </a:rPr>
              <a:t>quickSort(array, pi + 1, high)</a:t>
            </a:r>
            <a:endParaRPr b="0" lang="en-IN" sz="2200" spc="-1" strike="noStrike">
              <a:latin typeface="Arial"/>
            </a:endParaRPr>
          </a:p>
          <a:p>
            <a:pPr>
              <a:lnSpc>
                <a:spcPct val="100000"/>
              </a:lnSpc>
            </a:pPr>
            <a:endParaRPr b="0" lang="en-IN" sz="2200" spc="-1" strike="noStrike">
              <a:latin typeface="Arial"/>
            </a:endParaRPr>
          </a:p>
          <a:p>
            <a:pPr>
              <a:lnSpc>
                <a:spcPct val="100000"/>
              </a:lnSpc>
            </a:pPr>
            <a:endParaRPr b="0" lang="en-IN" sz="2200" spc="-1" strike="noStrike">
              <a:latin typeface="Arial"/>
            </a:endParaRPr>
          </a:p>
        </p:txBody>
      </p:sp>
      <p:sp>
        <p:nvSpPr>
          <p:cNvPr id="1032" name="CustomShape 2"/>
          <p:cNvSpPr/>
          <p:nvPr/>
        </p:nvSpPr>
        <p:spPr>
          <a:xfrm>
            <a:off x="457200" y="273600"/>
            <a:ext cx="8228880" cy="1144440"/>
          </a:xfrm>
          <a:prstGeom prst="rect">
            <a:avLst/>
          </a:prstGeom>
          <a:noFill/>
          <a:ln>
            <a:noFill/>
          </a:ln>
        </p:spPr>
        <p:style>
          <a:lnRef idx="0"/>
          <a:fillRef idx="0"/>
          <a:effectRef idx="0"/>
          <a:fontRef idx="minor"/>
        </p:style>
      </p:sp>
      <p:sp>
        <p:nvSpPr>
          <p:cNvPr id="1033" name="CustomShape 3"/>
          <p:cNvSpPr/>
          <p:nvPr/>
        </p:nvSpPr>
        <p:spPr>
          <a:xfrm>
            <a:off x="4674240" y="1604520"/>
            <a:ext cx="4015440" cy="3976920"/>
          </a:xfrm>
          <a:prstGeom prst="rect">
            <a:avLst/>
          </a:prstGeom>
          <a:noFill/>
          <a:ln>
            <a:noFill/>
          </a:ln>
        </p:spPr>
        <p:style>
          <a:lnRef idx="0"/>
          <a:fillRef idx="0"/>
          <a:effectRef idx="0"/>
          <a:fontRef idx="minor"/>
        </p:style>
        <p:txBody>
          <a:bodyPr lIns="0" rIns="0" tIns="0" bIns="0">
            <a:normAutofit/>
          </a:bodyPr>
          <a:p>
            <a:pPr>
              <a:lnSpc>
                <a:spcPct val="100000"/>
              </a:lnSpc>
            </a:pPr>
            <a:endParaRPr b="0" lang="en-IN" sz="1800" spc="-1" strike="noStrike">
              <a:latin typeface="Arial"/>
            </a:endParaRPr>
          </a:p>
          <a:p>
            <a:pPr>
              <a:lnSpc>
                <a:spcPct val="100000"/>
              </a:lnSpc>
            </a:pPr>
            <a:r>
              <a:rPr b="0" lang="en-IN" sz="2200" spc="-1" strike="noStrike">
                <a:latin typeface="Arial"/>
              </a:rPr>
              <a:t>data = [8, 7, 2, 1, 0, 9, 6]</a:t>
            </a:r>
            <a:endParaRPr b="0" lang="en-IN" sz="2200" spc="-1" strike="noStrike">
              <a:latin typeface="Arial"/>
            </a:endParaRPr>
          </a:p>
          <a:p>
            <a:pPr>
              <a:lnSpc>
                <a:spcPct val="100000"/>
              </a:lnSpc>
            </a:pPr>
            <a:r>
              <a:rPr b="0" lang="en-IN" sz="2200" spc="-1" strike="noStrike">
                <a:latin typeface="Arial"/>
              </a:rPr>
              <a:t>print("Unsorted Array")</a:t>
            </a:r>
            <a:endParaRPr b="0" lang="en-IN" sz="2200" spc="-1" strike="noStrike">
              <a:latin typeface="Arial"/>
            </a:endParaRPr>
          </a:p>
          <a:p>
            <a:pPr>
              <a:lnSpc>
                <a:spcPct val="100000"/>
              </a:lnSpc>
            </a:pPr>
            <a:r>
              <a:rPr b="0" lang="en-IN" sz="2200" spc="-1" strike="noStrike">
                <a:latin typeface="Arial"/>
              </a:rPr>
              <a:t>print(data)</a:t>
            </a:r>
            <a:endParaRPr b="0" lang="en-IN" sz="2200" spc="-1" strike="noStrike">
              <a:latin typeface="Arial"/>
            </a:endParaRPr>
          </a:p>
          <a:p>
            <a:pPr>
              <a:lnSpc>
                <a:spcPct val="100000"/>
              </a:lnSpc>
            </a:pPr>
            <a:endParaRPr b="0" lang="en-IN" sz="2200" spc="-1" strike="noStrike">
              <a:latin typeface="Arial"/>
            </a:endParaRPr>
          </a:p>
          <a:p>
            <a:pPr>
              <a:lnSpc>
                <a:spcPct val="100000"/>
              </a:lnSpc>
            </a:pPr>
            <a:r>
              <a:rPr b="0" lang="en-IN" sz="2200" spc="-1" strike="noStrike">
                <a:latin typeface="Arial"/>
              </a:rPr>
              <a:t>size = len(data)</a:t>
            </a:r>
            <a:endParaRPr b="0" lang="en-IN" sz="2200" spc="-1" strike="noStrike">
              <a:latin typeface="Arial"/>
            </a:endParaRPr>
          </a:p>
          <a:p>
            <a:pPr>
              <a:lnSpc>
                <a:spcPct val="100000"/>
              </a:lnSpc>
            </a:pPr>
            <a:endParaRPr b="0" lang="en-IN" sz="2200" spc="-1" strike="noStrike">
              <a:latin typeface="Arial"/>
            </a:endParaRPr>
          </a:p>
          <a:p>
            <a:pPr>
              <a:lnSpc>
                <a:spcPct val="100000"/>
              </a:lnSpc>
            </a:pPr>
            <a:r>
              <a:rPr b="0" lang="en-IN" sz="2200" spc="-1" strike="noStrike">
                <a:latin typeface="Arial"/>
              </a:rPr>
              <a:t>quickSort(data, 0, size - 1)</a:t>
            </a:r>
            <a:endParaRPr b="0" lang="en-IN" sz="2200" spc="-1" strike="noStrike">
              <a:latin typeface="Arial"/>
            </a:endParaRPr>
          </a:p>
          <a:p>
            <a:pPr>
              <a:lnSpc>
                <a:spcPct val="100000"/>
              </a:lnSpc>
            </a:pPr>
            <a:endParaRPr b="0" lang="en-IN" sz="2200" spc="-1" strike="noStrike">
              <a:latin typeface="Arial"/>
            </a:endParaRPr>
          </a:p>
          <a:p>
            <a:pPr>
              <a:lnSpc>
                <a:spcPct val="100000"/>
              </a:lnSpc>
            </a:pPr>
            <a:r>
              <a:rPr b="0" lang="en-IN" sz="2200" spc="-1" strike="noStrike">
                <a:latin typeface="Arial"/>
              </a:rPr>
              <a:t>print('Sorted Array in Ascending Order:')</a:t>
            </a:r>
            <a:endParaRPr b="0" lang="en-IN" sz="2200" spc="-1" strike="noStrike">
              <a:latin typeface="Arial"/>
            </a:endParaRPr>
          </a:p>
          <a:p>
            <a:pPr>
              <a:lnSpc>
                <a:spcPct val="100000"/>
              </a:lnSpc>
            </a:pPr>
            <a:r>
              <a:rPr b="0" lang="en-IN" sz="2200" spc="-1" strike="noStrike">
                <a:latin typeface="Arial"/>
              </a:rPr>
              <a:t>print(data)</a:t>
            </a:r>
            <a:endParaRPr b="0" lang="en-IN" sz="2200" spc="-1" strike="noStrike">
              <a:latin typeface="Arial"/>
            </a:endParaRPr>
          </a:p>
        </p:txBody>
      </p:sp>
    </p:spTree>
  </p:cSld>
  <mc:AlternateContent>
    <mc:Choice Requires="p14">
      <p:transition spd="slow" p14:dur="2000"/>
    </mc:Choice>
    <mc:Fallback>
      <p:transition spd="slow"/>
    </mc:Fallback>
  </mc:AlternateContent>
</p:sld>
</file>

<file path=ppt/slides/slide8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34"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Quick Sort – Basic Steps</a:t>
            </a:r>
            <a:endParaRPr b="0" lang="en-IN" sz="4000" spc="-1" strike="noStrike">
              <a:latin typeface="Arial"/>
            </a:endParaRPr>
          </a:p>
        </p:txBody>
      </p:sp>
      <p:sp>
        <p:nvSpPr>
          <p:cNvPr id="1035" name="CustomShape 2"/>
          <p:cNvSpPr/>
          <p:nvPr/>
        </p:nvSpPr>
        <p:spPr>
          <a:xfrm>
            <a:off x="457200" y="2249280"/>
            <a:ext cx="8227080" cy="4322520"/>
          </a:xfrm>
          <a:prstGeom prst="rect">
            <a:avLst/>
          </a:prstGeom>
          <a:noFill/>
          <a:ln>
            <a:noFill/>
          </a:ln>
        </p:spPr>
        <p:style>
          <a:lnRef idx="0"/>
          <a:fillRef idx="0"/>
          <a:effectRef idx="0"/>
          <a:fontRef idx="minor"/>
        </p:style>
      </p:sp>
      <p:pic>
        <p:nvPicPr>
          <p:cNvPr id="1036" name="Picture 3" descr=""/>
          <p:cNvPicPr/>
          <p:nvPr/>
        </p:nvPicPr>
        <p:blipFill>
          <a:blip r:embed="rId1"/>
          <a:stretch/>
        </p:blipFill>
        <p:spPr>
          <a:xfrm>
            <a:off x="395640" y="2349000"/>
            <a:ext cx="7407000" cy="2373840"/>
          </a:xfrm>
          <a:prstGeom prst="rect">
            <a:avLst/>
          </a:prstGeom>
          <a:ln>
            <a:noFill/>
          </a:ln>
        </p:spPr>
      </p:pic>
      <p:pic>
        <p:nvPicPr>
          <p:cNvPr id="1037" name="Picture 4" descr=""/>
          <p:cNvPicPr/>
          <p:nvPr/>
        </p:nvPicPr>
        <p:blipFill>
          <a:blip r:embed="rId2"/>
          <a:stretch/>
        </p:blipFill>
        <p:spPr>
          <a:xfrm>
            <a:off x="1043640" y="5373360"/>
            <a:ext cx="6379200" cy="940320"/>
          </a:xfrm>
          <a:prstGeom prst="rect">
            <a:avLst/>
          </a:prstGeom>
          <a:ln>
            <a:noFill/>
          </a:ln>
        </p:spPr>
      </p:pic>
    </p:spTree>
  </p:cSld>
  <mc:AlternateContent>
    <mc:Choice Requires="p14">
      <p:transition spd="slow" p14:dur="2000"/>
    </mc:Choice>
    <mc:Fallback>
      <p:transition spd="slow"/>
    </mc:Fallback>
  </mc:AlternateContent>
</p:sld>
</file>

<file path=ppt/slides/slide8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38"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Quick Sort – Example</a:t>
            </a:r>
            <a:endParaRPr b="0" lang="en-IN" sz="4000" spc="-1" strike="noStrike">
              <a:latin typeface="Arial"/>
            </a:endParaRPr>
          </a:p>
        </p:txBody>
      </p:sp>
      <p:pic>
        <p:nvPicPr>
          <p:cNvPr id="1039" name="Content Placeholder 6" descr=""/>
          <p:cNvPicPr/>
          <p:nvPr/>
        </p:nvPicPr>
        <p:blipFill>
          <a:blip r:embed="rId1"/>
          <a:stretch/>
        </p:blipFill>
        <p:spPr>
          <a:xfrm>
            <a:off x="827640" y="3717000"/>
            <a:ext cx="6674400" cy="1416600"/>
          </a:xfrm>
          <a:prstGeom prst="rect">
            <a:avLst/>
          </a:prstGeom>
          <a:ln>
            <a:noFill/>
          </a:ln>
        </p:spPr>
      </p:pic>
      <p:pic>
        <p:nvPicPr>
          <p:cNvPr id="1040" name="Picture 4" descr=""/>
          <p:cNvPicPr/>
          <p:nvPr/>
        </p:nvPicPr>
        <p:blipFill>
          <a:blip r:embed="rId2"/>
          <a:stretch/>
        </p:blipFill>
        <p:spPr>
          <a:xfrm>
            <a:off x="899640" y="1917000"/>
            <a:ext cx="6379200" cy="940320"/>
          </a:xfrm>
          <a:prstGeom prst="rect">
            <a:avLst/>
          </a:prstGeom>
          <a:ln>
            <a:noFill/>
          </a:ln>
        </p:spPr>
      </p:pic>
      <p:pic>
        <p:nvPicPr>
          <p:cNvPr id="1041" name="Picture 5" descr=""/>
          <p:cNvPicPr/>
          <p:nvPr/>
        </p:nvPicPr>
        <p:blipFill>
          <a:blip r:embed="rId3"/>
          <a:stretch/>
        </p:blipFill>
        <p:spPr>
          <a:xfrm>
            <a:off x="1004400" y="2781000"/>
            <a:ext cx="6274440" cy="1007280"/>
          </a:xfrm>
          <a:prstGeom prst="rect">
            <a:avLst/>
          </a:prstGeom>
          <a:ln>
            <a:noFill/>
          </a:ln>
        </p:spPr>
      </p:pic>
      <p:pic>
        <p:nvPicPr>
          <p:cNvPr id="1042" name="Picture 7" descr=""/>
          <p:cNvPicPr/>
          <p:nvPr/>
        </p:nvPicPr>
        <p:blipFill>
          <a:blip r:embed="rId4"/>
          <a:stretch/>
        </p:blipFill>
        <p:spPr>
          <a:xfrm>
            <a:off x="922320" y="4946760"/>
            <a:ext cx="6455520" cy="711720"/>
          </a:xfrm>
          <a:prstGeom prst="rect">
            <a:avLst/>
          </a:prstGeom>
          <a:ln>
            <a:noFill/>
          </a:ln>
        </p:spPr>
      </p:pic>
      <p:pic>
        <p:nvPicPr>
          <p:cNvPr id="1043" name="Picture 8" descr=""/>
          <p:cNvPicPr/>
          <p:nvPr/>
        </p:nvPicPr>
        <p:blipFill>
          <a:blip r:embed="rId5"/>
          <a:stretch/>
        </p:blipFill>
        <p:spPr>
          <a:xfrm>
            <a:off x="888840" y="5661360"/>
            <a:ext cx="6636240" cy="721440"/>
          </a:xfrm>
          <a:prstGeom prst="rect">
            <a:avLst/>
          </a:prstGeom>
          <a:ln>
            <a:noFill/>
          </a:ln>
        </p:spPr>
      </p:pic>
    </p:spTree>
  </p:cSld>
  <mc:AlternateContent>
    <mc:Choice Requires="p14">
      <p:transition spd="slow" p14:dur="2000"/>
    </mc:Choice>
    <mc:Fallback>
      <p:transition spd="slow"/>
    </mc:Fallback>
  </mc:AlternateContent>
</p:sld>
</file>

<file path=ppt/slides/slide8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44"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Quick Sort – Example</a:t>
            </a:r>
            <a:endParaRPr b="0" lang="en-IN" sz="4000" spc="-1" strike="noStrike">
              <a:latin typeface="Arial"/>
            </a:endParaRPr>
          </a:p>
        </p:txBody>
      </p:sp>
      <p:pic>
        <p:nvPicPr>
          <p:cNvPr id="1045" name="Picture 4" descr=""/>
          <p:cNvPicPr/>
          <p:nvPr/>
        </p:nvPicPr>
        <p:blipFill>
          <a:blip r:embed="rId1"/>
          <a:stretch/>
        </p:blipFill>
        <p:spPr>
          <a:xfrm>
            <a:off x="899640" y="1917000"/>
            <a:ext cx="6379200" cy="940320"/>
          </a:xfrm>
          <a:prstGeom prst="rect">
            <a:avLst/>
          </a:prstGeom>
          <a:ln>
            <a:noFill/>
          </a:ln>
        </p:spPr>
      </p:pic>
      <p:pic>
        <p:nvPicPr>
          <p:cNvPr id="1046" name="Picture 2" descr=""/>
          <p:cNvPicPr/>
          <p:nvPr/>
        </p:nvPicPr>
        <p:blipFill>
          <a:blip r:embed="rId2"/>
          <a:stretch/>
        </p:blipFill>
        <p:spPr>
          <a:xfrm>
            <a:off x="687600" y="2812320"/>
            <a:ext cx="7626240" cy="758160"/>
          </a:xfrm>
          <a:prstGeom prst="rect">
            <a:avLst/>
          </a:prstGeom>
          <a:ln>
            <a:noFill/>
          </a:ln>
        </p:spPr>
      </p:pic>
      <p:pic>
        <p:nvPicPr>
          <p:cNvPr id="1047" name="Picture 9" descr=""/>
          <p:cNvPicPr/>
          <p:nvPr/>
        </p:nvPicPr>
        <p:blipFill>
          <a:blip r:embed="rId3"/>
          <a:stretch/>
        </p:blipFill>
        <p:spPr>
          <a:xfrm>
            <a:off x="683640" y="3633480"/>
            <a:ext cx="7757640" cy="1017000"/>
          </a:xfrm>
          <a:prstGeom prst="rect">
            <a:avLst/>
          </a:prstGeom>
          <a:ln>
            <a:noFill/>
          </a:ln>
        </p:spPr>
      </p:pic>
      <p:pic>
        <p:nvPicPr>
          <p:cNvPr id="1048" name="Picture 11" descr=""/>
          <p:cNvPicPr/>
          <p:nvPr/>
        </p:nvPicPr>
        <p:blipFill>
          <a:blip r:embed="rId4"/>
          <a:stretch/>
        </p:blipFill>
        <p:spPr>
          <a:xfrm>
            <a:off x="899640" y="4621680"/>
            <a:ext cx="6856920" cy="821160"/>
          </a:xfrm>
          <a:prstGeom prst="rect">
            <a:avLst/>
          </a:prstGeom>
          <a:ln>
            <a:noFill/>
          </a:ln>
        </p:spPr>
      </p:pic>
      <p:pic>
        <p:nvPicPr>
          <p:cNvPr id="1049" name="Picture 12" descr=""/>
          <p:cNvPicPr/>
          <p:nvPr/>
        </p:nvPicPr>
        <p:blipFill>
          <a:blip r:embed="rId5"/>
          <a:stretch/>
        </p:blipFill>
        <p:spPr>
          <a:xfrm>
            <a:off x="1043640" y="5641200"/>
            <a:ext cx="6235200" cy="672480"/>
          </a:xfrm>
          <a:prstGeom prst="rect">
            <a:avLst/>
          </a:prstGeom>
          <a:ln>
            <a:noFill/>
          </a:ln>
        </p:spPr>
      </p:pic>
    </p:spTree>
  </p:cSld>
  <mc:AlternateContent>
    <mc:Choice Requires="p14">
      <p:transition spd="slow" p14:dur="2000"/>
    </mc:Choice>
    <mc:Fallback>
      <p:transition spd="slow"/>
    </mc:Fallback>
  </mc:AlternateContent>
</p:sld>
</file>

<file path=ppt/slides/slide8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50"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Quick Sort – Time Complexity</a:t>
            </a:r>
            <a:endParaRPr b="0" lang="en-IN" sz="4000" spc="-1" strike="noStrike">
              <a:latin typeface="Arial"/>
            </a:endParaRPr>
          </a:p>
        </p:txBody>
      </p:sp>
      <p:sp>
        <p:nvSpPr>
          <p:cNvPr id="1051" name="CustomShape 2"/>
          <p:cNvSpPr/>
          <p:nvPr/>
        </p:nvSpPr>
        <p:spPr>
          <a:xfrm>
            <a:off x="457200" y="2249280"/>
            <a:ext cx="8227080" cy="4322520"/>
          </a:xfrm>
          <a:prstGeom prst="rect">
            <a:avLst/>
          </a:prstGeom>
          <a:noFill/>
          <a:ln>
            <a:noFill/>
          </a:ln>
        </p:spPr>
        <p:style>
          <a:lnRef idx="0"/>
          <a:fillRef idx="0"/>
          <a:effectRef idx="0"/>
          <a:fontRef idx="minor"/>
        </p:style>
        <p:txBody>
          <a:bodyPr lIns="90000" rIns="90000" tIns="45000" bIns="45000">
            <a:noAutofit/>
          </a:bodyPr>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Worst case - O(n^2)</a:t>
            </a:r>
            <a:endParaRPr b="0" lang="en-IN" sz="2800" spc="-1" strike="noStrike">
              <a:latin typeface="Arial"/>
            </a:endParaRPr>
          </a:p>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Average Case - O(n log n)</a:t>
            </a:r>
            <a:endParaRPr b="0" lang="en-IN" sz="2800" spc="-1" strike="noStrike">
              <a:latin typeface="Arial"/>
            </a:endParaRPr>
          </a:p>
        </p:txBody>
      </p:sp>
      <p:pic>
        <p:nvPicPr>
          <p:cNvPr id="1052" name="Picture 2" descr=""/>
          <p:cNvPicPr/>
          <p:nvPr/>
        </p:nvPicPr>
        <p:blipFill>
          <a:blip r:embed="rId1"/>
          <a:stretch/>
        </p:blipFill>
        <p:spPr>
          <a:xfrm>
            <a:off x="1763640" y="4412160"/>
            <a:ext cx="5472720" cy="1390680"/>
          </a:xfrm>
          <a:prstGeom prst="rect">
            <a:avLst/>
          </a:prstGeom>
          <a:ln>
            <a:noFill/>
          </a:ln>
        </p:spPr>
      </p:pic>
    </p:spTree>
  </p:cSld>
  <mc:AlternateContent>
    <mc:Choice Requires="p14">
      <p:transition spd="slow" p14:dur="2000"/>
    </mc:Choice>
    <mc:Fallback>
      <p:transition spd="slow"/>
    </mc:Fallback>
  </mc:AlternateContent>
</p:sld>
</file>

<file path=ppt/slides/slide8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53" name="CustomShape 1"/>
          <p:cNvSpPr/>
          <p:nvPr/>
        </p:nvSpPr>
        <p:spPr>
          <a:xfrm>
            <a:off x="457200" y="792000"/>
            <a:ext cx="8228880" cy="6249600"/>
          </a:xfrm>
          <a:prstGeom prst="rect">
            <a:avLst/>
          </a:prstGeom>
          <a:noFill/>
          <a:ln>
            <a:noFill/>
          </a:ln>
        </p:spPr>
        <p:style>
          <a:lnRef idx="0"/>
          <a:fillRef idx="0"/>
          <a:effectRef idx="0"/>
          <a:fontRef idx="minor"/>
        </p:style>
        <p:txBody>
          <a:bodyPr lIns="0" rIns="0" tIns="0" bIns="0">
            <a:noAutofit/>
          </a:bodyPr>
          <a:p>
            <a:pPr>
              <a:lnSpc>
                <a:spcPct val="100000"/>
              </a:lnSpc>
            </a:pPr>
            <a:r>
              <a:rPr b="0" lang="en-IN" sz="2200" spc="-1" strike="noStrike">
                <a:latin typeface="Arial"/>
              </a:rPr>
              <a:t> </a:t>
            </a:r>
            <a:r>
              <a:rPr b="0" lang="en-IN" sz="2200" spc="-1" strike="noStrike">
                <a:latin typeface="Arial"/>
              </a:rPr>
              <a:t>Time Complexities</a:t>
            </a:r>
            <a:endParaRPr b="0" lang="en-IN" sz="2200" spc="-1" strike="noStrike">
              <a:latin typeface="Arial"/>
            </a:endParaRPr>
          </a:p>
          <a:p>
            <a:pPr>
              <a:lnSpc>
                <a:spcPct val="100000"/>
              </a:lnSpc>
            </a:pPr>
            <a:r>
              <a:rPr b="0" lang="en-IN" sz="2200" spc="-1" strike="noStrike">
                <a:solidFill>
                  <a:srgbClr val="c9211e"/>
                </a:solidFill>
                <a:latin typeface="Arial"/>
              </a:rPr>
              <a:t>Worst Case Complexity [Big-O]: O(n2)</a:t>
            </a:r>
            <a:endParaRPr b="0" lang="en-IN" sz="2200" spc="-1" strike="noStrike">
              <a:latin typeface="Arial"/>
            </a:endParaRPr>
          </a:p>
          <a:p>
            <a:pPr>
              <a:lnSpc>
                <a:spcPct val="100000"/>
              </a:lnSpc>
            </a:pPr>
            <a:r>
              <a:rPr b="0" lang="en-IN" sz="2200" spc="-1" strike="noStrike">
                <a:solidFill>
                  <a:srgbClr val="c9211e"/>
                </a:solidFill>
                <a:latin typeface="Arial"/>
              </a:rPr>
              <a:t>It occurs when the pivot element picked is either the greatest or the smallest element.</a:t>
            </a:r>
            <a:endParaRPr b="0" lang="en-IN" sz="2200" spc="-1" strike="noStrike">
              <a:latin typeface="Arial"/>
            </a:endParaRPr>
          </a:p>
          <a:p>
            <a:pPr>
              <a:lnSpc>
                <a:spcPct val="100000"/>
              </a:lnSpc>
            </a:pPr>
            <a:r>
              <a:rPr b="0" lang="en-IN" sz="2200" spc="-1" strike="noStrike">
                <a:solidFill>
                  <a:srgbClr val="c9211e"/>
                </a:solidFill>
                <a:latin typeface="Arial"/>
              </a:rPr>
              <a:t>This condition leads to the case in which the pivot element lies in an extreme end of the sorted array. One sub-array is always empty and another sub-array contains n - 1 elements. Thus, quicksort is called only on this sub-array.</a:t>
            </a:r>
            <a:endParaRPr b="0" lang="en-IN" sz="2200" spc="-1" strike="noStrike">
              <a:latin typeface="Arial"/>
            </a:endParaRPr>
          </a:p>
          <a:p>
            <a:pPr>
              <a:lnSpc>
                <a:spcPct val="100000"/>
              </a:lnSpc>
            </a:pPr>
            <a:r>
              <a:rPr b="0" lang="en-IN" sz="2200" spc="-1" strike="noStrike">
                <a:solidFill>
                  <a:srgbClr val="c9211e"/>
                </a:solidFill>
                <a:latin typeface="Arial"/>
              </a:rPr>
              <a:t>However, the quicksort algorithm has better performance for scattered pivots.</a:t>
            </a:r>
            <a:endParaRPr b="0" lang="en-IN" sz="2200" spc="-1" strike="noStrike">
              <a:latin typeface="Arial"/>
            </a:endParaRPr>
          </a:p>
          <a:p>
            <a:pPr>
              <a:lnSpc>
                <a:spcPct val="100000"/>
              </a:lnSpc>
            </a:pPr>
            <a:endParaRPr b="0" lang="en-IN" sz="2200" spc="-1" strike="noStrike">
              <a:latin typeface="Arial"/>
            </a:endParaRPr>
          </a:p>
          <a:p>
            <a:pPr>
              <a:lnSpc>
                <a:spcPct val="100000"/>
              </a:lnSpc>
            </a:pPr>
            <a:r>
              <a:rPr b="0" lang="en-IN" sz="2200" spc="-1" strike="noStrike">
                <a:solidFill>
                  <a:srgbClr val="c9211e"/>
                </a:solidFill>
                <a:latin typeface="Arial"/>
              </a:rPr>
              <a:t>Best Case Complexity [Big-omega]: O(n*log n)</a:t>
            </a:r>
            <a:endParaRPr b="0" lang="en-IN" sz="2200" spc="-1" strike="noStrike">
              <a:latin typeface="Arial"/>
            </a:endParaRPr>
          </a:p>
          <a:p>
            <a:pPr>
              <a:lnSpc>
                <a:spcPct val="100000"/>
              </a:lnSpc>
            </a:pPr>
            <a:r>
              <a:rPr b="0" lang="en-IN" sz="2200" spc="-1" strike="noStrike">
                <a:solidFill>
                  <a:srgbClr val="c9211e"/>
                </a:solidFill>
                <a:latin typeface="Arial"/>
              </a:rPr>
              <a:t>It occurs when the pivot element is always the middle element or near to the middle element.</a:t>
            </a:r>
            <a:endParaRPr b="0" lang="en-IN" sz="2200" spc="-1" strike="noStrike">
              <a:latin typeface="Arial"/>
            </a:endParaRPr>
          </a:p>
          <a:p>
            <a:pPr>
              <a:lnSpc>
                <a:spcPct val="100000"/>
              </a:lnSpc>
            </a:pPr>
            <a:r>
              <a:rPr b="0" lang="en-IN" sz="2200" spc="-1" strike="noStrike">
                <a:solidFill>
                  <a:srgbClr val="c9211e"/>
                </a:solidFill>
                <a:latin typeface="Arial"/>
              </a:rPr>
              <a:t>Average Case Complexity [Big-theta]: O(n*log n)</a:t>
            </a:r>
            <a:endParaRPr b="0" lang="en-IN" sz="2200" spc="-1" strike="noStrike">
              <a:latin typeface="Arial"/>
            </a:endParaRPr>
          </a:p>
          <a:p>
            <a:pPr>
              <a:lnSpc>
                <a:spcPct val="100000"/>
              </a:lnSpc>
            </a:pPr>
            <a:r>
              <a:rPr b="0" lang="en-IN" sz="2200" spc="-1" strike="noStrike">
                <a:solidFill>
                  <a:srgbClr val="c9211e"/>
                </a:solidFill>
                <a:latin typeface="Arial"/>
              </a:rPr>
              <a:t>It occurs when the above conditions do not occur.</a:t>
            </a:r>
            <a:endParaRPr b="0" lang="en-IN" sz="2200" spc="-1" strike="noStrike">
              <a:latin typeface="Arial"/>
            </a:endParaRPr>
          </a:p>
          <a:p>
            <a:pPr>
              <a:lnSpc>
                <a:spcPct val="100000"/>
              </a:lnSpc>
            </a:pPr>
            <a:r>
              <a:rPr b="0" lang="en-IN" sz="2200" spc="-1" strike="noStrike">
                <a:solidFill>
                  <a:srgbClr val="c9211e"/>
                </a:solidFill>
                <a:latin typeface="Arial"/>
              </a:rPr>
              <a:t>2. Space Complexity</a:t>
            </a:r>
            <a:endParaRPr b="0" lang="en-IN" sz="2200" spc="-1" strike="noStrike">
              <a:latin typeface="Arial"/>
            </a:endParaRPr>
          </a:p>
          <a:p>
            <a:pPr>
              <a:lnSpc>
                <a:spcPct val="100000"/>
              </a:lnSpc>
            </a:pPr>
            <a:r>
              <a:rPr b="0" lang="en-IN" sz="2200" spc="-1" strike="noStrike">
                <a:solidFill>
                  <a:srgbClr val="c9211e"/>
                </a:solidFill>
                <a:latin typeface="Arial"/>
              </a:rPr>
              <a:t>The space complexity for quicksort is O(log n).</a:t>
            </a:r>
            <a:endParaRPr b="0" lang="en-IN" sz="2200" spc="-1" strike="noStrike">
              <a:latin typeface="Arial"/>
            </a:endParaRPr>
          </a:p>
          <a:p>
            <a:pPr>
              <a:lnSpc>
                <a:spcPct val="100000"/>
              </a:lnSpc>
            </a:pPr>
            <a:endParaRPr b="0" lang="en-IN" sz="2200" spc="-1" strike="noStrike">
              <a:latin typeface="Arial"/>
            </a:endParaRPr>
          </a:p>
          <a:p>
            <a:pPr>
              <a:lnSpc>
                <a:spcPct val="100000"/>
              </a:lnSpc>
            </a:pPr>
            <a:endParaRPr b="0" lang="en-IN" sz="2200" spc="-1" strike="noStrike">
              <a:latin typeface="Arial"/>
            </a:endParaRPr>
          </a:p>
        </p:txBody>
      </p:sp>
    </p:spTree>
  </p:cSld>
  <mc:AlternateContent>
    <mc:Choice Requires="p14">
      <p:transition spd="slow" p14:dur="2000"/>
    </mc:Choice>
    <mc:Fallback>
      <p:transition spd="slow"/>
    </mc:Fallback>
  </mc:AlternateContent>
</p:sld>
</file>

<file path=ppt/slides/slide8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54"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Quick Sort – Example</a:t>
            </a:r>
            <a:endParaRPr b="0" lang="en-IN" sz="4000" spc="-1" strike="noStrike">
              <a:latin typeface="Arial"/>
            </a:endParaRPr>
          </a:p>
        </p:txBody>
      </p:sp>
      <p:sp>
        <p:nvSpPr>
          <p:cNvPr id="1055" name="CustomShape 2"/>
          <p:cNvSpPr/>
          <p:nvPr/>
        </p:nvSpPr>
        <p:spPr>
          <a:xfrm>
            <a:off x="457200" y="2249280"/>
            <a:ext cx="8227080" cy="4322520"/>
          </a:xfrm>
          <a:prstGeom prst="rect">
            <a:avLst/>
          </a:prstGeom>
          <a:noFill/>
          <a:ln>
            <a:noFill/>
          </a:ln>
        </p:spPr>
        <p:style>
          <a:lnRef idx="0"/>
          <a:fillRef idx="0"/>
          <a:effectRef idx="0"/>
          <a:fontRef idx="minor"/>
        </p:style>
      </p:sp>
      <p:pic>
        <p:nvPicPr>
          <p:cNvPr id="1056" name="Picture 2" descr=""/>
          <p:cNvPicPr/>
          <p:nvPr/>
        </p:nvPicPr>
        <p:blipFill>
          <a:blip r:embed="rId1"/>
          <a:stretch/>
        </p:blipFill>
        <p:spPr>
          <a:xfrm>
            <a:off x="1403640" y="2853000"/>
            <a:ext cx="5472720" cy="1390680"/>
          </a:xfrm>
          <a:prstGeom prst="rect">
            <a:avLst/>
          </a:prstGeom>
          <a:ln>
            <a:noFill/>
          </a:ln>
        </p:spPr>
      </p:pic>
    </p:spTree>
  </p:cSld>
  <mc:AlternateContent>
    <mc:Choice Requires="p14">
      <p:transition spd="slow" p14:dur="2000"/>
    </mc:Choice>
    <mc:Fallback>
      <p:transition spd="slow"/>
    </mc:Fallback>
  </mc:AlternateContent>
</p:sld>
</file>

<file path=ppt/slides/slide8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57"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UNIT III Searching and Sorting</a:t>
            </a:r>
            <a:endParaRPr b="0" lang="en-IN" sz="4000" spc="-1" strike="noStrike">
              <a:latin typeface="Arial"/>
            </a:endParaRPr>
          </a:p>
        </p:txBody>
      </p:sp>
      <p:sp>
        <p:nvSpPr>
          <p:cNvPr id="1058" name="CustomShape 2"/>
          <p:cNvSpPr/>
          <p:nvPr/>
        </p:nvSpPr>
        <p:spPr>
          <a:xfrm>
            <a:off x="457200" y="2249280"/>
            <a:ext cx="8227080" cy="4322520"/>
          </a:xfrm>
          <a:prstGeom prst="rect">
            <a:avLst/>
          </a:prstGeom>
          <a:noFill/>
          <a:ln>
            <a:noFill/>
          </a:ln>
        </p:spPr>
        <p:style>
          <a:lnRef idx="0"/>
          <a:fillRef idx="0"/>
          <a:effectRef idx="0"/>
          <a:fontRef idx="minor"/>
        </p:style>
      </p:sp>
      <p:pic>
        <p:nvPicPr>
          <p:cNvPr id="1059" name="Picture 2" descr=""/>
          <p:cNvPicPr/>
          <p:nvPr/>
        </p:nvPicPr>
        <p:blipFill>
          <a:blip r:embed="rId1"/>
          <a:stretch/>
        </p:blipFill>
        <p:spPr>
          <a:xfrm>
            <a:off x="323640" y="2373840"/>
            <a:ext cx="8412480" cy="3285000"/>
          </a:xfrm>
          <a:prstGeom prst="rect">
            <a:avLst/>
          </a:prstGeom>
          <a:ln>
            <a:noFill/>
          </a:ln>
        </p:spPr>
      </p:pic>
    </p:spTree>
  </p:cSld>
  <mc:AlternateContent>
    <mc:Choice Requires="p14">
      <p:transition spd="slow" p14:dur="2000"/>
    </mc:Choice>
    <mc:Fallback>
      <p:transition spd="slow"/>
    </mc:Fallback>
  </mc:AlternateContent>
</p:sld>
</file>

<file path=ppt/slides/slide8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60"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Shell Sort</a:t>
            </a:r>
            <a:endParaRPr b="0" lang="en-IN" sz="4000" spc="-1" strike="noStrike">
              <a:latin typeface="Arial"/>
            </a:endParaRPr>
          </a:p>
        </p:txBody>
      </p:sp>
      <p:sp>
        <p:nvSpPr>
          <p:cNvPr id="1061" name="CustomShape 2"/>
          <p:cNvSpPr/>
          <p:nvPr/>
        </p:nvSpPr>
        <p:spPr>
          <a:xfrm>
            <a:off x="457200" y="2249280"/>
            <a:ext cx="8227080" cy="4322520"/>
          </a:xfrm>
          <a:prstGeom prst="rect">
            <a:avLst/>
          </a:prstGeom>
          <a:noFill/>
          <a:ln>
            <a:noFill/>
          </a:ln>
        </p:spPr>
        <p:style>
          <a:lnRef idx="0"/>
          <a:fillRef idx="0"/>
          <a:effectRef idx="0"/>
          <a:fontRef idx="minor"/>
        </p:style>
        <p:txBody>
          <a:bodyPr lIns="90000" rIns="90000" tIns="45000" bIns="45000">
            <a:noAutofit/>
          </a:bodyPr>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Inventor – Donald Shell</a:t>
            </a:r>
            <a:endParaRPr b="0" lang="en-IN" sz="2800" spc="-1" strike="noStrike">
              <a:latin typeface="Arial"/>
            </a:endParaRPr>
          </a:p>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Improved version of Insertion Sort</a:t>
            </a:r>
            <a:endParaRPr b="0" lang="en-IN" sz="2800" spc="-1" strike="noStrike">
              <a:latin typeface="Arial"/>
            </a:endParaRPr>
          </a:p>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The element at a fixed distance are compared</a:t>
            </a:r>
            <a:endParaRPr b="0" lang="en-IN" sz="2800" spc="-1" strike="noStrike">
              <a:latin typeface="Arial"/>
            </a:endParaRPr>
          </a:p>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Later, this distance decremented</a:t>
            </a:r>
            <a:endParaRPr b="0" lang="en-IN" sz="2800" spc="-1" strike="noStrike">
              <a:latin typeface="Arial"/>
            </a:endParaRPr>
          </a:p>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Gap – Fixed distance</a:t>
            </a:r>
            <a:endParaRPr b="0" lang="en-IN" sz="2800" spc="-1" strike="noStrike">
              <a:latin typeface="Arial"/>
            </a:endParaRPr>
          </a:p>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Initial Gap – n/2</a:t>
            </a:r>
            <a:endParaRPr b="0" lang="en-IN" sz="2800" spc="-1" strike="noStrike">
              <a:latin typeface="Arial"/>
            </a:endParaRPr>
          </a:p>
          <a:p>
            <a:pPr marL="365760" indent="-253440">
              <a:lnSpc>
                <a:spcPct val="100000"/>
              </a:lnSpc>
              <a:spcBef>
                <a:spcPts val="300"/>
              </a:spcBef>
              <a:buClr>
                <a:srgbClr val="a04da3"/>
              </a:buClr>
              <a:buFont typeface="Georgia"/>
              <a:buChar char="•"/>
            </a:pPr>
            <a:r>
              <a:rPr b="0" lang="en-US" sz="2800" spc="-1" strike="noStrike">
                <a:solidFill>
                  <a:srgbClr val="000000"/>
                </a:solidFill>
                <a:latin typeface="Georgia"/>
                <a:ea typeface="DejaVu Sans"/>
              </a:rPr>
              <a:t>Gap – 1 it becomes an ordinary Insertion sort</a:t>
            </a:r>
            <a:endParaRPr b="0" lang="en-IN" sz="2800" spc="-1" strike="noStrike">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52" name="CustomShape 1"/>
          <p:cNvSpPr/>
          <p:nvPr/>
        </p:nvSpPr>
        <p:spPr>
          <a:xfrm>
            <a:off x="457200" y="634680"/>
            <a:ext cx="8219520" cy="1135800"/>
          </a:xfrm>
          <a:prstGeom prst="rect">
            <a:avLst/>
          </a:prstGeom>
          <a:noFill/>
          <a:ln>
            <a:noFill/>
          </a:ln>
        </p:spPr>
        <p:style>
          <a:lnRef idx="0"/>
          <a:fillRef idx="0"/>
          <a:effectRef idx="0"/>
          <a:fontRef idx="minor"/>
        </p:style>
        <p:txBody>
          <a:bodyPr lIns="0" rIns="0" tIns="0" bIns="0" anchor="ctr">
            <a:noAutofit/>
          </a:bodyPr>
          <a:p>
            <a:pPr>
              <a:lnSpc>
                <a:spcPct val="100000"/>
              </a:lnSpc>
              <a:tabLst>
                <a:tab algn="l" pos="0"/>
                <a:tab algn="l" pos="447840"/>
                <a:tab algn="l" pos="896760"/>
                <a:tab algn="l" pos="1346040"/>
                <a:tab algn="l" pos="1795320"/>
                <a:tab algn="l" pos="2244600"/>
                <a:tab algn="l" pos="2693880"/>
                <a:tab algn="l" pos="3143160"/>
                <a:tab algn="l" pos="3592440"/>
                <a:tab algn="l" pos="4041720"/>
                <a:tab algn="l" pos="4491000"/>
                <a:tab algn="l" pos="4940280"/>
                <a:tab algn="l" pos="5389560"/>
                <a:tab algn="l" pos="5838840"/>
                <a:tab algn="l" pos="6288120"/>
                <a:tab algn="l" pos="6737400"/>
                <a:tab algn="l" pos="7186680"/>
                <a:tab algn="l" pos="7635960"/>
                <a:tab algn="l" pos="8085240"/>
                <a:tab algn="l" pos="8534520"/>
                <a:tab algn="l" pos="8983800"/>
              </a:tabLst>
            </a:pPr>
            <a:r>
              <a:rPr b="0" lang="en-IN" sz="2200" spc="-1" strike="noStrike">
                <a:solidFill>
                  <a:srgbClr val="000000"/>
                </a:solidFill>
                <a:latin typeface="Arial"/>
                <a:ea typeface="DejaVu Sans"/>
              </a:rPr>
              <a:t> </a:t>
            </a:r>
            <a:r>
              <a:rPr b="0" lang="en-IN" sz="4500" spc="-1" strike="noStrike">
                <a:solidFill>
                  <a:srgbClr val="04617b"/>
                </a:solidFill>
                <a:latin typeface="Calibri"/>
                <a:ea typeface="Majalla UI"/>
              </a:rPr>
              <a:t>Algorithm - Linear Search</a:t>
            </a:r>
            <a:endParaRPr b="0" lang="en-IN" sz="4500" spc="-1" strike="noStrike">
              <a:latin typeface="Arial"/>
            </a:endParaRPr>
          </a:p>
        </p:txBody>
      </p:sp>
      <p:pic>
        <p:nvPicPr>
          <p:cNvPr id="553" name="Picture 2" descr=""/>
          <p:cNvPicPr/>
          <p:nvPr/>
        </p:nvPicPr>
        <p:blipFill>
          <a:blip r:embed="rId1"/>
          <a:stretch/>
        </p:blipFill>
        <p:spPr>
          <a:xfrm>
            <a:off x="841680" y="1700640"/>
            <a:ext cx="6242400" cy="3131640"/>
          </a:xfrm>
          <a:prstGeom prst="rect">
            <a:avLst/>
          </a:prstGeom>
          <a:ln>
            <a:noFill/>
          </a:ln>
        </p:spPr>
      </p:pic>
      <p:pic>
        <p:nvPicPr>
          <p:cNvPr id="554" name="Picture 3" descr=""/>
          <p:cNvPicPr/>
          <p:nvPr/>
        </p:nvPicPr>
        <p:blipFill>
          <a:blip r:embed="rId2"/>
          <a:stretch/>
        </p:blipFill>
        <p:spPr>
          <a:xfrm>
            <a:off x="899640" y="5013000"/>
            <a:ext cx="6655320" cy="1788120"/>
          </a:xfrm>
          <a:prstGeom prst="rect">
            <a:avLst/>
          </a:prstGeom>
          <a:ln>
            <a:noFill/>
          </a:ln>
        </p:spPr>
      </p:pic>
    </p:spTree>
  </p:cSld>
  <mc:AlternateContent>
    <mc:Choice Requires="p14">
      <p:transition spd="slow" p14:dur="2000"/>
    </mc:Choice>
    <mc:Fallback>
      <p:transition spd="slow"/>
    </mc:Fallback>
  </mc:AlternateContent>
</p:sld>
</file>

<file path=ppt/slides/slide9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62" name="CustomShape 1"/>
          <p:cNvSpPr/>
          <p:nvPr/>
        </p:nvSpPr>
        <p:spPr>
          <a:xfrm>
            <a:off x="457200" y="26064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Shell Sort – Example </a:t>
            </a:r>
            <a:endParaRPr b="0" lang="en-IN" sz="4000" spc="-1" strike="noStrike">
              <a:latin typeface="Arial"/>
            </a:endParaRPr>
          </a:p>
        </p:txBody>
      </p:sp>
      <p:sp>
        <p:nvSpPr>
          <p:cNvPr id="1063" name="CustomShape 2"/>
          <p:cNvSpPr/>
          <p:nvPr/>
        </p:nvSpPr>
        <p:spPr>
          <a:xfrm>
            <a:off x="457200" y="2249280"/>
            <a:ext cx="8227080" cy="4322520"/>
          </a:xfrm>
          <a:prstGeom prst="rect">
            <a:avLst/>
          </a:prstGeom>
          <a:noFill/>
          <a:ln>
            <a:noFill/>
          </a:ln>
        </p:spPr>
        <p:style>
          <a:lnRef idx="0"/>
          <a:fillRef idx="0"/>
          <a:effectRef idx="0"/>
          <a:fontRef idx="minor"/>
        </p:style>
      </p:sp>
      <p:pic>
        <p:nvPicPr>
          <p:cNvPr id="1064" name="Picture 5" descr=""/>
          <p:cNvPicPr/>
          <p:nvPr/>
        </p:nvPicPr>
        <p:blipFill>
          <a:blip r:embed="rId1"/>
          <a:stretch/>
        </p:blipFill>
        <p:spPr>
          <a:xfrm>
            <a:off x="971640" y="2857680"/>
            <a:ext cx="7193520" cy="1721160"/>
          </a:xfrm>
          <a:prstGeom prst="rect">
            <a:avLst/>
          </a:prstGeom>
          <a:ln>
            <a:noFill/>
          </a:ln>
        </p:spPr>
      </p:pic>
    </p:spTree>
  </p:cSld>
  <mc:AlternateContent>
    <mc:Choice Requires="p14">
      <p:transition spd="slow" p14:dur="2000"/>
    </mc:Choice>
    <mc:Fallback>
      <p:transition spd="slow"/>
    </mc:Fallback>
  </mc:AlternateContent>
</p:sld>
</file>

<file path=ppt/slides/slide9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65" name="CustomShape 1"/>
          <p:cNvSpPr/>
          <p:nvPr/>
        </p:nvSpPr>
        <p:spPr>
          <a:xfrm>
            <a:off x="457200" y="26064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Shell Sort – Example </a:t>
            </a:r>
            <a:endParaRPr b="0" lang="en-IN" sz="4000" spc="-1" strike="noStrike">
              <a:latin typeface="Arial"/>
            </a:endParaRPr>
          </a:p>
        </p:txBody>
      </p:sp>
      <p:sp>
        <p:nvSpPr>
          <p:cNvPr id="1066" name="CustomShape 2"/>
          <p:cNvSpPr/>
          <p:nvPr/>
        </p:nvSpPr>
        <p:spPr>
          <a:xfrm>
            <a:off x="457200" y="2249280"/>
            <a:ext cx="8227080" cy="4322520"/>
          </a:xfrm>
          <a:prstGeom prst="rect">
            <a:avLst/>
          </a:prstGeom>
          <a:noFill/>
          <a:ln>
            <a:noFill/>
          </a:ln>
        </p:spPr>
        <p:style>
          <a:lnRef idx="0"/>
          <a:fillRef idx="0"/>
          <a:effectRef idx="0"/>
          <a:fontRef idx="minor"/>
        </p:style>
      </p:sp>
      <p:pic>
        <p:nvPicPr>
          <p:cNvPr id="1067" name="Picture 5" descr=""/>
          <p:cNvPicPr/>
          <p:nvPr/>
        </p:nvPicPr>
        <p:blipFill>
          <a:blip r:embed="rId1"/>
          <a:stretch/>
        </p:blipFill>
        <p:spPr>
          <a:xfrm>
            <a:off x="971640" y="2857680"/>
            <a:ext cx="7193520" cy="1721160"/>
          </a:xfrm>
          <a:prstGeom prst="rect">
            <a:avLst/>
          </a:prstGeom>
          <a:ln>
            <a:noFill/>
          </a:ln>
        </p:spPr>
      </p:pic>
    </p:spTree>
  </p:cSld>
  <mc:AlternateContent>
    <mc:Choice Requires="p14">
      <p:transition spd="slow" p14:dur="2000"/>
    </mc:Choice>
    <mc:Fallback>
      <p:transition spd="slow"/>
    </mc:Fallback>
  </mc:AlternateContent>
</p:sld>
</file>

<file path=ppt/slides/slide9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68" name="CustomShape 1"/>
          <p:cNvSpPr/>
          <p:nvPr/>
        </p:nvSpPr>
        <p:spPr>
          <a:xfrm>
            <a:off x="457200" y="26064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Shell Sort – Example </a:t>
            </a:r>
            <a:endParaRPr b="0" lang="en-IN" sz="4000" spc="-1" strike="noStrike">
              <a:latin typeface="Arial"/>
            </a:endParaRPr>
          </a:p>
        </p:txBody>
      </p:sp>
      <p:sp>
        <p:nvSpPr>
          <p:cNvPr id="1069" name="CustomShape 2"/>
          <p:cNvSpPr/>
          <p:nvPr/>
        </p:nvSpPr>
        <p:spPr>
          <a:xfrm>
            <a:off x="457200" y="2249280"/>
            <a:ext cx="8227080" cy="4322520"/>
          </a:xfrm>
          <a:prstGeom prst="rect">
            <a:avLst/>
          </a:prstGeom>
          <a:noFill/>
          <a:ln>
            <a:noFill/>
          </a:ln>
        </p:spPr>
        <p:style>
          <a:lnRef idx="0"/>
          <a:fillRef idx="0"/>
          <a:effectRef idx="0"/>
          <a:fontRef idx="minor"/>
        </p:style>
      </p:sp>
      <p:pic>
        <p:nvPicPr>
          <p:cNvPr id="1070" name="Picture 2" descr=""/>
          <p:cNvPicPr/>
          <p:nvPr/>
        </p:nvPicPr>
        <p:blipFill>
          <a:blip r:embed="rId1"/>
          <a:stretch/>
        </p:blipFill>
        <p:spPr>
          <a:xfrm>
            <a:off x="964080" y="2563920"/>
            <a:ext cx="6992280" cy="3166920"/>
          </a:xfrm>
          <a:prstGeom prst="rect">
            <a:avLst/>
          </a:prstGeom>
          <a:ln>
            <a:noFill/>
          </a:ln>
        </p:spPr>
      </p:pic>
    </p:spTree>
  </p:cSld>
  <mc:AlternateContent>
    <mc:Choice Requires="p14">
      <p:transition spd="slow" p14:dur="2000"/>
    </mc:Choice>
    <mc:Fallback>
      <p:transition spd="slow"/>
    </mc:Fallback>
  </mc:AlternateContent>
</p:sld>
</file>

<file path=ppt/slides/slide9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71" name="CustomShape 1"/>
          <p:cNvSpPr/>
          <p:nvPr/>
        </p:nvSpPr>
        <p:spPr>
          <a:xfrm>
            <a:off x="457200" y="26064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Shell Sort – Example </a:t>
            </a:r>
            <a:endParaRPr b="0" lang="en-IN" sz="4000" spc="-1" strike="noStrike">
              <a:latin typeface="Arial"/>
            </a:endParaRPr>
          </a:p>
        </p:txBody>
      </p:sp>
      <p:sp>
        <p:nvSpPr>
          <p:cNvPr id="1072" name="CustomShape 2"/>
          <p:cNvSpPr/>
          <p:nvPr/>
        </p:nvSpPr>
        <p:spPr>
          <a:xfrm>
            <a:off x="457200" y="2249280"/>
            <a:ext cx="8227080" cy="4322520"/>
          </a:xfrm>
          <a:prstGeom prst="rect">
            <a:avLst/>
          </a:prstGeom>
          <a:noFill/>
          <a:ln>
            <a:noFill/>
          </a:ln>
        </p:spPr>
        <p:style>
          <a:lnRef idx="0"/>
          <a:fillRef idx="0"/>
          <a:effectRef idx="0"/>
          <a:fontRef idx="minor"/>
        </p:style>
      </p:sp>
      <p:pic>
        <p:nvPicPr>
          <p:cNvPr id="1073" name="Picture 4" descr=""/>
          <p:cNvPicPr/>
          <p:nvPr/>
        </p:nvPicPr>
        <p:blipFill>
          <a:blip r:embed="rId1"/>
          <a:stretch/>
        </p:blipFill>
        <p:spPr>
          <a:xfrm>
            <a:off x="1331640" y="1196640"/>
            <a:ext cx="5369400" cy="5540400"/>
          </a:xfrm>
          <a:prstGeom prst="rect">
            <a:avLst/>
          </a:prstGeom>
          <a:ln>
            <a:noFill/>
          </a:ln>
        </p:spPr>
      </p:pic>
    </p:spTree>
  </p:cSld>
  <mc:AlternateContent>
    <mc:Choice Requires="p14">
      <p:transition spd="slow" p14:dur="2000"/>
    </mc:Choice>
    <mc:Fallback>
      <p:transition spd="slow"/>
    </mc:Fallback>
  </mc:AlternateContent>
</p:sld>
</file>

<file path=ppt/slides/slide9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74" name="CustomShape 1"/>
          <p:cNvSpPr/>
          <p:nvPr/>
        </p:nvSpPr>
        <p:spPr>
          <a:xfrm>
            <a:off x="457200" y="26064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Shell Sort – Function</a:t>
            </a:r>
            <a:endParaRPr b="0" lang="en-IN" sz="4000" spc="-1" strike="noStrike">
              <a:latin typeface="Arial"/>
            </a:endParaRPr>
          </a:p>
        </p:txBody>
      </p:sp>
      <p:pic>
        <p:nvPicPr>
          <p:cNvPr id="1075" name="Content Placeholder 2" descr=""/>
          <p:cNvPicPr/>
          <p:nvPr/>
        </p:nvPicPr>
        <p:blipFill>
          <a:blip r:embed="rId1"/>
          <a:stretch/>
        </p:blipFill>
        <p:spPr>
          <a:xfrm>
            <a:off x="1691640" y="1337040"/>
            <a:ext cx="4887720" cy="5257800"/>
          </a:xfrm>
          <a:prstGeom prst="rect">
            <a:avLst/>
          </a:prstGeom>
          <a:ln>
            <a:noFill/>
          </a:ln>
        </p:spPr>
      </p:pic>
    </p:spTree>
  </p:cSld>
  <mc:AlternateContent>
    <mc:Choice Requires="p14">
      <p:transition spd="slow" p14:dur="2000"/>
    </mc:Choice>
    <mc:Fallback>
      <p:transition spd="slow"/>
    </mc:Fallback>
  </mc:AlternateContent>
</p:sld>
</file>

<file path=ppt/slides/slide9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76" name="CustomShape 1"/>
          <p:cNvSpPr/>
          <p:nvPr/>
        </p:nvSpPr>
        <p:spPr>
          <a:xfrm>
            <a:off x="457200" y="26064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Shell Sort – Example</a:t>
            </a:r>
            <a:endParaRPr b="0" lang="en-IN" sz="4000" spc="-1" strike="noStrike">
              <a:latin typeface="Arial"/>
            </a:endParaRPr>
          </a:p>
        </p:txBody>
      </p:sp>
      <p:sp>
        <p:nvSpPr>
          <p:cNvPr id="1077" name="CustomShape 2"/>
          <p:cNvSpPr/>
          <p:nvPr/>
        </p:nvSpPr>
        <p:spPr>
          <a:xfrm>
            <a:off x="457200" y="2249280"/>
            <a:ext cx="8227080" cy="4322520"/>
          </a:xfrm>
          <a:prstGeom prst="rect">
            <a:avLst/>
          </a:prstGeom>
          <a:noFill/>
          <a:ln>
            <a:noFill/>
          </a:ln>
        </p:spPr>
        <p:style>
          <a:lnRef idx="0"/>
          <a:fillRef idx="0"/>
          <a:effectRef idx="0"/>
          <a:fontRef idx="minor"/>
        </p:style>
      </p:sp>
      <p:pic>
        <p:nvPicPr>
          <p:cNvPr id="1078" name="Picture 5" descr=""/>
          <p:cNvPicPr/>
          <p:nvPr/>
        </p:nvPicPr>
        <p:blipFill>
          <a:blip r:embed="rId1"/>
          <a:stretch/>
        </p:blipFill>
        <p:spPr>
          <a:xfrm>
            <a:off x="539640" y="2967120"/>
            <a:ext cx="7996680" cy="1395720"/>
          </a:xfrm>
          <a:prstGeom prst="rect">
            <a:avLst/>
          </a:prstGeom>
          <a:ln>
            <a:noFill/>
          </a:ln>
        </p:spPr>
      </p:pic>
    </p:spTree>
  </p:cSld>
  <mc:AlternateContent>
    <mc:Choice Requires="p14">
      <p:transition spd="slow" p14:dur="2000"/>
    </mc:Choice>
    <mc:Fallback>
      <p:transition spd="slow"/>
    </mc:Fallback>
  </mc:AlternateContent>
</p:sld>
</file>

<file path=ppt/slides/slide9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79" name="CustomShape 1"/>
          <p:cNvSpPr/>
          <p:nvPr/>
        </p:nvSpPr>
        <p:spPr>
          <a:xfrm>
            <a:off x="457200" y="26064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Shell Sort – Example</a:t>
            </a:r>
            <a:endParaRPr b="0" lang="en-IN" sz="4000" spc="-1" strike="noStrike">
              <a:latin typeface="Arial"/>
            </a:endParaRPr>
          </a:p>
        </p:txBody>
      </p:sp>
      <p:sp>
        <p:nvSpPr>
          <p:cNvPr id="1080" name="CustomShape 2"/>
          <p:cNvSpPr/>
          <p:nvPr/>
        </p:nvSpPr>
        <p:spPr>
          <a:xfrm>
            <a:off x="457200" y="2249280"/>
            <a:ext cx="8227080" cy="4322520"/>
          </a:xfrm>
          <a:prstGeom prst="rect">
            <a:avLst/>
          </a:prstGeom>
          <a:noFill/>
          <a:ln>
            <a:noFill/>
          </a:ln>
        </p:spPr>
        <p:style>
          <a:lnRef idx="0"/>
          <a:fillRef idx="0"/>
          <a:effectRef idx="0"/>
          <a:fontRef idx="minor"/>
        </p:style>
      </p:sp>
      <p:pic>
        <p:nvPicPr>
          <p:cNvPr id="1081" name="Picture 4" descr=""/>
          <p:cNvPicPr/>
          <p:nvPr/>
        </p:nvPicPr>
        <p:blipFill>
          <a:blip r:embed="rId1"/>
          <a:stretch/>
        </p:blipFill>
        <p:spPr>
          <a:xfrm>
            <a:off x="683640" y="1700640"/>
            <a:ext cx="7529400" cy="4677840"/>
          </a:xfrm>
          <a:prstGeom prst="rect">
            <a:avLst/>
          </a:prstGeom>
          <a:ln>
            <a:noFill/>
          </a:ln>
        </p:spPr>
      </p:pic>
    </p:spTree>
  </p:cSld>
  <mc:AlternateContent>
    <mc:Choice Requires="p14">
      <p:transition spd="slow" p14:dur="2000"/>
    </mc:Choice>
    <mc:Fallback>
      <p:transition spd="slow"/>
    </mc:Fallback>
  </mc:AlternateContent>
</p:sld>
</file>

<file path=ppt/slides/slide9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82" name="CustomShape 1"/>
          <p:cNvSpPr/>
          <p:nvPr/>
        </p:nvSpPr>
        <p:spPr>
          <a:xfrm>
            <a:off x="457200" y="1143000"/>
            <a:ext cx="8227080" cy="1064160"/>
          </a:xfrm>
          <a:prstGeom prst="rect">
            <a:avLst/>
          </a:prstGeom>
          <a:noFill/>
          <a:ln>
            <a:noFill/>
          </a:ln>
        </p:spPr>
        <p:style>
          <a:lnRef idx="0"/>
          <a:fillRef idx="0"/>
          <a:effectRef idx="0"/>
          <a:fontRef idx="minor"/>
        </p:style>
        <p:txBody>
          <a:bodyPr lIns="90000" rIns="90000" tIns="45000" bIns="45000" anchor="ctr">
            <a:noAutofit/>
          </a:bodyPr>
          <a:p>
            <a:pPr>
              <a:lnSpc>
                <a:spcPct val="100000"/>
              </a:lnSpc>
            </a:pPr>
            <a:r>
              <a:rPr b="0" lang="en-US" sz="4000" spc="-1" strike="noStrike">
                <a:solidFill>
                  <a:srgbClr val="424456"/>
                </a:solidFill>
                <a:latin typeface="Trebuchet MS"/>
                <a:ea typeface="DejaVu Sans"/>
              </a:rPr>
              <a:t>UNIT III Searching and Sorting</a:t>
            </a:r>
            <a:endParaRPr b="0" lang="en-IN" sz="4000" spc="-1" strike="noStrike">
              <a:latin typeface="Arial"/>
            </a:endParaRPr>
          </a:p>
        </p:txBody>
      </p:sp>
      <p:sp>
        <p:nvSpPr>
          <p:cNvPr id="1083" name="CustomShape 2"/>
          <p:cNvSpPr/>
          <p:nvPr/>
        </p:nvSpPr>
        <p:spPr>
          <a:xfrm>
            <a:off x="457200" y="2249280"/>
            <a:ext cx="8227080" cy="4322520"/>
          </a:xfrm>
          <a:prstGeom prst="rect">
            <a:avLst/>
          </a:prstGeom>
          <a:noFill/>
          <a:ln>
            <a:noFill/>
          </a:ln>
        </p:spPr>
        <p:style>
          <a:lnRef idx="0"/>
          <a:fillRef idx="0"/>
          <a:effectRef idx="0"/>
          <a:fontRef idx="minor"/>
        </p:style>
      </p:sp>
      <p:pic>
        <p:nvPicPr>
          <p:cNvPr id="1084" name="Picture 2" descr=""/>
          <p:cNvPicPr/>
          <p:nvPr/>
        </p:nvPicPr>
        <p:blipFill>
          <a:blip r:embed="rId1"/>
          <a:stretch/>
        </p:blipFill>
        <p:spPr>
          <a:xfrm>
            <a:off x="323640" y="2373840"/>
            <a:ext cx="8412480" cy="3285000"/>
          </a:xfrm>
          <a:prstGeom prst="rect">
            <a:avLst/>
          </a:prstGeom>
          <a:ln>
            <a:noFill/>
          </a:ln>
        </p:spPr>
      </p:pic>
    </p:spTree>
  </p:cSld>
  <mc:AlternateContent>
    <mc:Choice Requires="p14">
      <p:transition spd="slow" p14:dur="2000"/>
    </mc:Choice>
    <mc:Fallback>
      <p:transition spd="slow"/>
    </mc:Fallback>
  </mc:AlternateContent>
</p:sld>
</file>

<file path=ppt/slides/slide9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85" name="CustomShape 1"/>
          <p:cNvSpPr/>
          <p:nvPr/>
        </p:nvSpPr>
        <p:spPr>
          <a:xfrm>
            <a:off x="457200" y="273600"/>
            <a:ext cx="8228880" cy="1144440"/>
          </a:xfrm>
          <a:prstGeom prst="rect">
            <a:avLst/>
          </a:prstGeom>
          <a:noFill/>
          <a:ln>
            <a:noFill/>
          </a:ln>
        </p:spPr>
        <p:style>
          <a:lnRef idx="0"/>
          <a:fillRef idx="0"/>
          <a:effectRef idx="0"/>
          <a:fontRef idx="minor"/>
        </p:style>
      </p:sp>
      <p:sp>
        <p:nvSpPr>
          <p:cNvPr id="1086" name="CustomShape 2"/>
          <p:cNvSpPr/>
          <p:nvPr/>
        </p:nvSpPr>
        <p:spPr>
          <a:xfrm>
            <a:off x="457200" y="1604520"/>
            <a:ext cx="8228880" cy="3976920"/>
          </a:xfrm>
          <a:prstGeom prst="rect">
            <a:avLst/>
          </a:prstGeom>
          <a:noFill/>
          <a:ln>
            <a:noFill/>
          </a:ln>
        </p:spPr>
        <p:style>
          <a:lnRef idx="0"/>
          <a:fillRef idx="0"/>
          <a:effectRef idx="0"/>
          <a:fontRef idx="minor"/>
        </p:style>
        <p:txBody>
          <a:bodyPr lIns="0" rIns="0" tIns="0" bIns="0">
            <a:noAutofit/>
          </a:bodyPr>
          <a:p>
            <a:pPr>
              <a:lnSpc>
                <a:spcPct val="100000"/>
              </a:lnSpc>
            </a:pPr>
            <a:r>
              <a:rPr b="0" lang="en-IN" sz="3200" spc="-1" strike="noStrike">
                <a:latin typeface="Arial"/>
              </a:rPr>
              <a:t>Non-comparison Based Sorting Methods:</a:t>
            </a:r>
            <a:endParaRPr b="0" lang="en-IN" sz="3200" spc="-1" strike="noStrike">
              <a:latin typeface="Arial"/>
            </a:endParaRPr>
          </a:p>
          <a:p>
            <a:pPr marL="216000" indent="-215640">
              <a:lnSpc>
                <a:spcPct val="100000"/>
              </a:lnSpc>
              <a:buClr>
                <a:srgbClr val="000000"/>
              </a:buClr>
              <a:buSzPct val="45000"/>
              <a:buFont typeface="Wingdings" charset="2"/>
              <a:buChar char=""/>
            </a:pPr>
            <a:r>
              <a:rPr b="0" lang="en-IN" sz="3200" spc="-1" strike="noStrike">
                <a:latin typeface="Arial"/>
              </a:rPr>
              <a:t>Radix Sort, </a:t>
            </a:r>
            <a:endParaRPr b="0" lang="en-IN" sz="3200" spc="-1" strike="noStrike">
              <a:latin typeface="Arial"/>
            </a:endParaRPr>
          </a:p>
          <a:p>
            <a:pPr marL="216000" indent="-215640">
              <a:lnSpc>
                <a:spcPct val="100000"/>
              </a:lnSpc>
              <a:buClr>
                <a:srgbClr val="000000"/>
              </a:buClr>
              <a:buSzPct val="45000"/>
              <a:buFont typeface="Wingdings" charset="2"/>
              <a:buChar char=""/>
            </a:pPr>
            <a:r>
              <a:rPr b="0" lang="en-IN" sz="3200" spc="-1" strike="noStrike">
                <a:latin typeface="Arial"/>
              </a:rPr>
              <a:t> </a:t>
            </a:r>
            <a:r>
              <a:rPr b="0" lang="en-IN" sz="3200" spc="-1" strike="noStrike">
                <a:latin typeface="Arial"/>
              </a:rPr>
              <a:t>Bucket Sort</a:t>
            </a:r>
            <a:endParaRPr b="0" lang="en-IN" sz="3200" spc="-1" strike="noStrike">
              <a:latin typeface="Arial"/>
            </a:endParaRPr>
          </a:p>
        </p:txBody>
      </p:sp>
    </p:spTree>
  </p:cSld>
  <mc:AlternateContent>
    <mc:Choice Requires="p14">
      <p:transition spd="slow" p14:dur="2000"/>
    </mc:Choice>
    <mc:Fallback>
      <p:transition spd="slow"/>
    </mc:Fallback>
  </mc:AlternateContent>
</p:sld>
</file>

<file path=ppt/slides/slide9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87" name="CustomShape 1"/>
          <p:cNvSpPr/>
          <p:nvPr/>
        </p:nvSpPr>
        <p:spPr>
          <a:xfrm>
            <a:off x="457200" y="273600"/>
            <a:ext cx="8228880" cy="1144440"/>
          </a:xfrm>
          <a:prstGeom prst="rect">
            <a:avLst/>
          </a:prstGeom>
          <a:noFill/>
          <a:ln>
            <a:noFill/>
          </a:ln>
        </p:spPr>
        <p:style>
          <a:lnRef idx="0"/>
          <a:fillRef idx="0"/>
          <a:effectRef idx="0"/>
          <a:fontRef idx="minor"/>
        </p:style>
        <p:txBody>
          <a:bodyPr lIns="0" rIns="0" tIns="0" bIns="0" anchor="ctr">
            <a:noAutofit/>
          </a:bodyPr>
          <a:p>
            <a:pPr algn="ctr">
              <a:lnSpc>
                <a:spcPct val="100000"/>
              </a:lnSpc>
            </a:pPr>
            <a:r>
              <a:rPr b="0" lang="en-IN" sz="4400" spc="-1" strike="noStrike">
                <a:latin typeface="Arial"/>
              </a:rPr>
              <a:t>Bucket Sort Algorithm</a:t>
            </a:r>
            <a:endParaRPr b="0" lang="en-IN" sz="4400" spc="-1" strike="noStrike">
              <a:latin typeface="Arial"/>
            </a:endParaRPr>
          </a:p>
        </p:txBody>
      </p:sp>
      <p:sp>
        <p:nvSpPr>
          <p:cNvPr id="1088" name="CustomShape 2"/>
          <p:cNvSpPr/>
          <p:nvPr/>
        </p:nvSpPr>
        <p:spPr>
          <a:xfrm>
            <a:off x="457200" y="1604520"/>
            <a:ext cx="8228880" cy="3976920"/>
          </a:xfrm>
          <a:prstGeom prst="rect">
            <a:avLst/>
          </a:prstGeom>
          <a:noFill/>
          <a:ln>
            <a:noFill/>
          </a:ln>
        </p:spPr>
        <p:style>
          <a:lnRef idx="0"/>
          <a:fillRef idx="0"/>
          <a:effectRef idx="0"/>
          <a:fontRef idx="minor"/>
        </p:style>
        <p:txBody>
          <a:bodyPr lIns="0" rIns="0" tIns="0" bIns="0">
            <a:normAutofit fontScale="30000"/>
          </a:bodyPr>
          <a:p>
            <a:pPr marL="432000" indent="-323640">
              <a:lnSpc>
                <a:spcPct val="100000"/>
              </a:lnSpc>
              <a:spcBef>
                <a:spcPts val="1417"/>
              </a:spcBef>
              <a:buClr>
                <a:srgbClr val="000000"/>
              </a:buClr>
              <a:buSzPct val="45000"/>
              <a:buFont typeface="Wingdings" charset="2"/>
              <a:buChar char=""/>
            </a:pPr>
            <a:r>
              <a:rPr b="0" lang="en-IN" sz="3200" spc="-1" strike="noStrike">
                <a:latin typeface="Arial"/>
              </a:rPr>
              <a:t>Bucket Sort is a sorting algorithm that divides the unsorted array elements into several groups called buckets. Each bucket is then sorted by using any of the suitable sorting algorithms or recursively applying the same bucket algorithm.</a:t>
            </a:r>
            <a:endParaRPr b="0" lang="en-IN" sz="3200" spc="-1" strike="noStrike">
              <a:latin typeface="Arial"/>
            </a:endParaRPr>
          </a:p>
          <a:p>
            <a:pPr>
              <a:lnSpc>
                <a:spcPct val="100000"/>
              </a:lnSpc>
              <a:spcBef>
                <a:spcPts val="1417"/>
              </a:spcBef>
            </a:pPr>
            <a:endParaRPr b="0" lang="en-IN" sz="3200" spc="-1" strike="noStrike">
              <a:latin typeface="Arial"/>
            </a:endParaRPr>
          </a:p>
          <a:p>
            <a:pPr marL="432000" indent="-323640">
              <a:lnSpc>
                <a:spcPct val="100000"/>
              </a:lnSpc>
              <a:spcBef>
                <a:spcPts val="1417"/>
              </a:spcBef>
              <a:buClr>
                <a:srgbClr val="000000"/>
              </a:buClr>
              <a:buSzPct val="45000"/>
              <a:buFont typeface="Wingdings" charset="2"/>
              <a:buChar char=""/>
            </a:pPr>
            <a:r>
              <a:rPr b="0" lang="en-IN" sz="3200" spc="-1" strike="noStrike">
                <a:latin typeface="Arial"/>
              </a:rPr>
              <a:t>Finally, the sorted buckets are combined to form a final sorted array.</a:t>
            </a:r>
            <a:endParaRPr b="0" lang="en-IN" sz="3200" spc="-1" strike="noStrike">
              <a:latin typeface="Arial"/>
            </a:endParaRPr>
          </a:p>
          <a:p>
            <a:pPr>
              <a:lnSpc>
                <a:spcPct val="100000"/>
              </a:lnSpc>
              <a:spcBef>
                <a:spcPts val="1417"/>
              </a:spcBef>
            </a:pPr>
            <a:endParaRPr b="0" lang="en-IN" sz="3200" spc="-1" strike="noStrike">
              <a:latin typeface="Arial"/>
            </a:endParaRPr>
          </a:p>
          <a:p>
            <a:pPr marL="432000" indent="-323640">
              <a:lnSpc>
                <a:spcPct val="100000"/>
              </a:lnSpc>
              <a:spcBef>
                <a:spcPts val="1417"/>
              </a:spcBef>
              <a:buClr>
                <a:srgbClr val="000000"/>
              </a:buClr>
              <a:buSzPct val="45000"/>
              <a:buFont typeface="Wingdings" charset="2"/>
              <a:buChar char=""/>
            </a:pPr>
            <a:r>
              <a:rPr b="0" lang="en-IN" sz="3200" spc="-1" strike="noStrike">
                <a:latin typeface="Arial"/>
              </a:rPr>
              <a:t>Scatter Gather Approach</a:t>
            </a:r>
            <a:endParaRPr b="0" lang="en-IN" sz="3200" spc="-1" strike="noStrike">
              <a:latin typeface="Arial"/>
            </a:endParaRPr>
          </a:p>
          <a:p>
            <a:pPr marL="432000" indent="-323640">
              <a:lnSpc>
                <a:spcPct val="100000"/>
              </a:lnSpc>
              <a:spcBef>
                <a:spcPts val="1417"/>
              </a:spcBef>
              <a:buClr>
                <a:srgbClr val="000000"/>
              </a:buClr>
              <a:buSzPct val="45000"/>
              <a:buFont typeface="Wingdings" charset="2"/>
              <a:buChar char=""/>
            </a:pPr>
            <a:r>
              <a:rPr b="0" lang="en-IN" sz="3200" spc="-1" strike="noStrike">
                <a:latin typeface="Arial"/>
              </a:rPr>
              <a:t>The process of bucket sort can be understood as a scatter-gather approach. Here, elements are first scattered into buckets then the elements in each bucket are sorted. Finally, the elements are gathered in order.</a:t>
            </a:r>
            <a:endParaRPr b="0" lang="en-IN" sz="3200" spc="-1" strike="noStrike">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Urban</Template>
  <TotalTime>2121</TotalTime>
  <Application>LibreOffice/6.4.7.2$Linux_X86_64 LibreOffice_project/40$Build-2</Application>
  <Words>3925</Words>
  <Paragraphs>1956</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2020-11-02T05:56:01Z</dcterms:created>
  <dc:creator>Kale</dc:creator>
  <dc:description/>
  <dc:language>en-IN</dc:language>
  <cp:lastModifiedBy/>
  <dcterms:modified xsi:type="dcterms:W3CDTF">2022-11-03T10:41:18Z</dcterms:modified>
  <cp:revision>313</cp:revision>
  <dc:subject/>
  <dc:title>UNIT V Stack</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15.0000</vt:lpwstr>
  </property>
  <property fmtid="{D5CDD505-2E9C-101B-9397-08002B2CF9AE}" pid="3" name="HiddenSlides">
    <vt:i4>0</vt:i4>
  </property>
  <property fmtid="{D5CDD505-2E9C-101B-9397-08002B2CF9AE}" pid="4" name="HyperlinksChanged">
    <vt:bool>0</vt:bool>
  </property>
  <property fmtid="{D5CDD505-2E9C-101B-9397-08002B2CF9AE}" pid="5" name="LinksUpToDate">
    <vt:bool>0</vt:bool>
  </property>
  <property fmtid="{D5CDD505-2E9C-101B-9397-08002B2CF9AE}" pid="6" name="MMClips">
    <vt:i4>0</vt:i4>
  </property>
  <property fmtid="{D5CDD505-2E9C-101B-9397-08002B2CF9AE}" pid="7" name="Notes">
    <vt:i4>8</vt:i4>
  </property>
  <property fmtid="{D5CDD505-2E9C-101B-9397-08002B2CF9AE}" pid="8" name="PresentationFormat">
    <vt:lpwstr>On-screen Show (4:3)</vt:lpwstr>
  </property>
  <property fmtid="{D5CDD505-2E9C-101B-9397-08002B2CF9AE}" pid="9" name="ScaleCrop">
    <vt:bool>0</vt:bool>
  </property>
  <property fmtid="{D5CDD505-2E9C-101B-9397-08002B2CF9AE}" pid="10" name="ShareDoc">
    <vt:bool>0</vt:bool>
  </property>
  <property fmtid="{D5CDD505-2E9C-101B-9397-08002B2CF9AE}" pid="11" name="Slides">
    <vt:i4>177</vt:i4>
  </property>
</Properties>
</file>