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7920" cy="520920"/>
          </a:xfrm>
          <a:prstGeom prst="rect">
            <a:avLst/>
          </a:prstGeom>
        </p:spPr>
        <p:txBody>
          <a:bodyPr lIns="0" rIns="0" tIns="0" bIns="0"/>
          <a:p>
            <a:pPr>
              <a:lnSpc>
                <a:spcPct val="100000"/>
              </a:lnSpc>
            </a:pPr>
            <a:fld id="{AADD0941-5D6D-4C49-862B-FE2B9A032D49}" type="slidenum">
              <a:rPr lang="en-IN" sz="1400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Calibri"/>
              </a:rPr>
              <a:t>Click to edit the title text format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IN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IN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IN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IN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432000" y="288000"/>
            <a:ext cx="9071280" cy="6623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0" name="CustomShape 2"/>
          <p:cNvSpPr/>
          <p:nvPr/>
        </p:nvSpPr>
        <p:spPr>
          <a:xfrm>
            <a:off x="432000" y="288000"/>
            <a:ext cx="9359640" cy="72770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void add(int b[][10],int row,int col,int d[][10],int e[][10])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int p1=p2=i=1;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int k,l;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if(b[0][0]!=d[0][0])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printf("Addition not performed");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else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while(p1&lt;=b[0][2] &amp;&amp; p2&lt;=d[0][2])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if(b[p1][0]==d[p2][0])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if(b[p1][1]==d[p2][1])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e[i][0]=b[p1][0];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e[i][1]=b[p1][1];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e[i][2]=b[p1][2]+d[p2][2];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p1++;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P2++;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576000" y="504000"/>
            <a:ext cx="8927640" cy="65516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                            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e[i][0]=b[p1][0];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e[i][1]=b[p1][1];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e[i][2]=b[p1][2];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p1++;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else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e[i][0]=d[p2][0];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e[i][1]=d[p2][1];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e[i][2]=d[p2][2];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p2++;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                      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else if(b[p1][0]&lt;d[p2][0])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e[i][0]=b[p1][0];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e[i][1]=b[p1][1];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e[i][2]=b[p1][2];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p1++;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432000" y="-232920"/>
            <a:ext cx="7847640" cy="80251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else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e[i][0]=d[p2][0];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e[i][1]=d[p2][1];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e[i][2]=d[p2][2];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p2++;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while(p1&lt;=b[0][2])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e[i][0]=b[p1][0];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e[i][1]=b[p1][1];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e[i][2]=b[p1][2];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p1++;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while(p2&lt;=d[0][2])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e[i][0]=d[p2][0];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e[i][1]=d[p2][1];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e[i][2]=d[p2][2];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p2++;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e[0][0]=row;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e[0][1]=col;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e[0][2]=i-1;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//print the answer.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288000" y="406800"/>
            <a:ext cx="7775640" cy="69368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#include&lt;iostream&gt;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using namespace std;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struct emp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char name[10];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emp_no;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float sal;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main()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emp e1;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cin&gt;&gt;e1.emp_no;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cin&gt;&gt;e1.name;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cin&gt;&gt;e1.sal;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cout&lt;&lt;e1.emp_no&lt;&lt;"\n";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cout&lt;&lt;e1.name&lt;&lt;"\n";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cout&lt;&lt;e1.sal&lt;&lt;"\n";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return 0;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43160" y="0"/>
            <a:ext cx="5673240" cy="755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69800" y="0"/>
            <a:ext cx="6298200" cy="755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45320" y="0"/>
            <a:ext cx="5669280" cy="755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360000"/>
            <a:ext cx="8423640" cy="67676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int main()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emp e1[5];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int n,i;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cin&gt;&gt;n;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for(i=0;i&lt;n;i++)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cin&gt;&gt;e1[i].emp_no;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cin&gt;&gt;e1[i].name;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cin&gt;&gt;e1[i].sal;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for(i=0;i&lt;n;i++)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cout&lt;&lt;e1[i].emp_no&lt;&lt;"\n";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cout&lt;&lt;e1[i].name&lt;&lt;"\n";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cout&lt;&lt;e1[i].sal&lt;&lt;"\n";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return 0;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32000" y="214920"/>
            <a:ext cx="5039640" cy="69127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read(emp e1[])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n,i;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cin&gt;&gt;n;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for(i=0;i&lt;n;i++)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cin&gt;&gt;e1[i].emp_no;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cin&gt;&gt;e1[i].name;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cin&gt;&gt;e1[i].sal;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return n;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void print(emp e1[],int n)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i;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for(i=0;i&lt;n;i++)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cout&lt;&lt;e1[i].emp_no&lt;&lt;"\n";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cout&lt;&lt;e1[i].name&lt;&lt;"\n";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cout&lt;&lt;e1[i].sal&lt;&lt;"\n";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49" name="CustomShape 2"/>
          <p:cNvSpPr/>
          <p:nvPr/>
        </p:nvSpPr>
        <p:spPr>
          <a:xfrm>
            <a:off x="4396680" y="214920"/>
            <a:ext cx="4602960" cy="51314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main()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emp e1[5];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int n;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n=read(e1);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print(e1,n);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return 0;</a:t>
            </a: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778680" y="1185480"/>
            <a:ext cx="7788960" cy="57981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cout&lt;&lt;"\n\tEnter the no. of terms:";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cin&gt;&gt;n1;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cout&lt;&lt;"\n\tEnter the Power and coefficients:";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for(int i=0;i&lt;n1;i++)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cin&gt;&gt;p1[i].coeff;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cin&gt;&gt;p1[i].pow;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3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504000" y="720000"/>
            <a:ext cx="9503640" cy="58316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for(int i=0;i&lt;n1;i++)</a:t>
            </a:r>
            <a:endParaRPr/>
          </a:p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cout&lt;&lt;p1[i].coeff&lt;&lt;"x^"&lt;&lt;p1[i].pow&lt;&lt;”+”; </a:t>
            </a:r>
            <a:endParaRPr/>
          </a:p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cout&lt;&lt;p1[i].coeff&lt;&lt;"x^"&lt;&lt;p1[i].pow;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 sz="40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9360" y="216000"/>
            <a:ext cx="10141200" cy="7357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i=0,k=0,j=0;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while(i&lt;n1 &amp;&amp; j&lt; n2)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if (p1[i].pow==p2[j].pow)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p3[k].coeff=p1[i].coeff+p1[j].coeff;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p3[k].pow=p1[i].pow;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i++; j++; k++;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 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else if (p1[i].pow&gt;p2[j].pow)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{      p3[k].coeff=p1[i].coeff;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p3[k].pow=p1[i].pow;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i++;  k++;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       </a:t>
            </a: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2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-9720" y="288000"/>
            <a:ext cx="10179360" cy="68396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 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else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{    p3[k].coeff=p2[j].coeff;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    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p3[k].pow=p2[j].pow;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     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j++;  k++;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while (i&lt;n1) 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p3[k].coeff=p1[i].coeff;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p3[k].pow=p1[i].pow;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i++;  k++;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 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54" name="CustomShape 2"/>
          <p:cNvSpPr/>
          <p:nvPr/>
        </p:nvSpPr>
        <p:spPr>
          <a:xfrm>
            <a:off x="4824000" y="648000"/>
            <a:ext cx="5379120" cy="53276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while (j&lt;n2)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{ 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p3[k].coeff=p2[j].coeff;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p3[k].pow=p2[j].pow;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j++;  k++;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 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n3=k;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Return (n3);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288000" y="84240"/>
            <a:ext cx="6643080" cy="78472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int i=0,k=0;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while (i&lt;n1) 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j=0;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while (j&lt;n2) 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c=p1[i].coeff*p2[j].coeff;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p=p1[i].pow+p2[j].pow;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temp=0;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while (temp&lt;k) 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    </a:t>
            </a: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if(p3[temp].pow==p)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    </a:t>
            </a: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{  p3[temp].pow=p;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       </a:t>
            </a: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p3[temp].coeff=p3[temp].coeff+c;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       </a:t>
            </a: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break;</a:t>
            </a:r>
            <a:endParaRPr/>
          </a:p>
          <a:p>
            <a:pPr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   </a:t>
            </a:r>
            <a:r>
              <a:rPr lang="en-IN" sz="2400">
                <a:solidFill>
                  <a:srgbClr val="000000"/>
                </a:solidFill>
                <a:latin typeface="Arial"/>
                <a:ea typeface="Droid Sans Fallback"/>
              </a:rPr>
              <a:t>} </a:t>
            </a:r>
            <a:endParaRPr/>
          </a:p>
        </p:txBody>
      </p:sp>
      <p:sp>
        <p:nvSpPr>
          <p:cNvPr id="56" name="CustomShape 2"/>
          <p:cNvSpPr/>
          <p:nvPr/>
        </p:nvSpPr>
        <p:spPr>
          <a:xfrm>
            <a:off x="6624000" y="144000"/>
            <a:ext cx="3003120" cy="67201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else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   </a:t>
            </a: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temp++;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if(temp==k)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p3[k].pow=p;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p3[k].coeff=c;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k++;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j++;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i++;</a:t>
            </a:r>
            <a:endParaRPr/>
          </a:p>
          <a:p>
            <a:pPr>
              <a:lnSpc>
                <a:spcPct val="100000"/>
              </a:lnSpc>
            </a:pPr>
            <a:r>
              <a:rPr lang="en-IN" sz="2600">
                <a:solidFill>
                  <a:srgbClr val="000000"/>
                </a:solidFill>
                <a:latin typeface="Arial"/>
                <a:ea typeface="Droid Sans Fallback"/>
              </a:rPr>
              <a:t>}</a:t>
            </a:r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