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1.xml" ContentType="application/vnd.openxmlformats-officedocument.theme+xml"/>
  <Override PartName="/ppt/slideMasters/slideMaster2.xml" ContentType="application/vnd.openxmlformats-officedocument.presentationml.slideMaster+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Masters/notesMaster1.xml" ContentType="application/vnd.openxmlformats-officedocument.presentationml.notesMaster+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1.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Slides/notesSlide2.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3.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48" r:id="rId1"/>
    <p:sldMasterId id="2147483649" r:id="rId2"/>
  </p:sldMasterIdLst>
  <p:notesMasterIdLst>
    <p:notesMasterId r:id="rId3"/>
  </p:notesMasterIdLst>
  <p:sldIdLst>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y="6858000" cx="9144000"/>
  <p:notesSz cx="7559675" cy="10691812"/>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tableStyles" Target="tableStyles.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17" name=""/>
        <p:cNvGrpSpPr/>
        <p:nvPr/>
      </p:nvGrpSpPr>
      <p:grpSpPr>
        <a:xfrm>
          <a:off x="0" y="0"/>
          <a:ext cx="0" cy="0"/>
          <a:chOff x="0" y="0"/>
          <a:chExt cx="0" cy="0"/>
        </a:xfrm>
      </p:grpSpPr>
      <p:sp>
        <p:nvSpPr>
          <p:cNvPr id="1048725" name="PlaceHolder 1"/>
          <p:cNvSpPr>
            <a:spLocks noGrp="1"/>
          </p:cNvSpPr>
          <p:nvPr>
            <p:ph type="body"/>
          </p:nvPr>
        </p:nvSpPr>
        <p:spPr>
          <a:xfrm>
            <a:off x="756000" y="5078520"/>
            <a:ext cx="6047640" cy="4811040"/>
          </a:xfrm>
          <a:prstGeom prst="rect"/>
        </p:spPr>
        <p:txBody>
          <a:bodyPr bIns="0" lIns="0" rIns="0" tIns="0"/>
          <a:p>
            <a:r>
              <a:rPr sz="2000" lang="en-IN">
                <a:latin typeface="Arial"/>
              </a:rPr>
              <a:t>Click to edit the notes format</a:t>
            </a:r>
          </a:p>
        </p:txBody>
      </p:sp>
      <p:sp>
        <p:nvSpPr>
          <p:cNvPr id="1048726" name="PlaceHolder 2"/>
          <p:cNvSpPr>
            <a:spLocks noGrp="1"/>
          </p:cNvSpPr>
          <p:nvPr>
            <p:ph type="hdr"/>
          </p:nvPr>
        </p:nvSpPr>
        <p:spPr>
          <a:xfrm>
            <a:off x="0" y="0"/>
            <a:ext cx="3280680" cy="534240"/>
          </a:xfrm>
          <a:prstGeom prst="rect"/>
        </p:spPr>
        <p:txBody>
          <a:bodyPr bIns="0" lIns="0" rIns="0" tIns="0"/>
          <a:p>
            <a:r>
              <a:rPr sz="1400" lang="en-IN">
                <a:latin typeface="Times New Roman"/>
              </a:rPr>
              <a:t>&lt;header&gt;</a:t>
            </a:r>
          </a:p>
        </p:txBody>
      </p:sp>
      <p:sp>
        <p:nvSpPr>
          <p:cNvPr id="1048727" name="PlaceHolder 3"/>
          <p:cNvSpPr>
            <a:spLocks noGrp="1"/>
          </p:cNvSpPr>
          <p:nvPr>
            <p:ph type="dt"/>
          </p:nvPr>
        </p:nvSpPr>
        <p:spPr>
          <a:xfrm>
            <a:off x="4278960" y="0"/>
            <a:ext cx="3280680" cy="534240"/>
          </a:xfrm>
          <a:prstGeom prst="rect"/>
        </p:spPr>
        <p:txBody>
          <a:bodyPr bIns="0" lIns="0" rIns="0" tIns="0"/>
          <a:p>
            <a:pPr algn="r"/>
            <a:r>
              <a:rPr sz="1400" lang="en-IN">
                <a:latin typeface="Times New Roman"/>
              </a:rPr>
              <a:t>&lt;date/time&gt;</a:t>
            </a:r>
          </a:p>
        </p:txBody>
      </p:sp>
      <p:sp>
        <p:nvSpPr>
          <p:cNvPr id="1048728" name="PlaceHolder 4"/>
          <p:cNvSpPr>
            <a:spLocks noGrp="1"/>
          </p:cNvSpPr>
          <p:nvPr>
            <p:ph type="ftr"/>
          </p:nvPr>
        </p:nvSpPr>
        <p:spPr>
          <a:xfrm>
            <a:off x="0" y="10157400"/>
            <a:ext cx="3280680" cy="534240"/>
          </a:xfrm>
          <a:prstGeom prst="rect"/>
        </p:spPr>
        <p:txBody>
          <a:bodyPr anchor="b" bIns="0" lIns="0" rIns="0" tIns="0"/>
          <a:p>
            <a:r>
              <a:rPr sz="1400" lang="en-IN">
                <a:latin typeface="Times New Roman"/>
              </a:rPr>
              <a:t>&lt;footer&gt;</a:t>
            </a:r>
          </a:p>
        </p:txBody>
      </p:sp>
      <p:sp>
        <p:nvSpPr>
          <p:cNvPr id="1048729" name="PlaceHolder 5"/>
          <p:cNvSpPr>
            <a:spLocks noGrp="1"/>
          </p:cNvSpPr>
          <p:nvPr>
            <p:ph type="sldNum"/>
          </p:nvPr>
        </p:nvSpPr>
        <p:spPr>
          <a:xfrm>
            <a:off x="4278960" y="10157400"/>
            <a:ext cx="3280680" cy="534240"/>
          </a:xfrm>
          <a:prstGeom prst="rect"/>
        </p:spPr>
        <p:txBody>
          <a:bodyPr anchor="b" bIns="0" lIns="0" rIns="0" tIns="0"/>
          <a:p>
            <a:pPr algn="r"/>
            <a:fld id="{54E9940B-44FB-483C-A8B3-B2F96127E1BE}" type="slidenum">
              <a:rPr sz="1400" lang="en-IN">
                <a:latin typeface="Times New Roman"/>
              </a:rPr>
              <a:t>&lt;number&gt;</a:t>
            </a:fld>
          </a:p>
        </p:txBody>
      </p:sp>
    </p:spTree>
  </p:cSld>
  <p:clrMap accent1="accent1" accent2="accent2" accent3="accent3" accent4="accent4" accent5="accent5" accent6="accent6" bg1="lt1" bg2="lt2" tx1="dk1" tx2="dk2" hlink="hlink" folHlink="folHlink"/>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647" name="CustomShape 1"/>
          <p:cNvSpPr/>
          <p:nvPr/>
        </p:nvSpPr>
        <p:spPr>
          <a:xfrm>
            <a:off x="674640" y="4698720"/>
            <a:ext cx="5389560" cy="4446720"/>
          </a:xfrm>
          <a:prstGeom prst="rect"/>
          <a:noFill/>
          <a:ln>
            <a:noFill/>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78" name=""/>
        <p:cNvGrpSpPr/>
        <p:nvPr/>
      </p:nvGrpSpPr>
      <p:grpSpPr>
        <a:xfrm>
          <a:off x="0" y="0"/>
          <a:ext cx="0" cy="0"/>
          <a:chOff x="0" y="0"/>
          <a:chExt cx="0" cy="0"/>
        </a:xfrm>
      </p:grpSpPr>
      <p:sp>
        <p:nvSpPr>
          <p:cNvPr id="1048652" name="CustomShape 1"/>
          <p:cNvSpPr/>
          <p:nvPr/>
        </p:nvSpPr>
        <p:spPr>
          <a:xfrm>
            <a:off x="674640" y="4698720"/>
            <a:ext cx="5389560" cy="4446720"/>
          </a:xfrm>
          <a:prstGeom prst="rect"/>
          <a:noFill/>
          <a:ln>
            <a:noFill/>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54" name=""/>
        <p:cNvGrpSpPr/>
        <p:nvPr/>
      </p:nvGrpSpPr>
      <p:grpSpPr>
        <a:xfrm>
          <a:off x="0" y="0"/>
          <a:ext cx="0" cy="0"/>
          <a:chOff x="0" y="0"/>
          <a:chExt cx="0" cy="0"/>
        </a:xfrm>
      </p:grpSpPr>
      <p:sp>
        <p:nvSpPr>
          <p:cNvPr id="1048598" name="CustomShape 1"/>
          <p:cNvSpPr/>
          <p:nvPr/>
        </p:nvSpPr>
        <p:spPr>
          <a:xfrm>
            <a:off x="674640" y="4698720"/>
            <a:ext cx="5389560" cy="4446720"/>
          </a:xfrm>
          <a:prstGeom prst="rect"/>
          <a:noFill/>
          <a:ln>
            <a:noFill/>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5.png"/><Relationship Id="rId3"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blank">
  <p:cSld name="Blank Slide">
    <p:spTree>
      <p:nvGrpSpPr>
        <p:cNvPr id="45"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x">
  <p:cSld name="Title Slide">
    <p:spTree>
      <p:nvGrpSpPr>
        <p:cNvPr id="109" name=""/>
        <p:cNvGrpSpPr/>
        <p:nvPr/>
      </p:nvGrpSpPr>
      <p:grpSpPr>
        <a:xfrm>
          <a:off x="0" y="0"/>
          <a:ext cx="0" cy="0"/>
          <a:chOff x="0" y="0"/>
          <a:chExt cx="0" cy="0"/>
        </a:xfrm>
      </p:grpSpPr>
      <p:sp>
        <p:nvSpPr>
          <p:cNvPr id="1048702" name="PlaceHolder 1"/>
          <p:cNvSpPr>
            <a:spLocks noGrp="1"/>
          </p:cNvSpPr>
          <p:nvPr>
            <p:ph type="title"/>
          </p:nvPr>
        </p:nvSpPr>
        <p:spPr>
          <a:xfrm>
            <a:off x="457200" y="273600"/>
            <a:ext cx="8229240" cy="1145160"/>
          </a:xfrm>
          <a:prstGeom prst="rect"/>
        </p:spPr>
        <p:txBody>
          <a:bodyPr anchor="ctr" bIns="0" lIns="0" rIns="0" tIns="0"/>
          <a:p/>
        </p:txBody>
      </p:sp>
      <p:sp>
        <p:nvSpPr>
          <p:cNvPr id="1048703" name="PlaceHolder 2"/>
          <p:cNvSpPr>
            <a:spLocks noGrp="1"/>
          </p:cNvSpPr>
          <p:nvPr>
            <p:ph type="subTitle"/>
          </p:nvPr>
        </p:nvSpPr>
        <p:spPr>
          <a:xfrm>
            <a:off x="457200" y="1604520"/>
            <a:ext cx="8229240" cy="3977640"/>
          </a:xfrm>
          <a:prstGeom prst="rect"/>
        </p:spPr>
        <p:txBody>
          <a:bodyPr anchor="ctr" bIns="0" lIns="0" rIns="0" tIns="0"/>
          <a:p>
            <a:pPr algn="c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obj">
  <p:cSld name="Title, Content">
    <p:spTree>
      <p:nvGrpSpPr>
        <p:cNvPr id="112" name=""/>
        <p:cNvGrpSpPr/>
        <p:nvPr/>
      </p:nvGrpSpPr>
      <p:grpSpPr>
        <a:xfrm>
          <a:off x="0" y="0"/>
          <a:ext cx="0" cy="0"/>
          <a:chOff x="0" y="0"/>
          <a:chExt cx="0" cy="0"/>
        </a:xfrm>
      </p:grpSpPr>
      <p:sp>
        <p:nvSpPr>
          <p:cNvPr id="1048711" name="PlaceHolder 1"/>
          <p:cNvSpPr>
            <a:spLocks noGrp="1"/>
          </p:cNvSpPr>
          <p:nvPr>
            <p:ph type="title"/>
          </p:nvPr>
        </p:nvSpPr>
        <p:spPr>
          <a:xfrm>
            <a:off x="457200" y="273600"/>
            <a:ext cx="8229240" cy="1145160"/>
          </a:xfrm>
          <a:prstGeom prst="rect"/>
        </p:spPr>
        <p:txBody>
          <a:bodyPr anchor="ctr" bIns="0" lIns="0" rIns="0" tIns="0"/>
          <a:p/>
        </p:txBody>
      </p:sp>
      <p:sp>
        <p:nvSpPr>
          <p:cNvPr id="1048712" name="PlaceHolder 2"/>
          <p:cNvSpPr>
            <a:spLocks noGrp="1"/>
          </p:cNvSpPr>
          <p:nvPr>
            <p:ph type="body"/>
          </p:nvPr>
        </p:nvSpPr>
        <p:spPr>
          <a:xfrm>
            <a:off x="457200" y="1604520"/>
            <a:ext cx="8229240" cy="3977280"/>
          </a:xfrm>
          <a:prstGeom prst="rect"/>
        </p:spPr>
        <p:txBody>
          <a:bodyPr bIns="0" lIns="0" rIns="0" tIns="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itle, 2 Content">
    <p:spTree>
      <p:nvGrpSpPr>
        <p:cNvPr id="113" name=""/>
        <p:cNvGrpSpPr/>
        <p:nvPr/>
      </p:nvGrpSpPr>
      <p:grpSpPr>
        <a:xfrm>
          <a:off x="0" y="0"/>
          <a:ext cx="0" cy="0"/>
          <a:chOff x="0" y="0"/>
          <a:chExt cx="0" cy="0"/>
        </a:xfrm>
      </p:grpSpPr>
      <p:sp>
        <p:nvSpPr>
          <p:cNvPr id="1048713" name="PlaceHolder 1"/>
          <p:cNvSpPr>
            <a:spLocks noGrp="1"/>
          </p:cNvSpPr>
          <p:nvPr>
            <p:ph type="title"/>
          </p:nvPr>
        </p:nvSpPr>
        <p:spPr>
          <a:xfrm>
            <a:off x="457200" y="273600"/>
            <a:ext cx="8229240" cy="1145160"/>
          </a:xfrm>
          <a:prstGeom prst="rect"/>
        </p:spPr>
        <p:txBody>
          <a:bodyPr anchor="ctr" bIns="0" lIns="0" rIns="0" tIns="0"/>
          <a:p/>
        </p:txBody>
      </p:sp>
      <p:sp>
        <p:nvSpPr>
          <p:cNvPr id="1048714" name="PlaceHolder 2"/>
          <p:cNvSpPr>
            <a:spLocks noGrp="1"/>
          </p:cNvSpPr>
          <p:nvPr>
            <p:ph type="body"/>
          </p:nvPr>
        </p:nvSpPr>
        <p:spPr>
          <a:xfrm>
            <a:off x="457200" y="1604520"/>
            <a:ext cx="4015800" cy="3977280"/>
          </a:xfrm>
          <a:prstGeom prst="rect"/>
        </p:spPr>
        <p:txBody>
          <a:bodyPr bIns="0" lIns="0" rIns="0" tIns="0"/>
          <a:p/>
        </p:txBody>
      </p:sp>
      <p:sp>
        <p:nvSpPr>
          <p:cNvPr id="1048715" name="PlaceHolder 3"/>
          <p:cNvSpPr>
            <a:spLocks noGrp="1"/>
          </p:cNvSpPr>
          <p:nvPr>
            <p:ph type="body"/>
          </p:nvPr>
        </p:nvSpPr>
        <p:spPr>
          <a:xfrm>
            <a:off x="4674240" y="1604520"/>
            <a:ext cx="4015800" cy="3977280"/>
          </a:xfrm>
          <a:prstGeom prst="rect"/>
        </p:spPr>
        <p:txBody>
          <a:bodyPr bIns="0" lIns="0" rIns="0" tIns="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114" name=""/>
        <p:cNvGrpSpPr/>
        <p:nvPr/>
      </p:nvGrpSpPr>
      <p:grpSpPr>
        <a:xfrm>
          <a:off x="0" y="0"/>
          <a:ext cx="0" cy="0"/>
          <a:chOff x="0" y="0"/>
          <a:chExt cx="0" cy="0"/>
        </a:xfrm>
      </p:grpSpPr>
      <p:sp>
        <p:nvSpPr>
          <p:cNvPr id="1048716" name="PlaceHolder 1"/>
          <p:cNvSpPr>
            <a:spLocks noGrp="1"/>
          </p:cNvSpPr>
          <p:nvPr>
            <p:ph type="title"/>
          </p:nvPr>
        </p:nvSpPr>
        <p:spPr>
          <a:xfrm>
            <a:off x="457200" y="273600"/>
            <a:ext cx="8229240" cy="1145160"/>
          </a:xfrm>
          <a:prstGeom prst="rect"/>
        </p:spPr>
        <p:txBody>
          <a:bodyPr anchor="ctr" bIns="0" lIns="0" rIns="0" tIns="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objOnly">
  <p:cSld name="Centered Text">
    <p:spTree>
      <p:nvGrpSpPr>
        <p:cNvPr id="106" name=""/>
        <p:cNvGrpSpPr/>
        <p:nvPr/>
      </p:nvGrpSpPr>
      <p:grpSpPr>
        <a:xfrm>
          <a:off x="0" y="0"/>
          <a:ext cx="0" cy="0"/>
          <a:chOff x="0" y="0"/>
          <a:chExt cx="0" cy="0"/>
        </a:xfrm>
      </p:grpSpPr>
      <p:sp>
        <p:nvSpPr>
          <p:cNvPr id="1048693" name="PlaceHolder 1"/>
          <p:cNvSpPr>
            <a:spLocks noGrp="1"/>
          </p:cNvSpPr>
          <p:nvPr>
            <p:ph type="subTitle"/>
          </p:nvPr>
        </p:nvSpPr>
        <p:spPr>
          <a:xfrm>
            <a:off x="457200" y="273600"/>
            <a:ext cx="8229240" cy="5308200"/>
          </a:xfrm>
          <a:prstGeom prst="rect"/>
        </p:spPr>
        <p:txBody>
          <a:bodyPr anchor="ctr" bIns="0" lIns="0" rIns="0" tIns="0"/>
          <a:p>
            <a:pPr algn="c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twoObjAndObj">
  <p:cSld name="Title, 2 Content and Content">
    <p:spTree>
      <p:nvGrpSpPr>
        <p:cNvPr id="115" name=""/>
        <p:cNvGrpSpPr/>
        <p:nvPr/>
      </p:nvGrpSpPr>
      <p:grpSpPr>
        <a:xfrm>
          <a:off x="0" y="0"/>
          <a:ext cx="0" cy="0"/>
          <a:chOff x="0" y="0"/>
          <a:chExt cx="0" cy="0"/>
        </a:xfrm>
      </p:grpSpPr>
      <p:sp>
        <p:nvSpPr>
          <p:cNvPr id="1048717" name="PlaceHolder 1"/>
          <p:cNvSpPr>
            <a:spLocks noGrp="1"/>
          </p:cNvSpPr>
          <p:nvPr>
            <p:ph type="title"/>
          </p:nvPr>
        </p:nvSpPr>
        <p:spPr>
          <a:xfrm>
            <a:off x="457200" y="273600"/>
            <a:ext cx="8229240" cy="1145160"/>
          </a:xfrm>
          <a:prstGeom prst="rect"/>
        </p:spPr>
        <p:txBody>
          <a:bodyPr anchor="ctr" bIns="0" lIns="0" rIns="0" tIns="0"/>
          <a:p/>
        </p:txBody>
      </p:sp>
      <p:sp>
        <p:nvSpPr>
          <p:cNvPr id="1048718" name="PlaceHolder 2"/>
          <p:cNvSpPr>
            <a:spLocks noGrp="1"/>
          </p:cNvSpPr>
          <p:nvPr>
            <p:ph type="body"/>
          </p:nvPr>
        </p:nvSpPr>
        <p:spPr>
          <a:xfrm>
            <a:off x="457200" y="1604520"/>
            <a:ext cx="4015800" cy="1896840"/>
          </a:xfrm>
          <a:prstGeom prst="rect"/>
        </p:spPr>
        <p:txBody>
          <a:bodyPr bIns="0" lIns="0" rIns="0" tIns="0"/>
          <a:p/>
        </p:txBody>
      </p:sp>
      <p:sp>
        <p:nvSpPr>
          <p:cNvPr id="1048719" name="PlaceHolder 3"/>
          <p:cNvSpPr>
            <a:spLocks noGrp="1"/>
          </p:cNvSpPr>
          <p:nvPr>
            <p:ph type="body"/>
          </p:nvPr>
        </p:nvSpPr>
        <p:spPr>
          <a:xfrm>
            <a:off x="457200" y="3682080"/>
            <a:ext cx="4015800" cy="1896840"/>
          </a:xfrm>
          <a:prstGeom prst="rect"/>
        </p:spPr>
        <p:txBody>
          <a:bodyPr bIns="0" lIns="0" rIns="0" tIns="0"/>
          <a:p/>
        </p:txBody>
      </p:sp>
      <p:sp>
        <p:nvSpPr>
          <p:cNvPr id="1048720" name="PlaceHolder 4"/>
          <p:cNvSpPr>
            <a:spLocks noGrp="1"/>
          </p:cNvSpPr>
          <p:nvPr>
            <p:ph type="body"/>
          </p:nvPr>
        </p:nvSpPr>
        <p:spPr>
          <a:xfrm>
            <a:off x="4674240" y="1604520"/>
            <a:ext cx="4015800" cy="3977280"/>
          </a:xfrm>
          <a:prstGeom prst="rect"/>
        </p:spPr>
        <p:txBody>
          <a:bodyPr bIns="0" lIns="0" rIns="0" tIns="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AndTwoObj">
  <p:cSld name="Title Content and 2 Content">
    <p:spTree>
      <p:nvGrpSpPr>
        <p:cNvPr id="116" name=""/>
        <p:cNvGrpSpPr/>
        <p:nvPr/>
      </p:nvGrpSpPr>
      <p:grpSpPr>
        <a:xfrm>
          <a:off x="0" y="0"/>
          <a:ext cx="0" cy="0"/>
          <a:chOff x="0" y="0"/>
          <a:chExt cx="0" cy="0"/>
        </a:xfrm>
      </p:grpSpPr>
      <p:sp>
        <p:nvSpPr>
          <p:cNvPr id="1048721" name="PlaceHolder 1"/>
          <p:cNvSpPr>
            <a:spLocks noGrp="1"/>
          </p:cNvSpPr>
          <p:nvPr>
            <p:ph type="title"/>
          </p:nvPr>
        </p:nvSpPr>
        <p:spPr>
          <a:xfrm>
            <a:off x="457200" y="273600"/>
            <a:ext cx="8229240" cy="1145160"/>
          </a:xfrm>
          <a:prstGeom prst="rect"/>
        </p:spPr>
        <p:txBody>
          <a:bodyPr anchor="ctr" bIns="0" lIns="0" rIns="0" tIns="0"/>
          <a:p/>
        </p:txBody>
      </p:sp>
      <p:sp>
        <p:nvSpPr>
          <p:cNvPr id="1048722" name="PlaceHolder 2"/>
          <p:cNvSpPr>
            <a:spLocks noGrp="1"/>
          </p:cNvSpPr>
          <p:nvPr>
            <p:ph type="body"/>
          </p:nvPr>
        </p:nvSpPr>
        <p:spPr>
          <a:xfrm>
            <a:off x="457200" y="1604520"/>
            <a:ext cx="4015800" cy="3977280"/>
          </a:xfrm>
          <a:prstGeom prst="rect"/>
        </p:spPr>
        <p:txBody>
          <a:bodyPr bIns="0" lIns="0" rIns="0" tIns="0"/>
          <a:p/>
        </p:txBody>
      </p:sp>
      <p:sp>
        <p:nvSpPr>
          <p:cNvPr id="1048723" name="PlaceHolder 3"/>
          <p:cNvSpPr>
            <a:spLocks noGrp="1"/>
          </p:cNvSpPr>
          <p:nvPr>
            <p:ph type="body"/>
          </p:nvPr>
        </p:nvSpPr>
        <p:spPr>
          <a:xfrm>
            <a:off x="4674240" y="1604520"/>
            <a:ext cx="4015800" cy="1896840"/>
          </a:xfrm>
          <a:prstGeom prst="rect"/>
        </p:spPr>
        <p:txBody>
          <a:bodyPr bIns="0" lIns="0" rIns="0" tIns="0"/>
          <a:p/>
        </p:txBody>
      </p:sp>
      <p:sp>
        <p:nvSpPr>
          <p:cNvPr id="1048724" name="PlaceHolder 4"/>
          <p:cNvSpPr>
            <a:spLocks noGrp="1"/>
          </p:cNvSpPr>
          <p:nvPr>
            <p:ph type="body"/>
          </p:nvPr>
        </p:nvSpPr>
        <p:spPr>
          <a:xfrm>
            <a:off x="4674240" y="3682080"/>
            <a:ext cx="4015800" cy="1896840"/>
          </a:xfrm>
          <a:prstGeom prst="rect"/>
        </p:spPr>
        <p:txBody>
          <a:bodyPr bIns="0" lIns="0" rIns="0" tIns="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twoObjOverTx">
  <p:cSld name="Title, 2 Content over Content">
    <p:spTree>
      <p:nvGrpSpPr>
        <p:cNvPr id="110" name=""/>
        <p:cNvGrpSpPr/>
        <p:nvPr/>
      </p:nvGrpSpPr>
      <p:grpSpPr>
        <a:xfrm>
          <a:off x="0" y="0"/>
          <a:ext cx="0" cy="0"/>
          <a:chOff x="0" y="0"/>
          <a:chExt cx="0" cy="0"/>
        </a:xfrm>
      </p:grpSpPr>
      <p:sp>
        <p:nvSpPr>
          <p:cNvPr id="1048704" name="PlaceHolder 1"/>
          <p:cNvSpPr>
            <a:spLocks noGrp="1"/>
          </p:cNvSpPr>
          <p:nvPr>
            <p:ph type="title"/>
          </p:nvPr>
        </p:nvSpPr>
        <p:spPr>
          <a:xfrm>
            <a:off x="457200" y="273600"/>
            <a:ext cx="8229240" cy="1145160"/>
          </a:xfrm>
          <a:prstGeom prst="rect"/>
        </p:spPr>
        <p:txBody>
          <a:bodyPr anchor="ctr" bIns="0" lIns="0" rIns="0" tIns="0"/>
          <a:p/>
        </p:txBody>
      </p:sp>
      <p:sp>
        <p:nvSpPr>
          <p:cNvPr id="1048705" name="PlaceHolder 2"/>
          <p:cNvSpPr>
            <a:spLocks noGrp="1"/>
          </p:cNvSpPr>
          <p:nvPr>
            <p:ph type="body"/>
          </p:nvPr>
        </p:nvSpPr>
        <p:spPr>
          <a:xfrm>
            <a:off x="457200" y="1604520"/>
            <a:ext cx="4015800" cy="1896840"/>
          </a:xfrm>
          <a:prstGeom prst="rect"/>
        </p:spPr>
        <p:txBody>
          <a:bodyPr bIns="0" lIns="0" rIns="0" tIns="0"/>
          <a:p/>
        </p:txBody>
      </p:sp>
      <p:sp>
        <p:nvSpPr>
          <p:cNvPr id="1048706" name="PlaceHolder 3"/>
          <p:cNvSpPr>
            <a:spLocks noGrp="1"/>
          </p:cNvSpPr>
          <p:nvPr>
            <p:ph type="body"/>
          </p:nvPr>
        </p:nvSpPr>
        <p:spPr>
          <a:xfrm>
            <a:off x="4674240" y="1604520"/>
            <a:ext cx="4015800" cy="1896840"/>
          </a:xfrm>
          <a:prstGeom prst="rect"/>
        </p:spPr>
        <p:txBody>
          <a:bodyPr bIns="0" lIns="0" rIns="0" tIns="0"/>
          <a:p/>
        </p:txBody>
      </p:sp>
      <p:sp>
        <p:nvSpPr>
          <p:cNvPr id="1048707" name="PlaceHolder 4"/>
          <p:cNvSpPr>
            <a:spLocks noGrp="1"/>
          </p:cNvSpPr>
          <p:nvPr>
            <p:ph type="body"/>
          </p:nvPr>
        </p:nvSpPr>
        <p:spPr>
          <a:xfrm>
            <a:off x="457200" y="3682080"/>
            <a:ext cx="8229240" cy="1896840"/>
          </a:xfrm>
          <a:prstGeom prst="rect"/>
        </p:spPr>
        <p:txBody>
          <a:bodyPr bIns="0" lIns="0" rIns="0" tIns="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objOverTx">
  <p:cSld name="Title, Content over Content">
    <p:spTree>
      <p:nvGrpSpPr>
        <p:cNvPr id="111" name=""/>
        <p:cNvGrpSpPr/>
        <p:nvPr/>
      </p:nvGrpSpPr>
      <p:grpSpPr>
        <a:xfrm>
          <a:off x="0" y="0"/>
          <a:ext cx="0" cy="0"/>
          <a:chOff x="0" y="0"/>
          <a:chExt cx="0" cy="0"/>
        </a:xfrm>
      </p:grpSpPr>
      <p:sp>
        <p:nvSpPr>
          <p:cNvPr id="1048708" name="PlaceHolder 1"/>
          <p:cNvSpPr>
            <a:spLocks noGrp="1"/>
          </p:cNvSpPr>
          <p:nvPr>
            <p:ph type="title"/>
          </p:nvPr>
        </p:nvSpPr>
        <p:spPr>
          <a:xfrm>
            <a:off x="457200" y="273600"/>
            <a:ext cx="8229240" cy="1145160"/>
          </a:xfrm>
          <a:prstGeom prst="rect"/>
        </p:spPr>
        <p:txBody>
          <a:bodyPr anchor="ctr" bIns="0" lIns="0" rIns="0" tIns="0"/>
          <a:p/>
        </p:txBody>
      </p:sp>
      <p:sp>
        <p:nvSpPr>
          <p:cNvPr id="1048709" name="PlaceHolder 2"/>
          <p:cNvSpPr>
            <a:spLocks noGrp="1"/>
          </p:cNvSpPr>
          <p:nvPr>
            <p:ph type="body"/>
          </p:nvPr>
        </p:nvSpPr>
        <p:spPr>
          <a:xfrm>
            <a:off x="457200" y="1604520"/>
            <a:ext cx="8229240" cy="1896840"/>
          </a:xfrm>
          <a:prstGeom prst="rect"/>
        </p:spPr>
        <p:txBody>
          <a:bodyPr bIns="0" lIns="0" rIns="0" tIns="0"/>
          <a:p/>
        </p:txBody>
      </p:sp>
      <p:sp>
        <p:nvSpPr>
          <p:cNvPr id="1048710" name="PlaceHolder 3"/>
          <p:cNvSpPr>
            <a:spLocks noGrp="1"/>
          </p:cNvSpPr>
          <p:nvPr>
            <p:ph type="body"/>
          </p:nvPr>
        </p:nvSpPr>
        <p:spPr>
          <a:xfrm>
            <a:off x="457200" y="3682080"/>
            <a:ext cx="8229240" cy="1896840"/>
          </a:xfrm>
          <a:prstGeom prst="rect"/>
        </p:spPr>
        <p:txBody>
          <a:bodyPr bIns="0" lIns="0" rIns="0" tIns="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fourObj">
  <p:cSld name="Title, 4 Content">
    <p:spTree>
      <p:nvGrpSpPr>
        <p:cNvPr id="108" name=""/>
        <p:cNvGrpSpPr/>
        <p:nvPr/>
      </p:nvGrpSpPr>
      <p:grpSpPr>
        <a:xfrm>
          <a:off x="0" y="0"/>
          <a:ext cx="0" cy="0"/>
          <a:chOff x="0" y="0"/>
          <a:chExt cx="0" cy="0"/>
        </a:xfrm>
      </p:grpSpPr>
      <p:sp>
        <p:nvSpPr>
          <p:cNvPr id="1048697" name="PlaceHolder 1"/>
          <p:cNvSpPr>
            <a:spLocks noGrp="1"/>
          </p:cNvSpPr>
          <p:nvPr>
            <p:ph type="title"/>
          </p:nvPr>
        </p:nvSpPr>
        <p:spPr>
          <a:xfrm>
            <a:off x="457200" y="273600"/>
            <a:ext cx="8229240" cy="1145160"/>
          </a:xfrm>
          <a:prstGeom prst="rect"/>
        </p:spPr>
        <p:txBody>
          <a:bodyPr anchor="ctr" bIns="0" lIns="0" rIns="0" tIns="0"/>
          <a:p/>
        </p:txBody>
      </p:sp>
      <p:sp>
        <p:nvSpPr>
          <p:cNvPr id="1048698" name="PlaceHolder 2"/>
          <p:cNvSpPr>
            <a:spLocks noGrp="1"/>
          </p:cNvSpPr>
          <p:nvPr>
            <p:ph type="body"/>
          </p:nvPr>
        </p:nvSpPr>
        <p:spPr>
          <a:xfrm>
            <a:off x="457200" y="1604520"/>
            <a:ext cx="4015800" cy="1896840"/>
          </a:xfrm>
          <a:prstGeom prst="rect"/>
        </p:spPr>
        <p:txBody>
          <a:bodyPr bIns="0" lIns="0" rIns="0" tIns="0"/>
          <a:p/>
        </p:txBody>
      </p:sp>
      <p:sp>
        <p:nvSpPr>
          <p:cNvPr id="1048699" name="PlaceHolder 3"/>
          <p:cNvSpPr>
            <a:spLocks noGrp="1"/>
          </p:cNvSpPr>
          <p:nvPr>
            <p:ph type="body"/>
          </p:nvPr>
        </p:nvSpPr>
        <p:spPr>
          <a:xfrm>
            <a:off x="4674240" y="1604520"/>
            <a:ext cx="4015800" cy="1896840"/>
          </a:xfrm>
          <a:prstGeom prst="rect"/>
        </p:spPr>
        <p:txBody>
          <a:bodyPr bIns="0" lIns="0" rIns="0" tIns="0"/>
          <a:p/>
        </p:txBody>
      </p:sp>
      <p:sp>
        <p:nvSpPr>
          <p:cNvPr id="1048700" name="PlaceHolder 4"/>
          <p:cNvSpPr>
            <a:spLocks noGrp="1"/>
          </p:cNvSpPr>
          <p:nvPr>
            <p:ph type="body"/>
          </p:nvPr>
        </p:nvSpPr>
        <p:spPr>
          <a:xfrm>
            <a:off x="4674240" y="3682080"/>
            <a:ext cx="4015800" cy="1896840"/>
          </a:xfrm>
          <a:prstGeom prst="rect"/>
        </p:spPr>
        <p:txBody>
          <a:bodyPr bIns="0" lIns="0" rIns="0" tIns="0"/>
          <a:p/>
        </p:txBody>
      </p:sp>
      <p:sp>
        <p:nvSpPr>
          <p:cNvPr id="1048701" name="PlaceHolder 5"/>
          <p:cNvSpPr>
            <a:spLocks noGrp="1"/>
          </p:cNvSpPr>
          <p:nvPr>
            <p:ph type="body"/>
          </p:nvPr>
        </p:nvSpPr>
        <p:spPr>
          <a:xfrm>
            <a:off x="457200" y="3682080"/>
            <a:ext cx="4015800" cy="1896840"/>
          </a:xfrm>
          <a:prstGeom prst="rect"/>
        </p:spPr>
        <p:txBody>
          <a:bodyPr bIns="0" lIns="0" rIns="0" tIns="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type="blank">
  <p:cSld name="Title, 6 Content">
    <p:spTree>
      <p:nvGrpSpPr>
        <p:cNvPr id="107" name=""/>
        <p:cNvGrpSpPr/>
        <p:nvPr/>
      </p:nvGrpSpPr>
      <p:grpSpPr>
        <a:xfrm>
          <a:off x="0" y="0"/>
          <a:ext cx="0" cy="0"/>
          <a:chOff x="0" y="0"/>
          <a:chExt cx="0" cy="0"/>
        </a:xfrm>
      </p:grpSpPr>
      <p:sp>
        <p:nvSpPr>
          <p:cNvPr id="1048694" name="PlaceHolder 1"/>
          <p:cNvSpPr>
            <a:spLocks noGrp="1"/>
          </p:cNvSpPr>
          <p:nvPr>
            <p:ph type="title"/>
          </p:nvPr>
        </p:nvSpPr>
        <p:spPr>
          <a:xfrm>
            <a:off x="457200" y="273600"/>
            <a:ext cx="8229240" cy="1145160"/>
          </a:xfrm>
          <a:prstGeom prst="rect"/>
        </p:spPr>
        <p:txBody>
          <a:bodyPr anchor="ctr" bIns="0" lIns="0" rIns="0" tIns="0"/>
          <a:p/>
        </p:txBody>
      </p:sp>
      <p:sp>
        <p:nvSpPr>
          <p:cNvPr id="1048695" name="PlaceHolder 2"/>
          <p:cNvSpPr>
            <a:spLocks noGrp="1"/>
          </p:cNvSpPr>
          <p:nvPr>
            <p:ph type="body"/>
          </p:nvPr>
        </p:nvSpPr>
        <p:spPr>
          <a:xfrm>
            <a:off x="457200" y="1604520"/>
            <a:ext cx="8229240" cy="3977280"/>
          </a:xfrm>
          <a:prstGeom prst="rect"/>
        </p:spPr>
        <p:txBody>
          <a:bodyPr bIns="0" lIns="0" rIns="0" tIns="0"/>
          <a:p/>
        </p:txBody>
      </p:sp>
      <p:sp>
        <p:nvSpPr>
          <p:cNvPr id="1048696" name="PlaceHolder 3"/>
          <p:cNvSpPr>
            <a:spLocks noGrp="1"/>
          </p:cNvSpPr>
          <p:nvPr>
            <p:ph type="body"/>
          </p:nvPr>
        </p:nvSpPr>
        <p:spPr>
          <a:xfrm>
            <a:off x="457200" y="1604520"/>
            <a:ext cx="8229240" cy="3977280"/>
          </a:xfrm>
          <a:prstGeom prst="rect"/>
        </p:spPr>
        <p:txBody>
          <a:bodyPr bIns="0" lIns="0" rIns="0" tIns="0"/>
          <a:p/>
        </p:txBody>
      </p:sp>
      <p:pic>
        <p:nvPicPr>
          <p:cNvPr id="2097167" name="" descr=""/>
          <p:cNvPicPr>
            <a:picLocks/>
          </p:cNvPicPr>
          <p:nvPr/>
        </p:nvPicPr>
        <p:blipFill>
          <a:blip xmlns:r="http://schemas.openxmlformats.org/officeDocument/2006/relationships" r:embed="rId1"/>
          <a:stretch>
            <a:fillRect/>
          </a:stretch>
        </p:blipFill>
        <p:spPr>
          <a:xfrm>
            <a:off x="2079000" y="1604520"/>
            <a:ext cx="4984920" cy="3977280"/>
          </a:xfrm>
          <a:prstGeom prst="rect"/>
          <a:ln>
            <a:noFill/>
          </a:ln>
        </p:spPr>
      </p:pic>
      <p:pic>
        <p:nvPicPr>
          <p:cNvPr id="2097168" name="" descr=""/>
          <p:cNvPicPr>
            <a:picLocks/>
          </p:cNvPicPr>
          <p:nvPr/>
        </p:nvPicPr>
        <p:blipFill>
          <a:blip xmlns:r="http://schemas.openxmlformats.org/officeDocument/2006/relationships" r:embed="rId2"/>
          <a:stretch>
            <a:fillRect/>
          </a:stretch>
        </p:blipFill>
        <p:spPr>
          <a:xfrm>
            <a:off x="2079000" y="1604520"/>
            <a:ext cx="4984920" cy="3977280"/>
          </a:xfrm>
          <a:prstGeom prst="rect"/>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blank">
  <p:cSld name="Blank Slide">
    <p:spTree>
      <p:nvGrpSpPr>
        <p:cNvPr id="96"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type="tx">
  <p:cSld name="Title Slide">
    <p:spTree>
      <p:nvGrpSpPr>
        <p:cNvPr id="102" name=""/>
        <p:cNvGrpSpPr/>
        <p:nvPr/>
      </p:nvGrpSpPr>
      <p:grpSpPr>
        <a:xfrm>
          <a:off x="0" y="0"/>
          <a:ext cx="0" cy="0"/>
          <a:chOff x="0" y="0"/>
          <a:chExt cx="0" cy="0"/>
        </a:xfrm>
      </p:grpSpPr>
      <p:sp>
        <p:nvSpPr>
          <p:cNvPr id="1048683" name="PlaceHolder 1"/>
          <p:cNvSpPr>
            <a:spLocks noGrp="1"/>
          </p:cNvSpPr>
          <p:nvPr>
            <p:ph type="title"/>
          </p:nvPr>
        </p:nvSpPr>
        <p:spPr>
          <a:xfrm>
            <a:off x="457200" y="273600"/>
            <a:ext cx="8229240" cy="1145160"/>
          </a:xfrm>
          <a:prstGeom prst="rect"/>
        </p:spPr>
        <p:txBody>
          <a:bodyPr anchor="ctr" bIns="0" lIns="0" rIns="0" tIns="0"/>
          <a:p/>
        </p:txBody>
      </p:sp>
      <p:sp>
        <p:nvSpPr>
          <p:cNvPr id="1048684" name="PlaceHolder 2"/>
          <p:cNvSpPr>
            <a:spLocks noGrp="1"/>
          </p:cNvSpPr>
          <p:nvPr>
            <p:ph type="subTitle"/>
          </p:nvPr>
        </p:nvSpPr>
        <p:spPr>
          <a:xfrm>
            <a:off x="457200" y="1604520"/>
            <a:ext cx="8229240" cy="3977640"/>
          </a:xfrm>
          <a:prstGeom prst="rect"/>
        </p:spPr>
        <p:txBody>
          <a:bodyPr anchor="ctr" bIns="0" lIns="0" rIns="0" tIns="0"/>
          <a:p>
            <a:pPr algn="ct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type="obj">
  <p:cSld name="Title, Content">
    <p:spTree>
      <p:nvGrpSpPr>
        <p:cNvPr id="101" name=""/>
        <p:cNvGrpSpPr/>
        <p:nvPr/>
      </p:nvGrpSpPr>
      <p:grpSpPr>
        <a:xfrm>
          <a:off x="0" y="0"/>
          <a:ext cx="0" cy="0"/>
          <a:chOff x="0" y="0"/>
          <a:chExt cx="0" cy="0"/>
        </a:xfrm>
      </p:grpSpPr>
      <p:sp>
        <p:nvSpPr>
          <p:cNvPr id="1048681" name="PlaceHolder 1"/>
          <p:cNvSpPr>
            <a:spLocks noGrp="1"/>
          </p:cNvSpPr>
          <p:nvPr>
            <p:ph type="title"/>
          </p:nvPr>
        </p:nvSpPr>
        <p:spPr>
          <a:xfrm>
            <a:off x="457200" y="273600"/>
            <a:ext cx="8229240" cy="1145160"/>
          </a:xfrm>
          <a:prstGeom prst="rect"/>
        </p:spPr>
        <p:txBody>
          <a:bodyPr anchor="ctr" bIns="0" lIns="0" rIns="0" tIns="0"/>
          <a:p/>
        </p:txBody>
      </p:sp>
      <p:sp>
        <p:nvSpPr>
          <p:cNvPr id="1048682" name="PlaceHolder 2"/>
          <p:cNvSpPr>
            <a:spLocks noGrp="1"/>
          </p:cNvSpPr>
          <p:nvPr>
            <p:ph type="body"/>
          </p:nvPr>
        </p:nvSpPr>
        <p:spPr>
          <a:xfrm>
            <a:off x="457200" y="1604520"/>
            <a:ext cx="8229240" cy="3977280"/>
          </a:xfrm>
          <a:prstGeom prst="rect"/>
        </p:spPr>
        <p:txBody>
          <a:bodyPr bIns="0" lIns="0" rIns="0" tIns="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Title, 2 Content">
    <p:spTree>
      <p:nvGrpSpPr>
        <p:cNvPr id="105" name=""/>
        <p:cNvGrpSpPr/>
        <p:nvPr/>
      </p:nvGrpSpPr>
      <p:grpSpPr>
        <a:xfrm>
          <a:off x="0" y="0"/>
          <a:ext cx="0" cy="0"/>
          <a:chOff x="0" y="0"/>
          <a:chExt cx="0" cy="0"/>
        </a:xfrm>
      </p:grpSpPr>
      <p:sp>
        <p:nvSpPr>
          <p:cNvPr id="1048690" name="PlaceHolder 1"/>
          <p:cNvSpPr>
            <a:spLocks noGrp="1"/>
          </p:cNvSpPr>
          <p:nvPr>
            <p:ph type="title"/>
          </p:nvPr>
        </p:nvSpPr>
        <p:spPr>
          <a:xfrm>
            <a:off x="457200" y="273600"/>
            <a:ext cx="8229240" cy="1145160"/>
          </a:xfrm>
          <a:prstGeom prst="rect"/>
        </p:spPr>
        <p:txBody>
          <a:bodyPr anchor="ctr" bIns="0" lIns="0" rIns="0" tIns="0"/>
          <a:p/>
        </p:txBody>
      </p:sp>
      <p:sp>
        <p:nvSpPr>
          <p:cNvPr id="1048691" name="PlaceHolder 2"/>
          <p:cNvSpPr>
            <a:spLocks noGrp="1"/>
          </p:cNvSpPr>
          <p:nvPr>
            <p:ph type="body"/>
          </p:nvPr>
        </p:nvSpPr>
        <p:spPr>
          <a:xfrm>
            <a:off x="457200" y="1604520"/>
            <a:ext cx="4015800" cy="3977280"/>
          </a:xfrm>
          <a:prstGeom prst="rect"/>
        </p:spPr>
        <p:txBody>
          <a:bodyPr bIns="0" lIns="0" rIns="0" tIns="0"/>
          <a:p/>
        </p:txBody>
      </p:sp>
      <p:sp>
        <p:nvSpPr>
          <p:cNvPr id="1048692" name="PlaceHolder 3"/>
          <p:cNvSpPr>
            <a:spLocks noGrp="1"/>
          </p:cNvSpPr>
          <p:nvPr>
            <p:ph type="body"/>
          </p:nvPr>
        </p:nvSpPr>
        <p:spPr>
          <a:xfrm>
            <a:off x="4674240" y="1604520"/>
            <a:ext cx="4015800" cy="3977280"/>
          </a:xfrm>
          <a:prstGeom prst="rect"/>
        </p:spPr>
        <p:txBody>
          <a:bodyPr bIns="0" lIns="0" rIns="0" tIns="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104" name=""/>
        <p:cNvGrpSpPr/>
        <p:nvPr/>
      </p:nvGrpSpPr>
      <p:grpSpPr>
        <a:xfrm>
          <a:off x="0" y="0"/>
          <a:ext cx="0" cy="0"/>
          <a:chOff x="0" y="0"/>
          <a:chExt cx="0" cy="0"/>
        </a:xfrm>
      </p:grpSpPr>
      <p:sp>
        <p:nvSpPr>
          <p:cNvPr id="1048689" name="PlaceHolder 1"/>
          <p:cNvSpPr>
            <a:spLocks noGrp="1"/>
          </p:cNvSpPr>
          <p:nvPr>
            <p:ph type="title"/>
          </p:nvPr>
        </p:nvSpPr>
        <p:spPr>
          <a:xfrm>
            <a:off x="457200" y="273600"/>
            <a:ext cx="8229240" cy="1145160"/>
          </a:xfrm>
          <a:prstGeom prst="rect"/>
        </p:spPr>
        <p:txBody>
          <a:bodyPr anchor="ctr" bIns="0" lIns="0" rIns="0" tIns="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objOnly">
  <p:cSld name="Centered Text">
    <p:spTree>
      <p:nvGrpSpPr>
        <p:cNvPr id="94" name=""/>
        <p:cNvGrpSpPr/>
        <p:nvPr/>
      </p:nvGrpSpPr>
      <p:grpSpPr>
        <a:xfrm>
          <a:off x="0" y="0"/>
          <a:ext cx="0" cy="0"/>
          <a:chOff x="0" y="0"/>
          <a:chExt cx="0" cy="0"/>
        </a:xfrm>
      </p:grpSpPr>
      <p:sp>
        <p:nvSpPr>
          <p:cNvPr id="1048661" name="PlaceHolder 1"/>
          <p:cNvSpPr>
            <a:spLocks noGrp="1"/>
          </p:cNvSpPr>
          <p:nvPr>
            <p:ph type="subTitle"/>
          </p:nvPr>
        </p:nvSpPr>
        <p:spPr>
          <a:xfrm>
            <a:off x="457200" y="273600"/>
            <a:ext cx="8229240" cy="5308200"/>
          </a:xfrm>
          <a:prstGeom prst="rect"/>
        </p:spPr>
        <p:txBody>
          <a:bodyPr anchor="ctr" bIns="0" lIns="0" rIns="0" tIns="0"/>
          <a:p>
            <a:pPr algn="ct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twoObjAndObj">
  <p:cSld name="Title, 2 Content and Content">
    <p:spTree>
      <p:nvGrpSpPr>
        <p:cNvPr id="103" name=""/>
        <p:cNvGrpSpPr/>
        <p:nvPr/>
      </p:nvGrpSpPr>
      <p:grpSpPr>
        <a:xfrm>
          <a:off x="0" y="0"/>
          <a:ext cx="0" cy="0"/>
          <a:chOff x="0" y="0"/>
          <a:chExt cx="0" cy="0"/>
        </a:xfrm>
      </p:grpSpPr>
      <p:sp>
        <p:nvSpPr>
          <p:cNvPr id="1048685" name="PlaceHolder 1"/>
          <p:cNvSpPr>
            <a:spLocks noGrp="1"/>
          </p:cNvSpPr>
          <p:nvPr>
            <p:ph type="title"/>
          </p:nvPr>
        </p:nvSpPr>
        <p:spPr>
          <a:xfrm>
            <a:off x="457200" y="273600"/>
            <a:ext cx="8229240" cy="1145160"/>
          </a:xfrm>
          <a:prstGeom prst="rect"/>
        </p:spPr>
        <p:txBody>
          <a:bodyPr anchor="ctr" bIns="0" lIns="0" rIns="0" tIns="0"/>
          <a:p/>
        </p:txBody>
      </p:sp>
      <p:sp>
        <p:nvSpPr>
          <p:cNvPr id="1048686" name="PlaceHolder 2"/>
          <p:cNvSpPr>
            <a:spLocks noGrp="1"/>
          </p:cNvSpPr>
          <p:nvPr>
            <p:ph type="body"/>
          </p:nvPr>
        </p:nvSpPr>
        <p:spPr>
          <a:xfrm>
            <a:off x="457200" y="1604520"/>
            <a:ext cx="4015800" cy="1896840"/>
          </a:xfrm>
          <a:prstGeom prst="rect"/>
        </p:spPr>
        <p:txBody>
          <a:bodyPr bIns="0" lIns="0" rIns="0" tIns="0"/>
          <a:p/>
        </p:txBody>
      </p:sp>
      <p:sp>
        <p:nvSpPr>
          <p:cNvPr id="1048687" name="PlaceHolder 3"/>
          <p:cNvSpPr>
            <a:spLocks noGrp="1"/>
          </p:cNvSpPr>
          <p:nvPr>
            <p:ph type="body"/>
          </p:nvPr>
        </p:nvSpPr>
        <p:spPr>
          <a:xfrm>
            <a:off x="457200" y="3682080"/>
            <a:ext cx="4015800" cy="1896840"/>
          </a:xfrm>
          <a:prstGeom prst="rect"/>
        </p:spPr>
        <p:txBody>
          <a:bodyPr bIns="0" lIns="0" rIns="0" tIns="0"/>
          <a:p/>
        </p:txBody>
      </p:sp>
      <p:sp>
        <p:nvSpPr>
          <p:cNvPr id="1048688" name="PlaceHolder 4"/>
          <p:cNvSpPr>
            <a:spLocks noGrp="1"/>
          </p:cNvSpPr>
          <p:nvPr>
            <p:ph type="body"/>
          </p:nvPr>
        </p:nvSpPr>
        <p:spPr>
          <a:xfrm>
            <a:off x="4674240" y="1604520"/>
            <a:ext cx="4015800" cy="3977280"/>
          </a:xfrm>
          <a:prstGeom prst="rect"/>
        </p:spPr>
        <p:txBody>
          <a:bodyPr bIns="0" lIns="0" rIns="0" tIns="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type="objAndTwoObj">
  <p:cSld name="Title Content and 2 Content">
    <p:spTree>
      <p:nvGrpSpPr>
        <p:cNvPr id="98" name=""/>
        <p:cNvGrpSpPr/>
        <p:nvPr/>
      </p:nvGrpSpPr>
      <p:grpSpPr>
        <a:xfrm>
          <a:off x="0" y="0"/>
          <a:ext cx="0" cy="0"/>
          <a:chOff x="0" y="0"/>
          <a:chExt cx="0" cy="0"/>
        </a:xfrm>
      </p:grpSpPr>
      <p:sp>
        <p:nvSpPr>
          <p:cNvPr id="1048670" name="PlaceHolder 1"/>
          <p:cNvSpPr>
            <a:spLocks noGrp="1"/>
          </p:cNvSpPr>
          <p:nvPr>
            <p:ph type="title"/>
          </p:nvPr>
        </p:nvSpPr>
        <p:spPr>
          <a:xfrm>
            <a:off x="457200" y="273600"/>
            <a:ext cx="8229240" cy="1145160"/>
          </a:xfrm>
          <a:prstGeom prst="rect"/>
        </p:spPr>
        <p:txBody>
          <a:bodyPr anchor="ctr" bIns="0" lIns="0" rIns="0" tIns="0"/>
          <a:p/>
        </p:txBody>
      </p:sp>
      <p:sp>
        <p:nvSpPr>
          <p:cNvPr id="1048671" name="PlaceHolder 2"/>
          <p:cNvSpPr>
            <a:spLocks noGrp="1"/>
          </p:cNvSpPr>
          <p:nvPr>
            <p:ph type="body"/>
          </p:nvPr>
        </p:nvSpPr>
        <p:spPr>
          <a:xfrm>
            <a:off x="457200" y="1604520"/>
            <a:ext cx="4015800" cy="3977280"/>
          </a:xfrm>
          <a:prstGeom prst="rect"/>
        </p:spPr>
        <p:txBody>
          <a:bodyPr bIns="0" lIns="0" rIns="0" tIns="0"/>
          <a:p/>
        </p:txBody>
      </p:sp>
      <p:sp>
        <p:nvSpPr>
          <p:cNvPr id="1048672" name="PlaceHolder 3"/>
          <p:cNvSpPr>
            <a:spLocks noGrp="1"/>
          </p:cNvSpPr>
          <p:nvPr>
            <p:ph type="body"/>
          </p:nvPr>
        </p:nvSpPr>
        <p:spPr>
          <a:xfrm>
            <a:off x="4674240" y="1604520"/>
            <a:ext cx="4015800" cy="1896840"/>
          </a:xfrm>
          <a:prstGeom prst="rect"/>
        </p:spPr>
        <p:txBody>
          <a:bodyPr bIns="0" lIns="0" rIns="0" tIns="0"/>
          <a:p/>
        </p:txBody>
      </p:sp>
      <p:sp>
        <p:nvSpPr>
          <p:cNvPr id="1048673" name="PlaceHolder 4"/>
          <p:cNvSpPr>
            <a:spLocks noGrp="1"/>
          </p:cNvSpPr>
          <p:nvPr>
            <p:ph type="body"/>
          </p:nvPr>
        </p:nvSpPr>
        <p:spPr>
          <a:xfrm>
            <a:off x="4674240" y="3682080"/>
            <a:ext cx="4015800" cy="1896840"/>
          </a:xfrm>
          <a:prstGeom prst="rect"/>
        </p:spPr>
        <p:txBody>
          <a:bodyPr bIns="0" lIns="0" rIns="0" tIns="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type="twoObjOverTx">
  <p:cSld name="Title, 2 Content over Content">
    <p:spTree>
      <p:nvGrpSpPr>
        <p:cNvPr id="99" name=""/>
        <p:cNvGrpSpPr/>
        <p:nvPr/>
      </p:nvGrpSpPr>
      <p:grpSpPr>
        <a:xfrm>
          <a:off x="0" y="0"/>
          <a:ext cx="0" cy="0"/>
          <a:chOff x="0" y="0"/>
          <a:chExt cx="0" cy="0"/>
        </a:xfrm>
      </p:grpSpPr>
      <p:sp>
        <p:nvSpPr>
          <p:cNvPr id="1048674" name="PlaceHolder 1"/>
          <p:cNvSpPr>
            <a:spLocks noGrp="1"/>
          </p:cNvSpPr>
          <p:nvPr>
            <p:ph type="title"/>
          </p:nvPr>
        </p:nvSpPr>
        <p:spPr>
          <a:xfrm>
            <a:off x="457200" y="273600"/>
            <a:ext cx="8229240" cy="1145160"/>
          </a:xfrm>
          <a:prstGeom prst="rect"/>
        </p:spPr>
        <p:txBody>
          <a:bodyPr anchor="ctr" bIns="0" lIns="0" rIns="0" tIns="0"/>
          <a:p/>
        </p:txBody>
      </p:sp>
      <p:sp>
        <p:nvSpPr>
          <p:cNvPr id="1048675" name="PlaceHolder 2"/>
          <p:cNvSpPr>
            <a:spLocks noGrp="1"/>
          </p:cNvSpPr>
          <p:nvPr>
            <p:ph type="body"/>
          </p:nvPr>
        </p:nvSpPr>
        <p:spPr>
          <a:xfrm>
            <a:off x="457200" y="1604520"/>
            <a:ext cx="4015800" cy="1896840"/>
          </a:xfrm>
          <a:prstGeom prst="rect"/>
        </p:spPr>
        <p:txBody>
          <a:bodyPr bIns="0" lIns="0" rIns="0" tIns="0"/>
          <a:p/>
        </p:txBody>
      </p:sp>
      <p:sp>
        <p:nvSpPr>
          <p:cNvPr id="1048676" name="PlaceHolder 3"/>
          <p:cNvSpPr>
            <a:spLocks noGrp="1"/>
          </p:cNvSpPr>
          <p:nvPr>
            <p:ph type="body"/>
          </p:nvPr>
        </p:nvSpPr>
        <p:spPr>
          <a:xfrm>
            <a:off x="4674240" y="1604520"/>
            <a:ext cx="4015800" cy="1896840"/>
          </a:xfrm>
          <a:prstGeom prst="rect"/>
        </p:spPr>
        <p:txBody>
          <a:bodyPr bIns="0" lIns="0" rIns="0" tIns="0"/>
          <a:p/>
        </p:txBody>
      </p:sp>
      <p:sp>
        <p:nvSpPr>
          <p:cNvPr id="1048677" name="PlaceHolder 4"/>
          <p:cNvSpPr>
            <a:spLocks noGrp="1"/>
          </p:cNvSpPr>
          <p:nvPr>
            <p:ph type="body"/>
          </p:nvPr>
        </p:nvSpPr>
        <p:spPr>
          <a:xfrm>
            <a:off x="457200" y="3682080"/>
            <a:ext cx="8229240" cy="1896840"/>
          </a:xfrm>
          <a:prstGeom prst="rect"/>
        </p:spPr>
        <p:txBody>
          <a:bodyPr bIns="0" lIns="0" rIns="0" tIns="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type="objOverTx">
  <p:cSld name="Title, Content over Content">
    <p:spTree>
      <p:nvGrpSpPr>
        <p:cNvPr id="100" name=""/>
        <p:cNvGrpSpPr/>
        <p:nvPr/>
      </p:nvGrpSpPr>
      <p:grpSpPr>
        <a:xfrm>
          <a:off x="0" y="0"/>
          <a:ext cx="0" cy="0"/>
          <a:chOff x="0" y="0"/>
          <a:chExt cx="0" cy="0"/>
        </a:xfrm>
      </p:grpSpPr>
      <p:sp>
        <p:nvSpPr>
          <p:cNvPr id="1048678" name="PlaceHolder 1"/>
          <p:cNvSpPr>
            <a:spLocks noGrp="1"/>
          </p:cNvSpPr>
          <p:nvPr>
            <p:ph type="title"/>
          </p:nvPr>
        </p:nvSpPr>
        <p:spPr>
          <a:xfrm>
            <a:off x="457200" y="273600"/>
            <a:ext cx="8229240" cy="1145160"/>
          </a:xfrm>
          <a:prstGeom prst="rect"/>
        </p:spPr>
        <p:txBody>
          <a:bodyPr anchor="ctr" bIns="0" lIns="0" rIns="0" tIns="0"/>
          <a:p/>
        </p:txBody>
      </p:sp>
      <p:sp>
        <p:nvSpPr>
          <p:cNvPr id="1048679" name="PlaceHolder 2"/>
          <p:cNvSpPr>
            <a:spLocks noGrp="1"/>
          </p:cNvSpPr>
          <p:nvPr>
            <p:ph type="body"/>
          </p:nvPr>
        </p:nvSpPr>
        <p:spPr>
          <a:xfrm>
            <a:off x="457200" y="1604520"/>
            <a:ext cx="8229240" cy="1896840"/>
          </a:xfrm>
          <a:prstGeom prst="rect"/>
        </p:spPr>
        <p:txBody>
          <a:bodyPr bIns="0" lIns="0" rIns="0" tIns="0"/>
          <a:p/>
        </p:txBody>
      </p:sp>
      <p:sp>
        <p:nvSpPr>
          <p:cNvPr id="1048680" name="PlaceHolder 3"/>
          <p:cNvSpPr>
            <a:spLocks noGrp="1"/>
          </p:cNvSpPr>
          <p:nvPr>
            <p:ph type="body"/>
          </p:nvPr>
        </p:nvSpPr>
        <p:spPr>
          <a:xfrm>
            <a:off x="457200" y="3682080"/>
            <a:ext cx="8229240" cy="1896840"/>
          </a:xfrm>
          <a:prstGeom prst="rect"/>
        </p:spPr>
        <p:txBody>
          <a:bodyPr bIns="0" lIns="0" rIns="0" tIns="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type="fourObj">
  <p:cSld name="Title, 4 Content">
    <p:spTree>
      <p:nvGrpSpPr>
        <p:cNvPr id="97" name=""/>
        <p:cNvGrpSpPr/>
        <p:nvPr/>
      </p:nvGrpSpPr>
      <p:grpSpPr>
        <a:xfrm>
          <a:off x="0" y="0"/>
          <a:ext cx="0" cy="0"/>
          <a:chOff x="0" y="0"/>
          <a:chExt cx="0" cy="0"/>
        </a:xfrm>
      </p:grpSpPr>
      <p:sp>
        <p:nvSpPr>
          <p:cNvPr id="1048665" name="PlaceHolder 1"/>
          <p:cNvSpPr>
            <a:spLocks noGrp="1"/>
          </p:cNvSpPr>
          <p:nvPr>
            <p:ph type="title"/>
          </p:nvPr>
        </p:nvSpPr>
        <p:spPr>
          <a:xfrm>
            <a:off x="457200" y="273600"/>
            <a:ext cx="8229240" cy="1145160"/>
          </a:xfrm>
          <a:prstGeom prst="rect"/>
        </p:spPr>
        <p:txBody>
          <a:bodyPr anchor="ctr" bIns="0" lIns="0" rIns="0" tIns="0"/>
          <a:p/>
        </p:txBody>
      </p:sp>
      <p:sp>
        <p:nvSpPr>
          <p:cNvPr id="1048666" name="PlaceHolder 2"/>
          <p:cNvSpPr>
            <a:spLocks noGrp="1"/>
          </p:cNvSpPr>
          <p:nvPr>
            <p:ph type="body"/>
          </p:nvPr>
        </p:nvSpPr>
        <p:spPr>
          <a:xfrm>
            <a:off x="457200" y="1604520"/>
            <a:ext cx="4015800" cy="1896840"/>
          </a:xfrm>
          <a:prstGeom prst="rect"/>
        </p:spPr>
        <p:txBody>
          <a:bodyPr bIns="0" lIns="0" rIns="0" tIns="0"/>
          <a:p/>
        </p:txBody>
      </p:sp>
      <p:sp>
        <p:nvSpPr>
          <p:cNvPr id="1048667" name="PlaceHolder 3"/>
          <p:cNvSpPr>
            <a:spLocks noGrp="1"/>
          </p:cNvSpPr>
          <p:nvPr>
            <p:ph type="body"/>
          </p:nvPr>
        </p:nvSpPr>
        <p:spPr>
          <a:xfrm>
            <a:off x="4674240" y="1604520"/>
            <a:ext cx="4015800" cy="1896840"/>
          </a:xfrm>
          <a:prstGeom prst="rect"/>
        </p:spPr>
        <p:txBody>
          <a:bodyPr bIns="0" lIns="0" rIns="0" tIns="0"/>
          <a:p/>
        </p:txBody>
      </p:sp>
      <p:sp>
        <p:nvSpPr>
          <p:cNvPr id="1048668" name="PlaceHolder 4"/>
          <p:cNvSpPr>
            <a:spLocks noGrp="1"/>
          </p:cNvSpPr>
          <p:nvPr>
            <p:ph type="body"/>
          </p:nvPr>
        </p:nvSpPr>
        <p:spPr>
          <a:xfrm>
            <a:off x="4674240" y="3682080"/>
            <a:ext cx="4015800" cy="1896840"/>
          </a:xfrm>
          <a:prstGeom prst="rect"/>
        </p:spPr>
        <p:txBody>
          <a:bodyPr bIns="0" lIns="0" rIns="0" tIns="0"/>
          <a:p/>
        </p:txBody>
      </p:sp>
      <p:sp>
        <p:nvSpPr>
          <p:cNvPr id="1048669" name="PlaceHolder 5"/>
          <p:cNvSpPr>
            <a:spLocks noGrp="1"/>
          </p:cNvSpPr>
          <p:nvPr>
            <p:ph type="body"/>
          </p:nvPr>
        </p:nvSpPr>
        <p:spPr>
          <a:xfrm>
            <a:off x="457200" y="3682080"/>
            <a:ext cx="4015800" cy="1896840"/>
          </a:xfrm>
          <a:prstGeom prst="rect"/>
        </p:spPr>
        <p:txBody>
          <a:bodyPr bIns="0" lIns="0" rIns="0" tIns="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type="blank">
  <p:cSld name="Title, 6 Content">
    <p:spTree>
      <p:nvGrpSpPr>
        <p:cNvPr id="95" name=""/>
        <p:cNvGrpSpPr/>
        <p:nvPr/>
      </p:nvGrpSpPr>
      <p:grpSpPr>
        <a:xfrm>
          <a:off x="0" y="0"/>
          <a:ext cx="0" cy="0"/>
          <a:chOff x="0" y="0"/>
          <a:chExt cx="0" cy="0"/>
        </a:xfrm>
      </p:grpSpPr>
      <p:sp>
        <p:nvSpPr>
          <p:cNvPr id="1048662" name="PlaceHolder 1"/>
          <p:cNvSpPr>
            <a:spLocks noGrp="1"/>
          </p:cNvSpPr>
          <p:nvPr>
            <p:ph type="title"/>
          </p:nvPr>
        </p:nvSpPr>
        <p:spPr>
          <a:xfrm>
            <a:off x="457200" y="273600"/>
            <a:ext cx="8229240" cy="1145160"/>
          </a:xfrm>
          <a:prstGeom prst="rect"/>
        </p:spPr>
        <p:txBody>
          <a:bodyPr anchor="ctr" bIns="0" lIns="0" rIns="0" tIns="0"/>
          <a:p/>
        </p:txBody>
      </p:sp>
      <p:sp>
        <p:nvSpPr>
          <p:cNvPr id="1048663" name="PlaceHolder 2"/>
          <p:cNvSpPr>
            <a:spLocks noGrp="1"/>
          </p:cNvSpPr>
          <p:nvPr>
            <p:ph type="body"/>
          </p:nvPr>
        </p:nvSpPr>
        <p:spPr>
          <a:xfrm>
            <a:off x="457200" y="1604520"/>
            <a:ext cx="8229240" cy="3977280"/>
          </a:xfrm>
          <a:prstGeom prst="rect"/>
        </p:spPr>
        <p:txBody>
          <a:bodyPr bIns="0" lIns="0" rIns="0" tIns="0"/>
          <a:p/>
        </p:txBody>
      </p:sp>
      <p:sp>
        <p:nvSpPr>
          <p:cNvPr id="1048664" name="PlaceHolder 3"/>
          <p:cNvSpPr>
            <a:spLocks noGrp="1"/>
          </p:cNvSpPr>
          <p:nvPr>
            <p:ph type="body"/>
          </p:nvPr>
        </p:nvSpPr>
        <p:spPr>
          <a:xfrm>
            <a:off x="457200" y="1604520"/>
            <a:ext cx="8229240" cy="3977280"/>
          </a:xfrm>
          <a:prstGeom prst="rect"/>
        </p:spPr>
        <p:txBody>
          <a:bodyPr bIns="0" lIns="0" rIns="0" tIns="0"/>
          <a:p/>
        </p:txBody>
      </p:sp>
      <p:pic>
        <p:nvPicPr>
          <p:cNvPr id="2097165" name="" descr=""/>
          <p:cNvPicPr>
            <a:picLocks/>
          </p:cNvPicPr>
          <p:nvPr/>
        </p:nvPicPr>
        <p:blipFill>
          <a:blip xmlns:r="http://schemas.openxmlformats.org/officeDocument/2006/relationships" r:embed="rId1"/>
          <a:stretch>
            <a:fillRect/>
          </a:stretch>
        </p:blipFill>
        <p:spPr>
          <a:xfrm>
            <a:off x="2079000" y="1604520"/>
            <a:ext cx="4984920" cy="3977280"/>
          </a:xfrm>
          <a:prstGeom prst="rect"/>
          <a:ln>
            <a:noFill/>
          </a:ln>
        </p:spPr>
      </p:pic>
      <p:pic>
        <p:nvPicPr>
          <p:cNvPr id="2097166" name="" descr=""/>
          <p:cNvPicPr>
            <a:picLocks/>
          </p:cNvPicPr>
          <p:nvPr/>
        </p:nvPicPr>
        <p:blipFill>
          <a:blip xmlns:r="http://schemas.openxmlformats.org/officeDocument/2006/relationships" r:embed="rId2"/>
          <a:stretch>
            <a:fillRect/>
          </a:stretch>
        </p:blipFill>
        <p:spPr>
          <a:xfrm>
            <a:off x="2079000" y="1604520"/>
            <a:ext cx="4984920" cy="3977280"/>
          </a:xfrm>
          <a:prstGeom prst="rect"/>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image" Target="../media/image3.png"/><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9" Type="http://schemas.openxmlformats.org/officeDocument/2006/relationships/slideLayout" Target="../slideLayouts/slideLayout21.xml"/><Relationship Id="rId10" Type="http://schemas.openxmlformats.org/officeDocument/2006/relationships/slideLayout" Target="../slideLayouts/slideLayout22.xml"/><Relationship Id="rId11" Type="http://schemas.openxmlformats.org/officeDocument/2006/relationships/slideLayout" Target="../slideLayouts/slideLayout23.xml"/><Relationship Id="rId12" Type="http://schemas.openxmlformats.org/officeDocument/2006/relationships/slideLayout" Target="../slideLayouts/slideLayout24.xml"/><Relationship Id="rId1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xmlns:r="http://schemas.openxmlformats.org/officeDocument/2006/relationships" r:embed="rId13"/>
          <a:stretch>
            <a:fillRect/>
          </a:stretch>
        </a:blipFill>
      </p:bgPr>
    </p:bg>
    <p:spTree>
      <p:nvGrpSpPr>
        <p:cNvPr id="32" name=""/>
        <p:cNvGrpSpPr/>
        <p:nvPr/>
      </p:nvGrpSpPr>
      <p:grpSpPr>
        <a:xfrm>
          <a:off x="0" y="0"/>
          <a:ext cx="0" cy="0"/>
          <a:chOff x="0" y="0"/>
          <a:chExt cx="0" cy="0"/>
        </a:xfrm>
      </p:grpSpPr>
      <p:sp>
        <p:nvSpPr>
          <p:cNvPr id="1048576" name="PlaceHolder 1"/>
          <p:cNvSpPr>
            <a:spLocks noGrp="1"/>
          </p:cNvSpPr>
          <p:nvPr>
            <p:ph type="dt"/>
          </p:nvPr>
        </p:nvSpPr>
        <p:spPr>
          <a:xfrm>
            <a:off x="457200" y="6416640"/>
            <a:ext cx="2133360" cy="364680"/>
          </a:xfrm>
          <a:prstGeom prst="rect"/>
        </p:spPr>
        <p:txBody>
          <a:bodyPr anchor="b" bIns="45000" lIns="90000" rIns="90000" tIns="45000"/>
          <a:p>
            <a:pPr>
              <a:lnSpc>
                <a:spcPct val="100000"/>
              </a:lnSpc>
            </a:pPr>
            <a:r>
              <a:rPr sz="1200" lang="en-IN">
                <a:solidFill>
                  <a:srgbClr val="BCBCBC"/>
                </a:solidFill>
                <a:latin typeface="Book Antiqua"/>
              </a:rPr>
              <a:t>11/11/21</a:t>
            </a:r>
          </a:p>
        </p:txBody>
      </p:sp>
      <p:sp>
        <p:nvSpPr>
          <p:cNvPr id="1048577" name="PlaceHolder 2"/>
          <p:cNvSpPr>
            <a:spLocks noGrp="1"/>
          </p:cNvSpPr>
          <p:nvPr>
            <p:ph type="ftr"/>
          </p:nvPr>
        </p:nvSpPr>
        <p:spPr>
          <a:xfrm>
            <a:off x="3124080" y="6416640"/>
            <a:ext cx="2895120" cy="364680"/>
          </a:xfrm>
          <a:prstGeom prst="rect"/>
        </p:spPr>
        <p:txBody>
          <a:bodyPr anchor="b" bIns="45000" lIns="90000" rIns="90000" tIns="45000"/>
          <a:p/>
        </p:txBody>
      </p:sp>
      <p:sp>
        <p:nvSpPr>
          <p:cNvPr id="1048578" name="PlaceHolder 3"/>
          <p:cNvSpPr>
            <a:spLocks noGrp="1"/>
          </p:cNvSpPr>
          <p:nvPr>
            <p:ph type="sldNum"/>
          </p:nvPr>
        </p:nvSpPr>
        <p:spPr>
          <a:xfrm>
            <a:off x="7924680" y="6416640"/>
            <a:ext cx="761760" cy="364680"/>
          </a:xfrm>
          <a:prstGeom prst="rect"/>
        </p:spPr>
        <p:txBody>
          <a:bodyPr anchor="b" bIns="45000" lIns="0" rIns="0" tIns="45000"/>
          <a:p>
            <a:pPr algn="r">
              <a:lnSpc>
                <a:spcPct val="100000"/>
              </a:lnSpc>
            </a:pPr>
            <a:fld id="{B3D2127E-5842-4338-AF56-3BAA73A9F3AA}" type="slidenum">
              <a:rPr sz="1200" lang="en-IN">
                <a:solidFill>
                  <a:srgbClr val="BCBCBC"/>
                </a:solidFill>
                <a:latin typeface="Book Antiqua"/>
              </a:rPr>
              <a:t>&lt;number&gt;</a:t>
            </a:fld>
          </a:p>
        </p:txBody>
      </p:sp>
      <p:sp>
        <p:nvSpPr>
          <p:cNvPr id="1048579" name="PlaceHolder 4"/>
          <p:cNvSpPr>
            <a:spLocks noGrp="1"/>
          </p:cNvSpPr>
          <p:nvPr>
            <p:ph type="title"/>
          </p:nvPr>
        </p:nvSpPr>
        <p:spPr>
          <a:xfrm>
            <a:off x="457200" y="273600"/>
            <a:ext cx="8229240" cy="1144800"/>
          </a:xfrm>
          <a:prstGeom prst="rect"/>
        </p:spPr>
        <p:txBody>
          <a:bodyPr anchor="ctr" bIns="0" lIns="0" rIns="0" tIns="0"/>
          <a:p>
            <a:r>
              <a:rPr lang="en-US">
                <a:latin typeface="Book Antiqua"/>
              </a:rPr>
              <a:t>Click to edit the title text format</a:t>
            </a:r>
          </a:p>
        </p:txBody>
      </p:sp>
      <p:sp>
        <p:nvSpPr>
          <p:cNvPr id="1048580" name="PlaceHolder 5"/>
          <p:cNvSpPr>
            <a:spLocks noGrp="1"/>
          </p:cNvSpPr>
          <p:nvPr>
            <p:ph type="body"/>
          </p:nvPr>
        </p:nvSpPr>
        <p:spPr>
          <a:xfrm>
            <a:off x="457200" y="1604520"/>
            <a:ext cx="8229240" cy="3977280"/>
          </a:xfrm>
          <a:prstGeom prst="rect"/>
        </p:spPr>
        <p:txBody>
          <a:bodyPr bIns="0" lIns="0" rIns="0" tIns="0"/>
          <a:p>
            <a:pPr>
              <a:buSzPct val="45000"/>
              <a:buFont typeface="StarSymbol"/>
              <a:buChar char=""/>
            </a:pPr>
            <a:r>
              <a:rPr sz="2800" lang="en-US">
                <a:latin typeface="Book Antiqua"/>
              </a:rPr>
              <a:t>Click to edit the outline text format</a:t>
            </a:r>
          </a:p>
          <a:p>
            <a:pPr lvl="1">
              <a:buSzPct val="75000"/>
              <a:buFont typeface="StarSymbol"/>
              <a:buChar char=""/>
            </a:pPr>
            <a:r>
              <a:rPr sz="2200" lang="en-US">
                <a:latin typeface="Book Antiqua"/>
              </a:rPr>
              <a:t>Second Outline Level</a:t>
            </a:r>
          </a:p>
          <a:p>
            <a:pPr lvl="2">
              <a:buSzPct val="45000"/>
              <a:buFont typeface="StarSymbol"/>
              <a:buChar char=""/>
            </a:pPr>
            <a:r>
              <a:rPr sz="2000" lang="en-US">
                <a:latin typeface="Book Antiqua"/>
              </a:rPr>
              <a:t>Third Outline Level</a:t>
            </a:r>
          </a:p>
          <a:p>
            <a:pPr lvl="3">
              <a:buSzPct val="75000"/>
              <a:buFont typeface="StarSymbol"/>
              <a:buChar char=""/>
            </a:pPr>
            <a:r>
              <a:rPr sz="2000" lang="en-US">
                <a:latin typeface="Book Antiqua"/>
              </a:rPr>
              <a:t>Fourth Outline Level</a:t>
            </a:r>
          </a:p>
          <a:p>
            <a:pPr lvl="4">
              <a:buSzPct val="45000"/>
              <a:buFont typeface="StarSymbol"/>
              <a:buChar char=""/>
            </a:pPr>
            <a:r>
              <a:rPr sz="2000" lang="en-US">
                <a:latin typeface="Book Antiqua"/>
              </a:rPr>
              <a:t>Fifth Outline Level</a:t>
            </a:r>
          </a:p>
          <a:p>
            <a:pPr lvl="5">
              <a:buSzPct val="45000"/>
              <a:buFont typeface="StarSymbol"/>
              <a:buChar char=""/>
            </a:pPr>
            <a:r>
              <a:rPr sz="2000" lang="en-US">
                <a:latin typeface="Book Antiqua"/>
              </a:rPr>
              <a:t>Sixth Outline Level</a:t>
            </a:r>
          </a:p>
          <a:p>
            <a:pPr lvl="6">
              <a:buSzPct val="45000"/>
              <a:buFont typeface="StarSymbol"/>
              <a:buChar char=""/>
            </a:pPr>
            <a:r>
              <a:rPr sz="2000" lang="en-US">
                <a:latin typeface="Book Antiqua"/>
              </a:rPr>
              <a:t>Seventh Outline Level</a:t>
            </a:r>
          </a:p>
        </p:txBody>
      </p:sp>
    </p:spTree>
  </p:cSld>
  <p:clrMap accent1="accent1" accent2="accent2" accent3="accent3" accent4="accent4" accent5="accent5" accent6="accent6" bg1="lt1" bg2="lt2" tx1="dk1" tx2="dk2"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676A55"/>
        </a:solidFill>
      </p:bgPr>
    </p:bg>
    <p:spTree>
      <p:nvGrpSpPr>
        <p:cNvPr id="81" name=""/>
        <p:cNvGrpSpPr/>
        <p:nvPr/>
      </p:nvGrpSpPr>
      <p:grpSpPr>
        <a:xfrm>
          <a:off x="0" y="0"/>
          <a:ext cx="0" cy="0"/>
          <a:chOff x="0" y="0"/>
          <a:chExt cx="0" cy="0"/>
        </a:xfrm>
      </p:grpSpPr>
      <p:sp>
        <p:nvSpPr>
          <p:cNvPr id="1048655" name="CustomShape 1"/>
          <p:cNvSpPr/>
          <p:nvPr/>
        </p:nvSpPr>
        <p:spPr>
          <a:xfrm>
            <a:off x="-9360" y="-7200"/>
            <a:ext cx="9157680" cy="1036080"/>
          </a:xfrm>
          <a:prstGeom prst="rect"/>
          <a:gradFill>
            <a:gsLst>
              <a:gs pos="0">
                <a:srgbClr val="809880"/>
              </a:gs>
              <a:gs pos="100000">
                <a:srgbClr val="8CC1CF"/>
              </a:gs>
            </a:gsLst>
            <a:lin ang="5400000"/>
          </a:gradFill>
          <a:ln w="9360">
            <a:noFill/>
          </a:ln>
        </p:spPr>
      </p:sp>
      <p:sp>
        <p:nvSpPr>
          <p:cNvPr id="1048656" name="CustomShape 2"/>
          <p:cNvSpPr/>
          <p:nvPr/>
        </p:nvSpPr>
        <p:spPr>
          <a:xfrm>
            <a:off x="4381560" y="-7200"/>
            <a:ext cx="4757040" cy="632880"/>
          </a:xfrm>
          <a:prstGeom prst="rect"/>
          <a:gradFill>
            <a:gsLst>
              <a:gs pos="0">
                <a:srgbClr val="779AA4"/>
              </a:gs>
              <a:gs pos="100000">
                <a:srgbClr val="96B996"/>
              </a:gs>
            </a:gsLst>
            <a:lin ang="5400000"/>
          </a:gradFill>
          <a:ln w="9360">
            <a:noFill/>
          </a:ln>
        </p:spPr>
      </p:sp>
      <p:sp>
        <p:nvSpPr>
          <p:cNvPr id="1048657" name="CustomShape 3"/>
          <p:cNvSpPr/>
          <p:nvPr/>
        </p:nvSpPr>
        <p:spPr>
          <a:xfrm rot="21435600">
            <a:off x="-14040" y="196920"/>
            <a:ext cx="9157680" cy="643680"/>
          </a:xfrm>
          <a:prstGeom prst="rect"/>
          <a:noFill/>
          <a:ln w="10800">
            <a:solidFill>
              <a:srgbClr val="9BB49B"/>
            </a:solidFill>
            <a:round/>
          </a:ln>
        </p:spPr>
      </p:sp>
      <p:sp>
        <p:nvSpPr>
          <p:cNvPr id="1048658" name="CustomShape 4"/>
          <p:cNvSpPr/>
          <p:nvPr/>
        </p:nvSpPr>
        <p:spPr>
          <a:xfrm rot="21435600">
            <a:off x="-10800" y="275040"/>
            <a:ext cx="9170280" cy="524880"/>
          </a:xfrm>
          <a:prstGeom prst="rect"/>
          <a:noFill/>
          <a:ln w="9360">
            <a:solidFill>
              <a:srgbClr val="B0CCB0"/>
            </a:solidFill>
            <a:round/>
          </a:ln>
        </p:spPr>
      </p:sp>
      <p:sp>
        <p:nvSpPr>
          <p:cNvPr id="1048659" name="PlaceHolder 5"/>
          <p:cNvSpPr>
            <a:spLocks noGrp="1"/>
          </p:cNvSpPr>
          <p:nvPr>
            <p:ph type="title"/>
          </p:nvPr>
        </p:nvSpPr>
        <p:spPr>
          <a:xfrm>
            <a:off x="457200" y="273600"/>
            <a:ext cx="8228880" cy="1144800"/>
          </a:xfrm>
          <a:prstGeom prst="rect"/>
        </p:spPr>
        <p:txBody>
          <a:bodyPr anchor="ctr" bIns="0" lIns="0" rIns="0" tIns="0"/>
          <a:p>
            <a:r>
              <a:rPr lang="en-US">
                <a:latin typeface="Arial"/>
              </a:rPr>
              <a:t>Click to edit the title text format</a:t>
            </a:r>
          </a:p>
        </p:txBody>
      </p:sp>
      <p:sp>
        <p:nvSpPr>
          <p:cNvPr id="1048660" name="PlaceHolder 6"/>
          <p:cNvSpPr>
            <a:spLocks noGrp="1"/>
          </p:cNvSpPr>
          <p:nvPr>
            <p:ph type="body"/>
          </p:nvPr>
        </p:nvSpPr>
        <p:spPr>
          <a:xfrm>
            <a:off x="457200" y="1604520"/>
            <a:ext cx="8229240" cy="3977280"/>
          </a:xfrm>
          <a:prstGeom prst="rect"/>
        </p:spPr>
        <p:txBody>
          <a:bodyPr bIns="0" lIns="0" rIns="0" tIns="0"/>
          <a:p>
            <a:pPr>
              <a:buSzPct val="45000"/>
              <a:buFont typeface="StarSymbol"/>
              <a:buChar char=""/>
            </a:pPr>
            <a:r>
              <a:rPr lang="en-US">
                <a:latin typeface="Arial"/>
              </a:rPr>
              <a:t>Click to edit the outline text format</a:t>
            </a:r>
          </a:p>
          <a:p>
            <a:pPr lvl="1">
              <a:buSzPct val="75000"/>
              <a:buFont typeface="StarSymbol"/>
              <a:buChar char=""/>
            </a:pPr>
            <a:r>
              <a:rPr lang="en-US">
                <a:latin typeface="Arial"/>
              </a:rPr>
              <a:t>Second Outline Level</a:t>
            </a:r>
          </a:p>
          <a:p>
            <a:pPr lvl="2">
              <a:buSzPct val="45000"/>
              <a:buFont typeface="StarSymbol"/>
              <a:buChar char=""/>
            </a:pPr>
            <a:r>
              <a:rPr lang="en-US">
                <a:latin typeface="Arial"/>
              </a:rPr>
              <a:t>Third Outline Level</a:t>
            </a:r>
          </a:p>
          <a:p>
            <a:pPr lvl="3">
              <a:buSzPct val="75000"/>
              <a:buFont typeface="StarSymbol"/>
              <a:buChar char=""/>
            </a:pPr>
            <a:r>
              <a:rPr lang="en-US">
                <a:latin typeface="Arial"/>
              </a:rPr>
              <a:t>Fourth Outline Level</a:t>
            </a:r>
          </a:p>
          <a:p>
            <a:pPr lvl="4">
              <a:buSzPct val="45000"/>
              <a:buFont typeface="StarSymbol"/>
              <a:buChar char=""/>
            </a:pPr>
            <a:r>
              <a:rPr sz="2000" lang="en-US">
                <a:latin typeface="Arial"/>
              </a:rPr>
              <a:t>Fifth Outline Level</a:t>
            </a:r>
          </a:p>
          <a:p>
            <a:pPr lvl="5">
              <a:buSzPct val="45000"/>
              <a:buFont typeface="StarSymbol"/>
              <a:buChar char=""/>
            </a:pPr>
            <a:r>
              <a:rPr sz="2000" lang="en-US">
                <a:latin typeface="Arial"/>
              </a:rPr>
              <a:t>Sixth Outline Level</a:t>
            </a:r>
          </a:p>
          <a:p>
            <a:pPr lvl="6">
              <a:buSzPct val="45000"/>
              <a:buFont typeface="StarSymbol"/>
              <a:buChar char=""/>
            </a:pPr>
            <a:r>
              <a:rPr sz="2000" lang="en-US">
                <a:latin typeface="Arial"/>
              </a:rPr>
              <a:t>Seventh Outline Level</a:t>
            </a:r>
          </a:p>
        </p:txBody>
      </p:sp>
    </p:spTree>
  </p:cSld>
  <p:clrMap accent1="accent1" accent2="accent2" accent3="accent3" accent4="accent4" accent5="accent5" accent6="accent6" bg1="lt1" bg2="lt2" tx1="dk1" tx2="dk2"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image" Target="../media/image6.png"/><Relationship Id="rId2" Type="http://schemas.openxmlformats.org/officeDocument/2006/relationships/image" Target="../media/image7.png"/><Relationship Id="rId3"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image" Target="../media/image13.jpeg"/><Relationship Id="rId2" Type="http://schemas.openxmlformats.org/officeDocument/2006/relationships/image" Target="../media/image14.png"/><Relationship Id="rId3"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image" Target="../media/image15.jpeg"/><Relationship Id="rId2"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image" Target="../media/image16.jpeg"/><Relationship Id="rId2"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image" Target="../media/image17.jpeg"/><Relationship Id="rId2"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image" Target="../media/image18.jpeg"/><Relationship Id="rId2"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55" name=""/>
        <p:cNvGrpSpPr/>
        <p:nvPr/>
      </p:nvGrpSpPr>
      <p:grpSpPr>
        <a:xfrm>
          <a:off x="0" y="0"/>
          <a:ext cx="0" cy="0"/>
          <a:chOff x="0" y="0"/>
          <a:chExt cx="0" cy="0"/>
        </a:xfrm>
      </p:grpSpPr>
      <p:sp>
        <p:nvSpPr>
          <p:cNvPr id="1048599" name="CustomShape 1"/>
          <p:cNvSpPr/>
          <p:nvPr/>
        </p:nvSpPr>
        <p:spPr>
          <a:xfrm>
            <a:off x="0" y="1600200"/>
            <a:ext cx="9138600" cy="2432880"/>
          </a:xfrm>
          <a:prstGeom prst="rect"/>
          <a:noFill/>
          <a:ln>
            <a:noFill/>
          </a:ln>
        </p:spPr>
        <p:txBody>
          <a:bodyPr anchor="b" bIns="0" lIns="0" rIns="18360" tIns="0"/>
          <a:p>
            <a:pPr algn="ctr">
              <a:lnSpc>
                <a:spcPct val="100000"/>
              </a:lnSpc>
            </a:pPr>
            <a:r>
              <a:rPr b="1" sz="4800" i="1" lang="en-IN">
                <a:solidFill>
                  <a:srgbClr val="E2E3DC"/>
                </a:solidFill>
                <a:latin typeface="Constantia"/>
              </a:rPr>
              <a:t>  </a:t>
            </a:r>
            <a:r>
              <a:rPr b="1" sz="6600" i="1" lang="en-IN">
                <a:solidFill>
                  <a:srgbClr val="E2E3DC"/>
                </a:solidFill>
                <a:latin typeface="Constantia"/>
              </a:rPr>
              <a:t>LINKED LIST</a:t>
            </a:r>
          </a:p>
        </p:txBody>
      </p:sp>
      <p:sp>
        <p:nvSpPr>
          <p:cNvPr id="1048600" name="CustomShape 2"/>
          <p:cNvSpPr/>
          <p:nvPr/>
        </p:nvSpPr>
        <p:spPr>
          <a:xfrm>
            <a:off x="8229600" y="6324480"/>
            <a:ext cx="756720" cy="359640"/>
          </a:xfrm>
          <a:prstGeom prst="rect"/>
          <a:noFill/>
          <a:ln>
            <a:noFill/>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6" name=""/>
        <p:cNvGrpSpPr/>
        <p:nvPr/>
      </p:nvGrpSpPr>
      <p:grpSpPr>
        <a:xfrm>
          <a:off x="0" y="0"/>
          <a:ext cx="0" cy="0"/>
          <a:chOff x="0" y="0"/>
          <a:chExt cx="0" cy="0"/>
        </a:xfrm>
      </p:grpSpPr>
      <p:sp>
        <p:nvSpPr>
          <p:cNvPr id="1048601" name="CustomShape 1"/>
          <p:cNvSpPr/>
          <p:nvPr/>
        </p:nvSpPr>
        <p:spPr>
          <a:xfrm>
            <a:off x="8229600" y="6324480"/>
            <a:ext cx="756720" cy="359640"/>
          </a:xfrm>
          <a:prstGeom prst="rect"/>
          <a:noFill/>
          <a:ln>
            <a:noFill/>
          </a:ln>
        </p:spPr>
      </p:sp>
      <p:sp>
        <p:nvSpPr>
          <p:cNvPr id="1048602" name="CustomShape 2"/>
          <p:cNvSpPr/>
          <p:nvPr/>
        </p:nvSpPr>
        <p:spPr>
          <a:xfrm>
            <a:off x="609480" y="228600"/>
            <a:ext cx="8224200" cy="832680"/>
          </a:xfrm>
          <a:prstGeom prst="rect"/>
          <a:noFill/>
          <a:ln>
            <a:noFill/>
          </a:ln>
        </p:spPr>
        <p:txBody>
          <a:bodyPr anchor="b" bIns="0" lIns="0" rIns="18360" tIns="0"/>
          <a:p>
            <a:pPr algn="ctr">
              <a:lnSpc>
                <a:spcPct val="100000"/>
              </a:lnSpc>
            </a:pPr>
            <a:r>
              <a:rPr b="1" sz="5000" lang="en-IN">
                <a:solidFill>
                  <a:srgbClr val="E2E3DC"/>
                </a:solidFill>
                <a:latin typeface="Constantia"/>
              </a:rPr>
              <a:t>INTRODUCTION</a:t>
            </a:r>
          </a:p>
        </p:txBody>
      </p:sp>
      <p:sp>
        <p:nvSpPr>
          <p:cNvPr id="1048603" name="CustomShape 3"/>
          <p:cNvSpPr/>
          <p:nvPr/>
        </p:nvSpPr>
        <p:spPr>
          <a:xfrm>
            <a:off x="533520" y="1752480"/>
            <a:ext cx="8224200" cy="2966400"/>
          </a:xfrm>
          <a:prstGeom prst="rect"/>
          <a:noFill/>
          <a:ln>
            <a:noFill/>
          </a:ln>
        </p:spPr>
        <p:txBody>
          <a:bodyPr bIns="45000" lIns="0" rIns="18360" tIns="45000"/>
          <a:p>
            <a:pPr algn="just">
              <a:lnSpc>
                <a:spcPct val="100000"/>
              </a:lnSpc>
              <a:buSzPct val="25000"/>
              <a:buFont typeface="Wingdings" charset="2"/>
              <a:buChar char=""/>
            </a:pPr>
            <a:r>
              <a:rPr sz="2400" lang="en-IN">
                <a:solidFill>
                  <a:srgbClr val="D2FED4"/>
                </a:solidFill>
                <a:latin typeface="Constantia"/>
              </a:rPr>
              <a:t>The linked list is a very effective and efficient </a:t>
            </a:r>
            <a:r>
              <a:rPr b="1" sz="2400" lang="en-IN">
                <a:solidFill>
                  <a:srgbClr val="FFFFFF"/>
                </a:solidFill>
                <a:latin typeface="Constantia"/>
              </a:rPr>
              <a:t>dynamic data structure</a:t>
            </a:r>
          </a:p>
          <a:p>
            <a:pPr algn="just">
              <a:lnSpc>
                <a:spcPct val="100000"/>
              </a:lnSpc>
              <a:buSzPct val="25000"/>
              <a:buFont typeface="Wingdings" charset="2"/>
              <a:buChar char=""/>
            </a:pPr>
            <a:r>
              <a:rPr sz="2400" lang="en-IN">
                <a:solidFill>
                  <a:srgbClr val="D2FED4"/>
                </a:solidFill>
                <a:latin typeface="Constantia"/>
              </a:rPr>
              <a:t>Data items can be stored anywhere in memory in a </a:t>
            </a:r>
            <a:r>
              <a:rPr b="1" sz="2400" lang="en-IN">
                <a:solidFill>
                  <a:srgbClr val="FFFFFF"/>
                </a:solidFill>
                <a:latin typeface="Constantia"/>
              </a:rPr>
              <a:t>scattered manner</a:t>
            </a:r>
          </a:p>
          <a:p>
            <a:pPr algn="just">
              <a:lnSpc>
                <a:spcPct val="100000"/>
              </a:lnSpc>
              <a:buSzPct val="25000"/>
              <a:buFont typeface="Wingdings" charset="2"/>
              <a:buChar char=""/>
            </a:pPr>
            <a:r>
              <a:rPr sz="2400" lang="en-IN">
                <a:solidFill>
                  <a:srgbClr val="D2FED4"/>
                </a:solidFill>
                <a:latin typeface="Constantia"/>
              </a:rPr>
              <a:t>To maintain the specific sequence of these data items we need to maintain link(s) with</a:t>
            </a:r>
            <a:r>
              <a:rPr b="1" sz="2400" lang="en-IN">
                <a:solidFill>
                  <a:srgbClr val="FFFFFF"/>
                </a:solidFill>
                <a:latin typeface="Constantia"/>
              </a:rPr>
              <a:t> successor (and/ or predecessor)</a:t>
            </a:r>
          </a:p>
          <a:p>
            <a:pPr algn="just">
              <a:lnSpc>
                <a:spcPct val="100000"/>
              </a:lnSpc>
              <a:buSzPct val="25000"/>
              <a:buFont typeface="Wingdings" charset="2"/>
              <a:buChar char=""/>
            </a:pPr>
            <a:r>
              <a:rPr b="1" sz="2400" lang="en-IN">
                <a:solidFill>
                  <a:srgbClr val="FFFFFF"/>
                </a:solidFill>
                <a:latin typeface="Constantia"/>
              </a:rPr>
              <a:t>It is called as a linked list</a:t>
            </a:r>
          </a:p>
          <a:p>
            <a:pPr>
              <a:lnSpc>
                <a:spcPct val="100000"/>
              </a:lnSpc>
            </a:p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604" name="CustomShape 1"/>
          <p:cNvSpPr/>
          <p:nvPr/>
        </p:nvSpPr>
        <p:spPr>
          <a:xfrm>
            <a:off x="990720" y="0"/>
            <a:ext cx="7846200" cy="1518480"/>
          </a:xfrm>
          <a:prstGeom prst="rect"/>
          <a:noFill/>
          <a:ln>
            <a:noFill/>
          </a:ln>
        </p:spPr>
        <p:txBody>
          <a:bodyPr anchor="b" bIns="0" lIns="0" rIns="18360" tIns="0"/>
          <a:p>
            <a:pPr>
              <a:lnSpc>
                <a:spcPct val="100000"/>
              </a:lnSpc>
            </a:pPr>
          </a:p>
          <a:p>
            <a:pPr algn="ctr">
              <a:lnSpc>
                <a:spcPct val="100000"/>
              </a:lnSpc>
            </a:pPr>
            <a:r>
              <a:rPr b="1" sz="5600" lang="en-IN">
                <a:solidFill>
                  <a:srgbClr val="E2E3DC"/>
                </a:solidFill>
                <a:latin typeface="Constantia"/>
              </a:rPr>
              <a:t>INTRODUCTION</a:t>
            </a:r>
          </a:p>
        </p:txBody>
      </p:sp>
      <p:sp>
        <p:nvSpPr>
          <p:cNvPr id="1048605" name="CustomShape 2"/>
          <p:cNvSpPr/>
          <p:nvPr/>
        </p:nvSpPr>
        <p:spPr>
          <a:xfrm>
            <a:off x="1358933" y="2165362"/>
            <a:ext cx="8154000" cy="3146760"/>
          </a:xfrm>
          <a:prstGeom prst="rect"/>
          <a:noFill/>
          <a:ln>
            <a:noFill/>
          </a:ln>
        </p:spPr>
        <p:txBody>
          <a:bodyPr bIns="45000" lIns="0" rIns="18360" tIns="45000"/>
          <a:p>
            <a:pPr algn="just">
              <a:lnSpc>
                <a:spcPct val="100000"/>
              </a:lnSpc>
              <a:buSzPct val="25000"/>
              <a:buFont typeface="Wingdings" charset="2"/>
              <a:buChar char=""/>
            </a:pPr>
            <a:r>
              <a:rPr sz="2400" lang="en-IN">
                <a:solidFill>
                  <a:srgbClr val="D2FED4"/>
                </a:solidFill>
                <a:latin typeface="Constantia"/>
              </a:rPr>
              <a:t>A linked list is an ordered collection of data in which each element contains </a:t>
            </a:r>
            <a:r>
              <a:rPr b="1" sz="2400" lang="en-IN">
                <a:solidFill>
                  <a:srgbClr val="FFFFFF"/>
                </a:solidFill>
                <a:latin typeface="Constantia"/>
              </a:rPr>
              <a:t>minimum two values, data and link(s) to its successor (and/ or predecessor)</a:t>
            </a:r>
          </a:p>
          <a:p>
            <a:pPr algn="just">
              <a:lnSpc>
                <a:spcPct val="100000"/>
              </a:lnSpc>
              <a:buSzPct val="25000"/>
              <a:buFont typeface="Wingdings" charset="2"/>
              <a:buChar char=""/>
            </a:pPr>
            <a:r>
              <a:rPr sz="2400" lang="en-IN">
                <a:solidFill>
                  <a:srgbClr val="D2FED4"/>
                </a:solidFill>
                <a:latin typeface="Constantia"/>
              </a:rPr>
              <a:t>The list with one link field using which every element is associated to either its predecessor or successor is called as </a:t>
            </a:r>
            <a:r>
              <a:rPr b="1" sz="2400" lang="en-IN">
                <a:solidFill>
                  <a:srgbClr val="FFFFFF"/>
                </a:solidFill>
                <a:latin typeface="Constantia"/>
              </a:rPr>
              <a:t>singly linked list</a:t>
            </a:r>
          </a:p>
          <a:p>
            <a:pPr algn="just">
              <a:lnSpc>
                <a:spcPct val="100000"/>
              </a:lnSpc>
              <a:buSzPct val="25000"/>
              <a:buFont typeface="Wingdings" charset="2"/>
              <a:buChar char=""/>
            </a:pPr>
            <a:r>
              <a:rPr sz="2400" lang="en-IN">
                <a:solidFill>
                  <a:srgbClr val="D2FED4"/>
                </a:solidFill>
                <a:latin typeface="Constantia"/>
              </a:rPr>
              <a:t>In a linked list, before adding any element to the list, </a:t>
            </a:r>
            <a:r>
              <a:rPr b="1" sz="2400" lang="en-IN">
                <a:solidFill>
                  <a:srgbClr val="FFFFFF"/>
                </a:solidFill>
                <a:latin typeface="Constantia"/>
              </a:rPr>
              <a:t>memory space</a:t>
            </a:r>
            <a:r>
              <a:rPr sz="2400" lang="en-IN">
                <a:solidFill>
                  <a:srgbClr val="1C1C11"/>
                </a:solidFill>
                <a:latin typeface="Constantia"/>
              </a:rPr>
              <a:t> </a:t>
            </a:r>
            <a:r>
              <a:rPr sz="2400" lang="en-IN">
                <a:solidFill>
                  <a:srgbClr val="D2FED4"/>
                </a:solidFill>
                <a:latin typeface="Constantia"/>
              </a:rPr>
              <a:t>for that node must be </a:t>
            </a:r>
            <a:r>
              <a:rPr b="1" sz="2400" lang="en-IN">
                <a:solidFill>
                  <a:srgbClr val="FFFFFF"/>
                </a:solidFill>
                <a:latin typeface="Constantia"/>
              </a:rPr>
              <a:t>allocated</a:t>
            </a:r>
          </a:p>
          <a:p>
            <a:pPr algn="just">
              <a:lnSpc>
                <a:spcPct val="100000"/>
              </a:lnSpc>
              <a:buSzPct val="25000"/>
              <a:buFont typeface="Wingdings" charset="2"/>
              <a:buChar char=""/>
            </a:pPr>
            <a:r>
              <a:rPr sz="2400" lang="en-IN">
                <a:solidFill>
                  <a:srgbClr val="D2FED4"/>
                </a:solidFill>
                <a:latin typeface="Constantia"/>
              </a:rPr>
              <a:t>A link is kept with each item to the next item in the list</a:t>
            </a:r>
          </a:p>
          <a:p>
            <a:pPr algn="just">
              <a:lnSpc>
                <a:spcPct val="100000"/>
              </a:lnSpc>
            </a:pPr>
          </a:p>
          <a:p>
            <a:pPr algn="just">
              <a:lnSpc>
                <a:spcPct val="100000"/>
              </a:lnSpc>
            </a:pPr>
          </a:p>
          <a:p>
            <a:pPr algn="just">
              <a:lnSpc>
                <a:spcPct val="100000"/>
              </a:lnSpc>
            </a:pPr>
          </a:p>
        </p:txBody>
      </p:sp>
      <p:sp>
        <p:nvSpPr>
          <p:cNvPr id="1048606" name="CustomShape 3"/>
          <p:cNvSpPr/>
          <p:nvPr/>
        </p:nvSpPr>
        <p:spPr>
          <a:xfrm>
            <a:off x="8229600" y="6324480"/>
            <a:ext cx="756720" cy="359640"/>
          </a:xfrm>
          <a:prstGeom prst="rect"/>
          <a:noFill/>
          <a:ln>
            <a:noFill/>
          </a:ln>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58" name=""/>
        <p:cNvGrpSpPr/>
        <p:nvPr/>
      </p:nvGrpSpPr>
      <p:grpSpPr>
        <a:xfrm>
          <a:off x="0" y="0"/>
          <a:ext cx="0" cy="0"/>
          <a:chOff x="0" y="0"/>
          <a:chExt cx="0" cy="0"/>
        </a:xfrm>
      </p:grpSpPr>
      <p:sp>
        <p:nvSpPr>
          <p:cNvPr id="1048607" name="CustomShape 1"/>
          <p:cNvSpPr/>
          <p:nvPr/>
        </p:nvSpPr>
        <p:spPr>
          <a:xfrm>
            <a:off x="762120" y="1752480"/>
            <a:ext cx="8154000" cy="3146760"/>
          </a:xfrm>
          <a:prstGeom prst="rect"/>
          <a:noFill/>
          <a:ln>
            <a:noFill/>
          </a:ln>
        </p:spPr>
        <p:txBody>
          <a:bodyPr bIns="45000" lIns="0" rIns="18360" tIns="45000"/>
          <a:p>
            <a:pPr>
              <a:lnSpc>
                <a:spcPct val="100000"/>
              </a:lnSpc>
            </a:pPr>
          </a:p>
          <a:p>
            <a:pPr>
              <a:lnSpc>
                <a:spcPct val="100000"/>
              </a:lnSpc>
            </a:pPr>
          </a:p>
          <a:p>
            <a:pPr>
              <a:lnSpc>
                <a:spcPct val="100000"/>
              </a:lnSpc>
            </a:pPr>
          </a:p>
          <a:p>
            <a:pPr>
              <a:lnSpc>
                <a:spcPct val="100000"/>
              </a:lnSpc>
            </a:pPr>
          </a:p>
          <a:p>
            <a:pPr>
              <a:lnSpc>
                <a:spcPct val="100000"/>
              </a:lnSpc>
            </a:pPr>
          </a:p>
          <a:p>
            <a:pPr>
              <a:lnSpc>
                <a:spcPct val="100000"/>
              </a:lnSpc>
            </a:pPr>
          </a:p>
          <a:p>
            <a:pPr>
              <a:lnSpc>
                <a:spcPct val="100000"/>
              </a:lnSpc>
            </a:pPr>
          </a:p>
        </p:txBody>
      </p:sp>
      <p:sp>
        <p:nvSpPr>
          <p:cNvPr id="1048608" name="CustomShape 2"/>
          <p:cNvSpPr/>
          <p:nvPr/>
        </p:nvSpPr>
        <p:spPr>
          <a:xfrm>
            <a:off x="8229600" y="6324480"/>
            <a:ext cx="756720" cy="359640"/>
          </a:xfrm>
          <a:prstGeom prst="rect"/>
          <a:noFill/>
          <a:ln>
            <a:noFill/>
          </a:ln>
        </p:spPr>
      </p:sp>
      <p:sp>
        <p:nvSpPr>
          <p:cNvPr id="1048609" name="CustomShape 3"/>
          <p:cNvSpPr/>
          <p:nvPr/>
        </p:nvSpPr>
        <p:spPr>
          <a:xfrm>
            <a:off x="2743200" y="5105520"/>
            <a:ext cx="179280" cy="363960"/>
          </a:xfrm>
          <a:prstGeom prst="rect"/>
          <a:noFill/>
          <a:ln>
            <a:noFill/>
          </a:ln>
        </p:spPr>
      </p:sp>
      <p:pic>
        <p:nvPicPr>
          <p:cNvPr id="2097158" name="Picture 2" descr=""/>
          <p:cNvPicPr>
            <a:picLocks/>
          </p:cNvPicPr>
          <p:nvPr/>
        </p:nvPicPr>
        <p:blipFill>
          <a:blip xmlns:r="http://schemas.openxmlformats.org/officeDocument/2006/relationships" r:embed="rId1"/>
          <a:stretch>
            <a:fillRect/>
          </a:stretch>
        </p:blipFill>
        <p:spPr>
          <a:xfrm>
            <a:off x="1066680" y="1308960"/>
            <a:ext cx="7157520" cy="1213920"/>
          </a:xfrm>
          <a:prstGeom prst="rect"/>
          <a:ln w="228600">
            <a:solidFill>
              <a:srgbClr val="4B734B"/>
            </a:solidFill>
            <a:miter/>
          </a:ln>
        </p:spPr>
      </p:pic>
      <p:sp>
        <p:nvSpPr>
          <p:cNvPr id="1048610" name="CustomShape 4"/>
          <p:cNvSpPr/>
          <p:nvPr/>
        </p:nvSpPr>
        <p:spPr>
          <a:xfrm>
            <a:off x="2773440" y="2743200"/>
            <a:ext cx="4958280" cy="359640"/>
          </a:xfrm>
          <a:prstGeom prst="rect"/>
          <a:noFill/>
          <a:ln>
            <a:noFill/>
          </a:ln>
        </p:spPr>
        <p:txBody>
          <a:bodyPr bIns="45000" lIns="90000" rIns="90000" tIns="45000" wrap="none"/>
          <a:p>
            <a:pPr algn="ctr">
              <a:lnSpc>
                <a:spcPct val="100000"/>
              </a:lnSpc>
            </a:pPr>
            <a:r>
              <a:rPr b="1" lang="en-IN">
                <a:solidFill>
                  <a:srgbClr val="E2E3DC"/>
                </a:solidFill>
                <a:latin typeface="Constantia"/>
              </a:rPr>
              <a:t>Fig: 2 (a):  A linked list of n elements</a:t>
            </a:r>
          </a:p>
        </p:txBody>
      </p:sp>
      <p:pic>
        <p:nvPicPr>
          <p:cNvPr id="2097159" name="Picture 3" descr=""/>
          <p:cNvPicPr>
            <a:picLocks/>
          </p:cNvPicPr>
          <p:nvPr/>
        </p:nvPicPr>
        <p:blipFill>
          <a:blip xmlns:r="http://schemas.openxmlformats.org/officeDocument/2006/relationships" r:embed="rId2"/>
          <a:stretch>
            <a:fillRect/>
          </a:stretch>
        </p:blipFill>
        <p:spPr>
          <a:xfrm>
            <a:off x="914400" y="3581280"/>
            <a:ext cx="7462080" cy="1842480"/>
          </a:xfrm>
          <a:prstGeom prst="rect"/>
          <a:ln w="228600">
            <a:solidFill>
              <a:srgbClr val="4B734B"/>
            </a:solidFill>
            <a:miter/>
          </a:ln>
        </p:spPr>
      </p:pic>
      <p:sp>
        <p:nvSpPr>
          <p:cNvPr id="1048611" name="CustomShape 5"/>
          <p:cNvSpPr/>
          <p:nvPr/>
        </p:nvSpPr>
        <p:spPr>
          <a:xfrm>
            <a:off x="2975040" y="5791320"/>
            <a:ext cx="4804560" cy="359640"/>
          </a:xfrm>
          <a:prstGeom prst="rect"/>
          <a:noFill/>
          <a:ln>
            <a:noFill/>
          </a:ln>
        </p:spPr>
        <p:txBody>
          <a:bodyPr bIns="45000" lIns="90000" rIns="90000" tIns="45000" wrap="none"/>
          <a:p>
            <a:pPr algn="ctr">
              <a:lnSpc>
                <a:spcPct val="100000"/>
              </a:lnSpc>
            </a:pPr>
            <a:r>
              <a:rPr b="1" lang="en-IN">
                <a:solidFill>
                  <a:srgbClr val="E2E3DC"/>
                </a:solidFill>
                <a:latin typeface="Constantia"/>
              </a:rPr>
              <a:t>Fig: 2 (b) : A linked list of weekdays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612" name="CustomShape 1"/>
          <p:cNvSpPr/>
          <p:nvPr/>
        </p:nvSpPr>
        <p:spPr>
          <a:xfrm>
            <a:off x="685800" y="1523880"/>
            <a:ext cx="8154000" cy="4718880"/>
          </a:xfrm>
          <a:prstGeom prst="rect"/>
          <a:noFill/>
          <a:ln>
            <a:noFill/>
          </a:ln>
        </p:spPr>
        <p:txBody>
          <a:bodyPr bIns="45000" lIns="0" rIns="18360" tIns="45000"/>
          <a:p>
            <a:pPr algn="just">
              <a:lnSpc>
                <a:spcPct val="100000"/>
              </a:lnSpc>
              <a:buSzPct val="25000"/>
              <a:buFont typeface="Wingdings" charset="2"/>
              <a:buChar char=""/>
            </a:pPr>
            <a:r>
              <a:rPr sz="2200" lang="en-IN">
                <a:solidFill>
                  <a:srgbClr val="FFFFFF"/>
                </a:solidFill>
                <a:latin typeface="Constantia"/>
              </a:rPr>
              <a:t> </a:t>
            </a:r>
            <a:r>
              <a:rPr sz="2200" lang="en-IN">
                <a:solidFill>
                  <a:srgbClr val="FFFFFF"/>
                </a:solidFill>
                <a:latin typeface="Constantia"/>
              </a:rPr>
              <a:t>Each node of </a:t>
            </a:r>
            <a:r>
              <a:rPr sz="2200" lang="en-IN">
                <a:solidFill>
                  <a:srgbClr val="D2FED4"/>
                </a:solidFill>
                <a:latin typeface="Constantia"/>
              </a:rPr>
              <a:t>the</a:t>
            </a:r>
            <a:r>
              <a:rPr sz="2200" lang="en-IN">
                <a:solidFill>
                  <a:srgbClr val="FFFFFF"/>
                </a:solidFill>
                <a:latin typeface="Constantia"/>
              </a:rPr>
              <a:t> linked list has </a:t>
            </a:r>
            <a:r>
              <a:rPr sz="2200" lang="en-IN">
                <a:solidFill>
                  <a:srgbClr val="D2FED4"/>
                </a:solidFill>
                <a:latin typeface="Constantia"/>
              </a:rPr>
              <a:t>minimum two elements :</a:t>
            </a:r>
          </a:p>
          <a:p>
            <a:pPr algn="just">
              <a:lnSpc>
                <a:spcPct val="100000"/>
              </a:lnSpc>
            </a:pPr>
            <a:r>
              <a:rPr sz="2200" lang="en-IN">
                <a:solidFill>
                  <a:srgbClr val="FFFFFF"/>
                </a:solidFill>
                <a:latin typeface="Constantia"/>
              </a:rPr>
              <a:t> </a:t>
            </a:r>
            <a:r>
              <a:rPr sz="2200" lang="en-IN">
                <a:solidFill>
                  <a:srgbClr val="FFFFFF"/>
                </a:solidFill>
                <a:latin typeface="Constantia"/>
              </a:rPr>
              <a:t>The </a:t>
            </a:r>
            <a:r>
              <a:rPr sz="2200" lang="en-IN">
                <a:solidFill>
                  <a:srgbClr val="D2FED4"/>
                </a:solidFill>
                <a:latin typeface="Constantia"/>
              </a:rPr>
              <a:t>data member(s)</a:t>
            </a:r>
            <a:r>
              <a:rPr sz="2200" lang="en-IN">
                <a:solidFill>
                  <a:srgbClr val="FFFFFF"/>
                </a:solidFill>
                <a:latin typeface="Constantia"/>
              </a:rPr>
              <a:t> being stored in the list</a:t>
            </a:r>
          </a:p>
          <a:p>
            <a:pPr algn="just">
              <a:lnSpc>
                <a:spcPct val="100000"/>
              </a:lnSpc>
            </a:pPr>
            <a:r>
              <a:rPr sz="2200" lang="en-IN">
                <a:solidFill>
                  <a:srgbClr val="FFFFFF"/>
                </a:solidFill>
                <a:latin typeface="Constantia"/>
              </a:rPr>
              <a:t>  </a:t>
            </a:r>
            <a:r>
              <a:rPr sz="2200" lang="en-IN">
                <a:solidFill>
                  <a:srgbClr val="FFFFFF"/>
                </a:solidFill>
                <a:latin typeface="Constantia"/>
              </a:rPr>
              <a:t>A</a:t>
            </a:r>
            <a:r>
              <a:rPr sz="2200" lang="en-IN">
                <a:solidFill>
                  <a:srgbClr val="D2FED4"/>
                </a:solidFill>
                <a:latin typeface="Constantia"/>
              </a:rPr>
              <a:t> pointer or link</a:t>
            </a:r>
            <a:r>
              <a:rPr sz="2200" lang="en-IN">
                <a:solidFill>
                  <a:srgbClr val="FFFFFF"/>
                </a:solidFill>
                <a:latin typeface="Constantia"/>
              </a:rPr>
              <a:t> to the next element in the list</a:t>
            </a:r>
          </a:p>
          <a:p>
            <a:pPr>
              <a:lnSpc>
                <a:spcPct val="100000"/>
              </a:lnSpc>
              <a:buSzPct val="25000"/>
              <a:buFont typeface="Wingdings" charset="2"/>
              <a:buChar char=""/>
            </a:pPr>
            <a:r>
              <a:rPr sz="2200" lang="en-IN">
                <a:solidFill>
                  <a:srgbClr val="FFFFFF"/>
                </a:solidFill>
                <a:latin typeface="Constantia"/>
              </a:rPr>
              <a:t>The last node in the list contains a </a:t>
            </a:r>
            <a:r>
              <a:rPr sz="2200" lang="en-IN">
                <a:solidFill>
                  <a:srgbClr val="D2FED4"/>
                </a:solidFill>
                <a:latin typeface="Constantia"/>
              </a:rPr>
              <a:t>NULL (or -1)</a:t>
            </a:r>
            <a:r>
              <a:rPr sz="2200" lang="en-IN">
                <a:solidFill>
                  <a:srgbClr val="1C1C11"/>
                </a:solidFill>
                <a:latin typeface="Constantia"/>
              </a:rPr>
              <a:t> </a:t>
            </a:r>
            <a:r>
              <a:rPr sz="2200" lang="en-IN">
                <a:solidFill>
                  <a:srgbClr val="FFFFFF"/>
                </a:solidFill>
                <a:latin typeface="Constantia"/>
              </a:rPr>
              <a:t>pointer to indicate that it is the end or tail of the list</a:t>
            </a:r>
          </a:p>
          <a:p>
            <a:pPr>
              <a:lnSpc>
                <a:spcPct val="100000"/>
              </a:lnSpc>
            </a:pPr>
          </a:p>
          <a:p>
            <a:pPr>
              <a:lnSpc>
                <a:spcPct val="100000"/>
              </a:lnSpc>
            </a:pPr>
          </a:p>
          <a:p>
            <a:pPr>
              <a:lnSpc>
                <a:spcPct val="100000"/>
              </a:lnSpc>
            </a:pPr>
          </a:p>
          <a:p>
            <a:pPr>
              <a:lnSpc>
                <a:spcPct val="100000"/>
              </a:lnSpc>
            </a:pPr>
          </a:p>
          <a:p>
            <a:pPr>
              <a:lnSpc>
                <a:spcPct val="100000"/>
              </a:lnSpc>
            </a:pPr>
          </a:p>
          <a:p>
            <a:pPr>
              <a:lnSpc>
                <a:spcPct val="100000"/>
              </a:lnSpc>
            </a:pPr>
          </a:p>
          <a:p>
            <a:pPr>
              <a:lnSpc>
                <a:spcPct val="100000"/>
              </a:lnSpc>
            </a:pPr>
          </a:p>
          <a:p>
            <a:pPr>
              <a:lnSpc>
                <a:spcPct val="100000"/>
              </a:lnSpc>
            </a:pPr>
          </a:p>
        </p:txBody>
      </p:sp>
      <p:sp>
        <p:nvSpPr>
          <p:cNvPr id="1048613" name="CustomShape 2"/>
          <p:cNvSpPr/>
          <p:nvPr/>
        </p:nvSpPr>
        <p:spPr>
          <a:xfrm>
            <a:off x="8229600" y="6324480"/>
            <a:ext cx="756720" cy="359640"/>
          </a:xfrm>
          <a:prstGeom prst="rect"/>
          <a:noFill/>
          <a:ln>
            <a:no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60" name=""/>
        <p:cNvGrpSpPr/>
        <p:nvPr/>
      </p:nvGrpSpPr>
      <p:grpSpPr>
        <a:xfrm>
          <a:off x="0" y="0"/>
          <a:ext cx="0" cy="0"/>
          <a:chOff x="0" y="0"/>
          <a:chExt cx="0" cy="0"/>
        </a:xfrm>
      </p:grpSpPr>
      <p:sp>
        <p:nvSpPr>
          <p:cNvPr id="1048614" name="CustomShape 1"/>
          <p:cNvSpPr/>
          <p:nvPr/>
        </p:nvSpPr>
        <p:spPr>
          <a:xfrm>
            <a:off x="968040" y="308880"/>
            <a:ext cx="7846200" cy="832680"/>
          </a:xfrm>
          <a:prstGeom prst="rect"/>
          <a:noFill/>
          <a:ln>
            <a:noFill/>
          </a:ln>
        </p:spPr>
        <p:txBody>
          <a:bodyPr anchor="b" bIns="0" lIns="0" rIns="18360" tIns="0"/>
          <a:p>
            <a:pPr>
              <a:lnSpc>
                <a:spcPct val="100000"/>
              </a:lnSpc>
            </a:pPr>
          </a:p>
          <a:p>
            <a:pPr algn="ctr">
              <a:lnSpc>
                <a:spcPct val="100000"/>
              </a:lnSpc>
            </a:pPr>
            <a:r>
              <a:rPr b="1" sz="4800" lang="en-IN">
                <a:solidFill>
                  <a:srgbClr val="E2E3DC"/>
                </a:solidFill>
                <a:latin typeface="Calibri"/>
              </a:rPr>
              <a:t>Linked Organization</a:t>
            </a:r>
          </a:p>
        </p:txBody>
      </p:sp>
      <p:sp>
        <p:nvSpPr>
          <p:cNvPr id="1048615" name="CustomShape 2"/>
          <p:cNvSpPr/>
          <p:nvPr/>
        </p:nvSpPr>
        <p:spPr>
          <a:xfrm>
            <a:off x="631800" y="1161720"/>
            <a:ext cx="8154000" cy="5096160"/>
          </a:xfrm>
          <a:prstGeom prst="rect"/>
          <a:noFill/>
          <a:ln>
            <a:noFill/>
          </a:ln>
        </p:spPr>
        <p:txBody>
          <a:bodyPr bIns="45000" lIns="0" rIns="18360" tIns="45000"/>
          <a:p>
            <a:pPr algn="just">
              <a:lnSpc>
                <a:spcPct val="100000"/>
              </a:lnSpc>
              <a:buSzPct val="25000"/>
              <a:buFont typeface="Wingdings" charset="2"/>
              <a:buChar char=""/>
            </a:pPr>
            <a:r>
              <a:rPr sz="2400" lang="en-IN">
                <a:solidFill>
                  <a:srgbClr val="FFFFFF"/>
                </a:solidFill>
                <a:latin typeface="Arial"/>
              </a:rPr>
              <a:t>Element can be placed anywhere in the memory</a:t>
            </a:r>
          </a:p>
          <a:p>
            <a:pPr algn="just">
              <a:lnSpc>
                <a:spcPct val="100000"/>
              </a:lnSpc>
              <a:buSzPct val="25000"/>
              <a:buFont typeface="Wingdings" charset="2"/>
              <a:buChar char=""/>
            </a:pPr>
            <a:r>
              <a:rPr sz="2400" lang="en-IN">
                <a:solidFill>
                  <a:srgbClr val="FFFFFF"/>
                </a:solidFill>
                <a:latin typeface="Arial"/>
              </a:rPr>
              <a:t>Dynamic allocation (size need not be known in advance) i.e. space allocation as per need can be done during execution.</a:t>
            </a:r>
          </a:p>
          <a:p>
            <a:pPr algn="just">
              <a:lnSpc>
                <a:spcPct val="100000"/>
              </a:lnSpc>
              <a:buSzPct val="25000"/>
              <a:buFont typeface="Wingdings" charset="2"/>
              <a:buChar char=""/>
            </a:pPr>
            <a:r>
              <a:rPr sz="2400" lang="en-IN">
                <a:solidFill>
                  <a:srgbClr val="FFFFFF"/>
                </a:solidFill>
                <a:latin typeface="Arial"/>
              </a:rPr>
              <a:t>As objects are not placed at fixed distance apart, random access to elements is not possible.</a:t>
            </a:r>
          </a:p>
          <a:p>
            <a:pPr algn="just">
              <a:lnSpc>
                <a:spcPct val="100000"/>
              </a:lnSpc>
              <a:buSzPct val="25000"/>
              <a:buFont typeface="Wingdings" charset="2"/>
              <a:buChar char=""/>
            </a:pPr>
            <a:r>
              <a:rPr sz="2400" lang="en-IN">
                <a:solidFill>
                  <a:srgbClr val="FFFFFF"/>
                </a:solidFill>
                <a:latin typeface="Arial"/>
              </a:rPr>
              <a:t>Insertion and deletion of objects do not require any data shifting.</a:t>
            </a:r>
          </a:p>
          <a:p>
            <a:pPr algn="just">
              <a:lnSpc>
                <a:spcPct val="100000"/>
              </a:lnSpc>
              <a:buSzPct val="25000"/>
              <a:buFont typeface="Wingdings" charset="2"/>
              <a:buChar char=""/>
            </a:pPr>
            <a:r>
              <a:rPr sz="2400" lang="en-IN">
                <a:solidFill>
                  <a:srgbClr val="FFFFFF"/>
                </a:solidFill>
                <a:latin typeface="Arial"/>
              </a:rPr>
              <a:t>Space efficient for large objects and large quantity with often insertions and deletions</a:t>
            </a:r>
          </a:p>
          <a:p>
            <a:pPr algn="just">
              <a:lnSpc>
                <a:spcPct val="100000"/>
              </a:lnSpc>
              <a:buSzPct val="25000"/>
              <a:buFont typeface="Wingdings" charset="2"/>
              <a:buChar char=""/>
            </a:pPr>
            <a:r>
              <a:rPr sz="2400" lang="en-IN">
                <a:solidFill>
                  <a:srgbClr val="FFFFFF"/>
                </a:solidFill>
                <a:latin typeface="Arial"/>
              </a:rPr>
              <a:t>Each element in general is a collection of data and a link. At least one link field is must.</a:t>
            </a:r>
          </a:p>
          <a:p>
            <a:pPr algn="just">
              <a:lnSpc>
                <a:spcPct val="100000"/>
              </a:lnSpc>
              <a:buSzPct val="25000"/>
              <a:buFont typeface="Wingdings" charset="2"/>
              <a:buChar char=""/>
            </a:pPr>
            <a:r>
              <a:rPr sz="2400" lang="en-IN">
                <a:solidFill>
                  <a:srgbClr val="FFFFFF"/>
                </a:solidFill>
                <a:latin typeface="Arial"/>
              </a:rPr>
              <a:t>Every element keeps address of its successor element in a link field.</a:t>
            </a:r>
          </a:p>
        </p:txBody>
      </p:sp>
      <p:sp>
        <p:nvSpPr>
          <p:cNvPr id="1048616" name="CustomShape 3"/>
          <p:cNvSpPr/>
          <p:nvPr/>
        </p:nvSpPr>
        <p:spPr>
          <a:xfrm>
            <a:off x="8229600" y="6324480"/>
            <a:ext cx="756720" cy="359640"/>
          </a:xfrm>
          <a:prstGeom prst="rect"/>
          <a:noFill/>
          <a:ln>
            <a:no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64" name=""/>
        <p:cNvGrpSpPr/>
        <p:nvPr/>
      </p:nvGrpSpPr>
      <p:grpSpPr>
        <a:xfrm>
          <a:off x="0" y="0"/>
          <a:ext cx="0" cy="0"/>
          <a:chOff x="0" y="0"/>
          <a:chExt cx="0" cy="0"/>
        </a:xfrm>
      </p:grpSpPr>
      <p:sp>
        <p:nvSpPr>
          <p:cNvPr id="1048625" name="CustomShape 1"/>
          <p:cNvSpPr/>
          <p:nvPr/>
        </p:nvSpPr>
        <p:spPr>
          <a:xfrm>
            <a:off x="8229600" y="6324480"/>
            <a:ext cx="756720" cy="359640"/>
          </a:xfrm>
          <a:prstGeom prst="rect"/>
          <a:noFill/>
          <a:ln>
            <a:noFill/>
          </a:ln>
        </p:spPr>
      </p:sp>
      <p:sp>
        <p:nvSpPr>
          <p:cNvPr id="1048626" name="CustomShape 2"/>
          <p:cNvSpPr/>
          <p:nvPr/>
        </p:nvSpPr>
        <p:spPr>
          <a:xfrm>
            <a:off x="609480" y="380880"/>
            <a:ext cx="8300520" cy="4566600"/>
          </a:xfrm>
          <a:prstGeom prst="rect"/>
          <a:noFill/>
          <a:ln>
            <a:noFill/>
          </a:ln>
        </p:spPr>
        <p:txBody>
          <a:bodyPr bIns="45000" lIns="0" rIns="18360" tIns="45000"/>
          <a:p>
            <a:pPr algn="just">
              <a:lnSpc>
                <a:spcPct val="100000"/>
              </a:lnSpc>
              <a:buSzPct val="25000"/>
              <a:buFont typeface="Wingdings" charset="2"/>
              <a:buChar char=""/>
            </a:pPr>
            <a:r>
              <a:rPr sz="2400" lang="en-IN">
                <a:solidFill>
                  <a:srgbClr val="D2FED4"/>
                </a:solidFill>
                <a:latin typeface="Constantia"/>
              </a:rPr>
              <a:t>Some more operations, which are based on above basic operations are:</a:t>
            </a:r>
          </a:p>
          <a:p>
            <a:pPr algn="just">
              <a:lnSpc>
                <a:spcPct val="100000"/>
              </a:lnSpc>
            </a:pPr>
          </a:p>
          <a:p>
            <a:pPr algn="just" lvl="2">
              <a:lnSpc>
                <a:spcPct val="100000"/>
              </a:lnSpc>
              <a:buSzPct val="25000"/>
              <a:buFont typeface="Wingdings" charset="2"/>
              <a:buChar char=""/>
            </a:pPr>
            <a:r>
              <a:rPr sz="2400" lang="en-IN">
                <a:solidFill>
                  <a:srgbClr val="FFFFFF"/>
                </a:solidFill>
                <a:latin typeface="Constantia"/>
              </a:rPr>
              <a:t>Searching a node</a:t>
            </a:r>
          </a:p>
          <a:p>
            <a:pPr algn="just" lvl="2">
              <a:lnSpc>
                <a:spcPct val="100000"/>
              </a:lnSpc>
              <a:buSzPct val="25000"/>
              <a:buFont typeface="Wingdings" charset="2"/>
              <a:buChar char=""/>
            </a:pPr>
            <a:r>
              <a:rPr sz="2400" lang="en-IN">
                <a:solidFill>
                  <a:srgbClr val="D2FED4"/>
                </a:solidFill>
                <a:latin typeface="Constantia"/>
              </a:rPr>
              <a:t>Updating node.</a:t>
            </a:r>
          </a:p>
          <a:p>
            <a:pPr algn="just" lvl="2">
              <a:lnSpc>
                <a:spcPct val="100000"/>
              </a:lnSpc>
              <a:buSzPct val="25000"/>
              <a:buFont typeface="Wingdings" charset="2"/>
              <a:buChar char=""/>
            </a:pPr>
            <a:r>
              <a:rPr sz="2400" lang="en-IN">
                <a:solidFill>
                  <a:srgbClr val="D2FED4"/>
                </a:solidFill>
                <a:latin typeface="Constantia"/>
              </a:rPr>
              <a:t>Printing the node or list.</a:t>
            </a:r>
          </a:p>
          <a:p>
            <a:pPr algn="just" lvl="2">
              <a:lnSpc>
                <a:spcPct val="100000"/>
              </a:lnSpc>
              <a:buSzPct val="25000"/>
              <a:buFont typeface="Wingdings" charset="2"/>
              <a:buChar char=""/>
            </a:pPr>
            <a:r>
              <a:rPr sz="2400" lang="en-IN">
                <a:solidFill>
                  <a:srgbClr val="D2FED4"/>
                </a:solidFill>
                <a:latin typeface="Constantia"/>
              </a:rPr>
              <a:t>Counting length of the list.</a:t>
            </a:r>
          </a:p>
          <a:p>
            <a:pPr algn="just" lvl="2">
              <a:lnSpc>
                <a:spcPct val="100000"/>
              </a:lnSpc>
              <a:buSzPct val="25000"/>
              <a:buFont typeface="Wingdings" charset="2"/>
              <a:buChar char=""/>
            </a:pPr>
            <a:r>
              <a:rPr sz="2400" lang="en-IN">
                <a:solidFill>
                  <a:srgbClr val="D2FED4"/>
                </a:solidFill>
                <a:latin typeface="Constantia"/>
              </a:rPr>
              <a:t>Reverse the list.</a:t>
            </a:r>
          </a:p>
          <a:p>
            <a:pPr algn="just" lvl="2">
              <a:lnSpc>
                <a:spcPct val="100000"/>
              </a:lnSpc>
              <a:buSzPct val="25000"/>
              <a:buFont typeface="Wingdings" charset="2"/>
              <a:buChar char=""/>
            </a:pPr>
            <a:r>
              <a:rPr sz="2400" lang="en-IN">
                <a:solidFill>
                  <a:srgbClr val="D2FED4"/>
                </a:solidFill>
                <a:latin typeface="Constantia"/>
              </a:rPr>
              <a:t>Sort the list using pointer manipulation.</a:t>
            </a:r>
          </a:p>
          <a:p>
            <a:pPr algn="just" lvl="2">
              <a:lnSpc>
                <a:spcPct val="100000"/>
              </a:lnSpc>
              <a:buSzPct val="25000"/>
              <a:buFont typeface="Wingdings" charset="2"/>
              <a:buChar char=""/>
            </a:pPr>
            <a:r>
              <a:rPr sz="2400" lang="en-IN">
                <a:solidFill>
                  <a:srgbClr val="D2FED4"/>
                </a:solidFill>
                <a:latin typeface="Constantia"/>
              </a:rPr>
              <a:t>Concatenate two lists.</a:t>
            </a:r>
          </a:p>
          <a:p>
            <a:pPr algn="just" lvl="2">
              <a:lnSpc>
                <a:spcPct val="100000"/>
              </a:lnSpc>
              <a:buSzPct val="25000"/>
              <a:buFont typeface="Wingdings" charset="2"/>
              <a:buChar char=""/>
            </a:pPr>
            <a:r>
              <a:rPr sz="2400" lang="en-IN">
                <a:solidFill>
                  <a:srgbClr val="D2FED4"/>
                </a:solidFill>
                <a:latin typeface="Constantia"/>
              </a:rPr>
              <a:t>Merge two-sorted list into third sorted list</a:t>
            </a:r>
          </a:p>
          <a:p>
            <a:pPr algn="just">
              <a:lnSpc>
                <a:spcPct val="100000"/>
              </a:lnSpc>
            </a:pPr>
          </a:p>
          <a:p>
            <a:pPr>
              <a:lnSpc>
                <a:spcPct val="100000"/>
              </a:lnSpc>
            </a:pPr>
          </a:p>
          <a:p>
            <a:pPr algn="just">
              <a:lnSpc>
                <a:spcPct val="100000"/>
              </a:lnSpc>
            </a:pPr>
          </a:p>
          <a:p>
            <a:pPr algn="just">
              <a:lnSpc>
                <a:spcPct val="100000"/>
              </a:lnSpc>
            </a:pPr>
          </a:p>
          <a:p>
            <a:pPr algn="just">
              <a:lnSpc>
                <a:spcPct val="100000"/>
              </a:lnSpc>
            </a:pPr>
          </a:p>
          <a:p>
            <a:pPr algn="just">
              <a:lnSpc>
                <a:spcPct val="100000"/>
              </a:lnSpc>
            </a:p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627" name="CustomShape 1"/>
          <p:cNvSpPr/>
          <p:nvPr/>
        </p:nvSpPr>
        <p:spPr>
          <a:xfrm>
            <a:off x="990720" y="152280"/>
            <a:ext cx="7846200" cy="1366200"/>
          </a:xfrm>
          <a:prstGeom prst="rect"/>
          <a:noFill/>
          <a:ln>
            <a:noFill/>
          </a:ln>
        </p:spPr>
        <p:txBody>
          <a:bodyPr anchor="b" bIns="0" lIns="0" rIns="18360" tIns="0"/>
          <a:p>
            <a:pPr algn="ctr">
              <a:lnSpc>
                <a:spcPct val="100000"/>
              </a:lnSpc>
            </a:pPr>
            <a:r>
              <a:rPr b="1" sz="5400" lang="en-IN">
                <a:solidFill>
                  <a:srgbClr val="E2E3DC"/>
                </a:solidFill>
                <a:latin typeface="Calibri"/>
              </a:rPr>
              <a:t>The Linked List ADT</a:t>
            </a:r>
          </a:p>
        </p:txBody>
      </p:sp>
      <p:sp>
        <p:nvSpPr>
          <p:cNvPr id="1048628" name="CustomShape 2"/>
          <p:cNvSpPr/>
          <p:nvPr/>
        </p:nvSpPr>
        <p:spPr>
          <a:xfrm>
            <a:off x="8229600" y="6324480"/>
            <a:ext cx="756720" cy="359640"/>
          </a:xfrm>
          <a:prstGeom prst="rect"/>
          <a:noFill/>
          <a:ln>
            <a:noFill/>
          </a:ln>
        </p:spPr>
      </p:sp>
      <p:sp>
        <p:nvSpPr>
          <p:cNvPr id="1048629" name="CustomShape 3"/>
          <p:cNvSpPr/>
          <p:nvPr/>
        </p:nvSpPr>
        <p:spPr>
          <a:xfrm>
            <a:off x="609480" y="2438280"/>
            <a:ext cx="8300520" cy="3347280"/>
          </a:xfrm>
          <a:prstGeom prst="rect"/>
          <a:noFill/>
          <a:ln>
            <a:noFill/>
          </a:ln>
        </p:spPr>
        <p:txBody>
          <a:bodyPr bIns="45000" lIns="0" rIns="18360" tIns="45000"/>
          <a:p>
            <a:pPr algn="just">
              <a:lnSpc>
                <a:spcPct val="100000"/>
              </a:lnSpc>
            </a:pPr>
          </a:p>
          <a:p>
            <a:pPr algn="just" lvl="1">
              <a:lnSpc>
                <a:spcPct val="100000"/>
              </a:lnSpc>
              <a:buSzPct val="25000"/>
              <a:buFont typeface="Wingdings" charset="2"/>
              <a:buChar char=""/>
            </a:pPr>
            <a:r>
              <a:rPr b="1" sz="2400" lang="en-IN">
                <a:solidFill>
                  <a:srgbClr val="FFFFFF"/>
                </a:solidFill>
                <a:latin typeface="Constantia"/>
              </a:rPr>
              <a:t>Data Structure of Node</a:t>
            </a:r>
          </a:p>
          <a:p>
            <a:pPr algn="just" lvl="1">
              <a:lnSpc>
                <a:spcPct val="100000"/>
              </a:lnSpc>
              <a:buSzPct val="25000"/>
              <a:buFont typeface="Wingdings" charset="2"/>
              <a:buChar char=""/>
            </a:pPr>
            <a:r>
              <a:rPr b="1" sz="2400" lang="en-IN">
                <a:solidFill>
                  <a:srgbClr val="D2FED4"/>
                </a:solidFill>
                <a:latin typeface="Constantia"/>
              </a:rPr>
              <a:t>Insertion of a Node</a:t>
            </a:r>
          </a:p>
          <a:p>
            <a:pPr algn="just" lvl="1">
              <a:lnSpc>
                <a:spcPct val="100000"/>
              </a:lnSpc>
              <a:buSzPct val="25000"/>
              <a:buFont typeface="Wingdings" charset="2"/>
              <a:buChar char=""/>
            </a:pPr>
            <a:r>
              <a:rPr b="1" sz="2400" lang="en-IN">
                <a:solidFill>
                  <a:srgbClr val="FFFFFF"/>
                </a:solidFill>
                <a:latin typeface="Constantia"/>
              </a:rPr>
              <a:t>Linked List Traversal</a:t>
            </a:r>
          </a:p>
          <a:p>
            <a:pPr algn="just">
              <a:lnSpc>
                <a:spcPct val="100000"/>
              </a:lnSpc>
            </a:pPr>
          </a:p>
          <a:p>
            <a:pPr>
              <a:lnSpc>
                <a:spcPct val="100000"/>
              </a:lnSpc>
            </a:pPr>
            <a:r>
              <a:rPr b="1" sz="2400" lang="en-IN">
                <a:solidFill>
                  <a:srgbClr val="D2FED4"/>
                </a:solidFill>
                <a:latin typeface="Constantia"/>
              </a:rPr>
              <a:t>Non-Recursive Method</a:t>
            </a:r>
          </a:p>
          <a:p>
            <a:pPr>
              <a:lnSpc>
                <a:spcPct val="100000"/>
              </a:lnSpc>
            </a:pPr>
            <a:r>
              <a:rPr b="1" sz="2400" lang="en-IN">
                <a:solidFill>
                  <a:srgbClr val="D2FED4"/>
                </a:solidFill>
                <a:latin typeface="Constantia"/>
              </a:rPr>
              <a:t>Recursive Traversal Method</a:t>
            </a:r>
          </a:p>
          <a:p>
            <a:pPr>
              <a:lnSpc>
                <a:spcPct val="100000"/>
              </a:lnSpc>
            </a:pPr>
          </a:p>
          <a:p>
            <a:pPr algn="just">
              <a:lnSpc>
                <a:spcPct val="100000"/>
              </a:lnSpc>
            </a:p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66" name=""/>
        <p:cNvGrpSpPr/>
        <p:nvPr/>
      </p:nvGrpSpPr>
      <p:grpSpPr>
        <a:xfrm>
          <a:off x="0" y="0"/>
          <a:ext cx="0" cy="0"/>
          <a:chOff x="0" y="0"/>
          <a:chExt cx="0" cy="0"/>
        </a:xfrm>
      </p:grpSpPr>
      <p:sp>
        <p:nvSpPr>
          <p:cNvPr id="1048630" name="CustomShape 1"/>
          <p:cNvSpPr/>
          <p:nvPr/>
        </p:nvSpPr>
        <p:spPr>
          <a:xfrm>
            <a:off x="990720" y="152280"/>
            <a:ext cx="7846200" cy="1366200"/>
          </a:xfrm>
          <a:prstGeom prst="rect"/>
          <a:noFill/>
          <a:ln>
            <a:noFill/>
          </a:ln>
        </p:spPr>
        <p:txBody>
          <a:bodyPr anchor="b" bIns="0" lIns="0" rIns="18360" tIns="0"/>
          <a:p>
            <a:pPr algn="ctr">
              <a:lnSpc>
                <a:spcPct val="100000"/>
              </a:lnSpc>
            </a:pPr>
            <a:r>
              <a:rPr b="1" sz="5400" lang="en-IN">
                <a:solidFill>
                  <a:srgbClr val="E2E3DC"/>
                </a:solidFill>
                <a:latin typeface="Calibri"/>
              </a:rPr>
              <a:t>Types of Linked List</a:t>
            </a:r>
          </a:p>
        </p:txBody>
      </p:sp>
      <p:sp>
        <p:nvSpPr>
          <p:cNvPr id="1048631" name="CustomShape 2"/>
          <p:cNvSpPr/>
          <p:nvPr/>
        </p:nvSpPr>
        <p:spPr>
          <a:xfrm>
            <a:off x="8229600" y="6324480"/>
            <a:ext cx="756720" cy="359640"/>
          </a:xfrm>
          <a:prstGeom prst="rect"/>
          <a:noFill/>
          <a:ln>
            <a:noFill/>
          </a:ln>
        </p:spPr>
      </p:sp>
      <p:sp>
        <p:nvSpPr>
          <p:cNvPr id="1048632" name="CustomShape 3"/>
          <p:cNvSpPr/>
          <p:nvPr/>
        </p:nvSpPr>
        <p:spPr>
          <a:xfrm>
            <a:off x="609480" y="2438280"/>
            <a:ext cx="8300520" cy="3347280"/>
          </a:xfrm>
          <a:prstGeom prst="rect"/>
          <a:noFill/>
          <a:ln>
            <a:noFill/>
          </a:ln>
        </p:spPr>
        <p:txBody>
          <a:bodyPr bIns="45000" lIns="0" rIns="18360" tIns="45000"/>
          <a:p>
            <a:pPr>
              <a:lnSpc>
                <a:spcPct val="100000"/>
              </a:lnSpc>
            </a:pPr>
          </a:p>
          <a:p>
            <a:pPr algn="just">
              <a:lnSpc>
                <a:spcPct val="100000"/>
              </a:lnSpc>
              <a:buFont typeface="StarSymbol"/>
              <a:buChar char=""/>
            </a:pPr>
            <a:r>
              <a:rPr b="1" sz="2400" lang="en-IN">
                <a:solidFill>
                  <a:srgbClr val="FFFFFF"/>
                </a:solidFill>
                <a:latin typeface="Constantia"/>
              </a:rPr>
              <a:t>   </a:t>
            </a:r>
            <a:r>
              <a:rPr b="1" sz="2400" lang="en-IN">
                <a:solidFill>
                  <a:srgbClr val="D2FED4"/>
                </a:solidFill>
                <a:latin typeface="Constantia"/>
              </a:rPr>
              <a:t> </a:t>
            </a:r>
            <a:r>
              <a:rPr b="1" sz="2400" lang="en-IN">
                <a:solidFill>
                  <a:srgbClr val="D2FED4"/>
                </a:solidFill>
                <a:latin typeface="Constantia"/>
              </a:rPr>
              <a:t>Singly linked list</a:t>
            </a:r>
          </a:p>
          <a:p>
            <a:pPr algn="just">
              <a:lnSpc>
                <a:spcPct val="100000"/>
              </a:lnSpc>
              <a:buFont typeface="StarSymbol"/>
              <a:buChar char=""/>
            </a:pPr>
            <a:r>
              <a:rPr b="1" sz="2400" lang="en-IN">
                <a:solidFill>
                  <a:srgbClr val="D2FED4"/>
                </a:solidFill>
                <a:latin typeface="Constantia"/>
              </a:rPr>
              <a:t>Doubly linked list</a:t>
            </a:r>
          </a:p>
          <a:p>
            <a:pPr algn="just">
              <a:lnSpc>
                <a:spcPct val="100000"/>
              </a:lnSpc>
              <a:buFont typeface="StarSymbol"/>
              <a:buChar char=""/>
            </a:pPr>
            <a:r>
              <a:rPr b="1" sz="2400" lang="en-IN">
                <a:solidFill>
                  <a:srgbClr val="D2FED4"/>
                </a:solidFill>
                <a:latin typeface="Constantia"/>
              </a:rPr>
              <a:t>Circular </a:t>
            </a:r>
            <a:r>
              <a:rPr b="1" sz="2400" lang="en-IN">
                <a:solidFill>
                  <a:srgbClr val="D2FED4"/>
                </a:solidFill>
                <a:latin typeface="Constantia"/>
              </a:rPr>
              <a:t> linked list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633" name="CustomShape 1"/>
          <p:cNvSpPr/>
          <p:nvPr/>
        </p:nvSpPr>
        <p:spPr>
          <a:xfrm>
            <a:off x="990720" y="152280"/>
            <a:ext cx="7846200" cy="1366200"/>
          </a:xfrm>
          <a:prstGeom prst="rect"/>
          <a:noFill/>
          <a:ln>
            <a:noFill/>
          </a:ln>
        </p:spPr>
        <p:txBody>
          <a:bodyPr anchor="b" bIns="0" lIns="0" rIns="18360" tIns="0"/>
          <a:p>
            <a:pPr algn="ctr">
              <a:lnSpc>
                <a:spcPct val="100000"/>
              </a:lnSpc>
            </a:pPr>
            <a:r>
              <a:rPr b="1" sz="5400" lang="en-IN">
                <a:solidFill>
                  <a:srgbClr val="E2E3DC"/>
                </a:solidFill>
                <a:latin typeface="Constantia"/>
              </a:rPr>
              <a:t>Singly Linked List</a:t>
            </a:r>
          </a:p>
        </p:txBody>
      </p:sp>
      <p:sp>
        <p:nvSpPr>
          <p:cNvPr id="1048634" name="CustomShape 2"/>
          <p:cNvSpPr/>
          <p:nvPr/>
        </p:nvSpPr>
        <p:spPr>
          <a:xfrm>
            <a:off x="8229600" y="6324480"/>
            <a:ext cx="756720" cy="359640"/>
          </a:xfrm>
          <a:prstGeom prst="rect"/>
          <a:noFill/>
          <a:ln>
            <a:noFill/>
          </a:ln>
        </p:spPr>
      </p:sp>
      <p:sp>
        <p:nvSpPr>
          <p:cNvPr id="1048635" name="CustomShape 3"/>
          <p:cNvSpPr/>
          <p:nvPr/>
        </p:nvSpPr>
        <p:spPr>
          <a:xfrm>
            <a:off x="609480" y="1828800"/>
            <a:ext cx="8300520" cy="3957120"/>
          </a:xfrm>
          <a:prstGeom prst="rect"/>
          <a:noFill/>
          <a:ln>
            <a:noFill/>
          </a:ln>
        </p:spPr>
        <p:txBody>
          <a:bodyPr bIns="45000" lIns="0" rIns="18360" tIns="45000"/>
          <a:p>
            <a:pPr>
              <a:lnSpc>
                <a:spcPct val="100000"/>
              </a:lnSpc>
            </a:pPr>
          </a:p>
          <a:p>
            <a:pPr algn="just" lvl="1">
              <a:lnSpc>
                <a:spcPct val="100000"/>
              </a:lnSpc>
              <a:buSzPct val="25000"/>
              <a:buFont typeface="Wingdings" charset="2"/>
              <a:buChar char=""/>
            </a:pPr>
            <a:r>
              <a:rPr b="1" sz="2400" lang="en-IN">
                <a:solidFill>
                  <a:srgbClr val="FFFFFF"/>
                </a:solidFill>
                <a:latin typeface="Constantia"/>
              </a:rPr>
              <a:t> </a:t>
            </a:r>
            <a:r>
              <a:rPr sz="2400" lang="en-IN">
                <a:solidFill>
                  <a:srgbClr val="D2FED4"/>
                </a:solidFill>
                <a:latin typeface="Constantia"/>
              </a:rPr>
              <a:t>A linked list in which every node has one link field, to provide information about where the next node of list is, is called as </a:t>
            </a:r>
            <a:r>
              <a:rPr b="1" sz="2400" lang="en-IN">
                <a:solidFill>
                  <a:srgbClr val="FFFFFF"/>
                </a:solidFill>
                <a:latin typeface="Constantia"/>
              </a:rPr>
              <a:t>singly linked list</a:t>
            </a:r>
          </a:p>
        </p:txBody>
      </p:sp>
      <p:pic>
        <p:nvPicPr>
          <p:cNvPr id="2097162" name="Picture 2" descr=""/>
          <p:cNvPicPr>
            <a:picLocks/>
          </p:cNvPicPr>
          <p:nvPr/>
        </p:nvPicPr>
        <p:blipFill>
          <a:blip xmlns:r="http://schemas.openxmlformats.org/officeDocument/2006/relationships" r:embed="rId1"/>
          <a:stretch>
            <a:fillRect/>
          </a:stretch>
        </p:blipFill>
        <p:spPr>
          <a:xfrm>
            <a:off x="1295280" y="4343400"/>
            <a:ext cx="7233480" cy="1594800"/>
          </a:xfrm>
          <a:prstGeom prst="rect"/>
          <a:ln w="444600">
            <a:solidFill>
              <a:srgbClr val="4B734B"/>
            </a:solidFill>
            <a:miter/>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68" name=""/>
        <p:cNvGrpSpPr/>
        <p:nvPr/>
      </p:nvGrpSpPr>
      <p:grpSpPr>
        <a:xfrm>
          <a:off x="0" y="0"/>
          <a:ext cx="0" cy="0"/>
          <a:chOff x="0" y="0"/>
          <a:chExt cx="0" cy="0"/>
        </a:xfrm>
      </p:grpSpPr>
      <p:sp>
        <p:nvSpPr>
          <p:cNvPr id="1048636" name="CustomShape 1"/>
          <p:cNvSpPr/>
          <p:nvPr/>
        </p:nvSpPr>
        <p:spPr>
          <a:xfrm>
            <a:off x="990720" y="0"/>
            <a:ext cx="7846200" cy="1366200"/>
          </a:xfrm>
          <a:prstGeom prst="rect"/>
          <a:noFill/>
          <a:ln>
            <a:noFill/>
          </a:ln>
        </p:spPr>
        <p:txBody>
          <a:bodyPr anchor="b" bIns="0" lIns="0" rIns="18360" tIns="0"/>
          <a:p>
            <a:pPr algn="ctr">
              <a:lnSpc>
                <a:spcPct val="100000"/>
              </a:lnSpc>
            </a:pPr>
            <a:r>
              <a:rPr b="1" sz="5400" lang="en-IN">
                <a:solidFill>
                  <a:srgbClr val="E2E3DC"/>
                </a:solidFill>
                <a:latin typeface="Constantia"/>
              </a:rPr>
              <a:t>Doubly linked list</a:t>
            </a:r>
          </a:p>
        </p:txBody>
      </p:sp>
      <p:sp>
        <p:nvSpPr>
          <p:cNvPr id="1048637" name="CustomShape 2"/>
          <p:cNvSpPr/>
          <p:nvPr/>
        </p:nvSpPr>
        <p:spPr>
          <a:xfrm>
            <a:off x="8229600" y="6324480"/>
            <a:ext cx="756720" cy="359640"/>
          </a:xfrm>
          <a:prstGeom prst="rect"/>
          <a:noFill/>
          <a:ln>
            <a:noFill/>
          </a:ln>
        </p:spPr>
      </p:sp>
      <p:sp>
        <p:nvSpPr>
          <p:cNvPr id="1048638" name="CustomShape 3"/>
          <p:cNvSpPr/>
          <p:nvPr/>
        </p:nvSpPr>
        <p:spPr>
          <a:xfrm>
            <a:off x="609480" y="1295280"/>
            <a:ext cx="8300520" cy="4338000"/>
          </a:xfrm>
          <a:prstGeom prst="rect"/>
          <a:noFill/>
          <a:ln>
            <a:noFill/>
          </a:ln>
        </p:spPr>
        <p:txBody>
          <a:bodyPr bIns="45000" lIns="0" rIns="18360" tIns="45000"/>
          <a:p>
            <a:pPr>
              <a:lnSpc>
                <a:spcPct val="100000"/>
              </a:lnSpc>
            </a:pPr>
          </a:p>
          <a:p>
            <a:pPr algn="just" lvl="1">
              <a:lnSpc>
                <a:spcPct val="100000"/>
              </a:lnSpc>
              <a:buSzPct val="25000"/>
              <a:buFont typeface="Wingdings" charset="2"/>
              <a:buChar char=""/>
            </a:pPr>
            <a:r>
              <a:rPr sz="2400" lang="en-IN">
                <a:solidFill>
                  <a:srgbClr val="D2FED4"/>
                </a:solidFill>
                <a:latin typeface="Constantia"/>
              </a:rPr>
              <a:t>In </a:t>
            </a:r>
            <a:r>
              <a:rPr b="1" sz="2400" lang="en-IN">
                <a:solidFill>
                  <a:srgbClr val="1C1C11"/>
                </a:solidFill>
                <a:latin typeface="Constantia"/>
              </a:rPr>
              <a:t>doubly linked list</a:t>
            </a:r>
            <a:r>
              <a:rPr sz="2400" lang="en-IN">
                <a:solidFill>
                  <a:srgbClr val="D2FED4"/>
                </a:solidFill>
                <a:latin typeface="Constantia"/>
              </a:rPr>
              <a:t>, each node has two link fields to store information about who is the next and also about who is ahead of the node</a:t>
            </a:r>
          </a:p>
          <a:p>
            <a:pPr algn="just" lvl="1">
              <a:lnSpc>
                <a:spcPct val="100000"/>
              </a:lnSpc>
              <a:buSzPct val="25000"/>
              <a:buFont typeface="Wingdings" charset="2"/>
              <a:buChar char=""/>
            </a:pPr>
            <a:r>
              <a:rPr sz="2400" lang="en-IN">
                <a:solidFill>
                  <a:srgbClr val="D2FED4"/>
                </a:solidFill>
                <a:latin typeface="Constantia"/>
              </a:rPr>
              <a:t>Hence each node has knowledge of its </a:t>
            </a:r>
            <a:r>
              <a:rPr b="1" sz="2400" lang="en-IN">
                <a:solidFill>
                  <a:srgbClr val="1C1C11"/>
                </a:solidFill>
                <a:latin typeface="Constantia"/>
              </a:rPr>
              <a:t>successor and also its predecessor. </a:t>
            </a:r>
          </a:p>
          <a:p>
            <a:pPr algn="just" lvl="1">
              <a:lnSpc>
                <a:spcPct val="100000"/>
              </a:lnSpc>
              <a:buSzPct val="25000"/>
              <a:buFont typeface="Wingdings" charset="2"/>
              <a:buChar char=""/>
            </a:pPr>
            <a:r>
              <a:rPr sz="2400" lang="en-IN">
                <a:solidFill>
                  <a:srgbClr val="D2FED4"/>
                </a:solidFill>
                <a:latin typeface="Constantia"/>
              </a:rPr>
              <a:t>In doubly linked list, from every node the list can be traversed in </a:t>
            </a:r>
            <a:r>
              <a:rPr b="1" sz="2400" lang="en-IN">
                <a:solidFill>
                  <a:srgbClr val="1C1C11"/>
                </a:solidFill>
                <a:latin typeface="Constantia"/>
              </a:rPr>
              <a:t>both the directions</a:t>
            </a:r>
            <a:r>
              <a:rPr sz="2400" lang="en-IN">
                <a:solidFill>
                  <a:srgbClr val="D2FED4"/>
                </a:solidFill>
                <a:latin typeface="Constantia"/>
              </a:rPr>
              <a:t>.</a:t>
            </a:r>
          </a:p>
          <a:p>
            <a:pPr algn="just">
              <a:lnSpc>
                <a:spcPct val="100000"/>
              </a:lnSpc>
            </a:pPr>
          </a:p>
        </p:txBody>
      </p:sp>
      <p:pic>
        <p:nvPicPr>
          <p:cNvPr id="2097163" name="Picture 2" descr=""/>
          <p:cNvPicPr>
            <a:picLocks/>
          </p:cNvPicPr>
          <p:nvPr/>
        </p:nvPicPr>
        <p:blipFill>
          <a:blip xmlns:r="http://schemas.openxmlformats.org/officeDocument/2006/relationships" r:embed="rId1"/>
          <a:stretch>
            <a:fillRect/>
          </a:stretch>
        </p:blipFill>
        <p:spPr>
          <a:xfrm>
            <a:off x="1295280" y="5029200"/>
            <a:ext cx="6595560" cy="1013760"/>
          </a:xfrm>
          <a:prstGeom prst="rect"/>
          <a:ln w="444600">
            <a:solidFill>
              <a:srgbClr val="4B734B"/>
            </a:solidFill>
            <a:miter/>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69" name=""/>
        <p:cNvGrpSpPr/>
        <p:nvPr/>
      </p:nvGrpSpPr>
      <p:grpSpPr>
        <a:xfrm>
          <a:off x="0" y="0"/>
          <a:ext cx="0" cy="0"/>
          <a:chOff x="0" y="0"/>
          <a:chExt cx="0" cy="0"/>
        </a:xfrm>
      </p:grpSpPr>
      <p:sp>
        <p:nvSpPr>
          <p:cNvPr id="1048639" name="CustomShape 1"/>
          <p:cNvSpPr/>
          <p:nvPr/>
        </p:nvSpPr>
        <p:spPr>
          <a:xfrm>
            <a:off x="990720" y="152280"/>
            <a:ext cx="7846200" cy="985320"/>
          </a:xfrm>
          <a:prstGeom prst="rect"/>
          <a:noFill/>
          <a:ln>
            <a:noFill/>
          </a:ln>
        </p:spPr>
        <p:txBody>
          <a:bodyPr anchor="b" bIns="0" lIns="0" rIns="18360" tIns="0"/>
          <a:p>
            <a:pPr algn="ctr">
              <a:lnSpc>
                <a:spcPct val="100000"/>
              </a:lnSpc>
            </a:pPr>
            <a:r>
              <a:rPr b="1" sz="5400" lang="en-IN">
                <a:solidFill>
                  <a:srgbClr val="E2E3DC"/>
                </a:solidFill>
                <a:latin typeface="Calibri"/>
              </a:rPr>
              <a:t>Circular linked list</a:t>
            </a:r>
          </a:p>
        </p:txBody>
      </p:sp>
      <p:sp>
        <p:nvSpPr>
          <p:cNvPr id="1048640" name="CustomShape 2"/>
          <p:cNvSpPr/>
          <p:nvPr/>
        </p:nvSpPr>
        <p:spPr>
          <a:xfrm>
            <a:off x="8229600" y="6324480"/>
            <a:ext cx="756720" cy="359640"/>
          </a:xfrm>
          <a:prstGeom prst="rect"/>
          <a:noFill/>
          <a:ln>
            <a:noFill/>
          </a:ln>
        </p:spPr>
      </p:sp>
      <p:sp>
        <p:nvSpPr>
          <p:cNvPr id="1048641" name="CustomShape 3"/>
          <p:cNvSpPr/>
          <p:nvPr/>
        </p:nvSpPr>
        <p:spPr>
          <a:xfrm>
            <a:off x="609480" y="1828800"/>
            <a:ext cx="8300520" cy="3957120"/>
          </a:xfrm>
          <a:prstGeom prst="rect"/>
          <a:noFill/>
          <a:ln>
            <a:noFill/>
          </a:ln>
        </p:spPr>
        <p:txBody>
          <a:bodyPr bIns="45000" lIns="0" rIns="18360" tIns="45000"/>
          <a:p>
            <a:pPr>
              <a:lnSpc>
                <a:spcPct val="100000"/>
              </a:lnSpc>
            </a:pPr>
          </a:p>
          <a:p>
            <a:pPr algn="just" lvl="1">
              <a:lnSpc>
                <a:spcPct val="100000"/>
              </a:lnSpc>
              <a:buSzPct val="25000"/>
              <a:buFont typeface="Wingdings" charset="2"/>
              <a:buChar char=""/>
            </a:pPr>
            <a:r>
              <a:rPr sz="2400" lang="en-IN">
                <a:solidFill>
                  <a:srgbClr val="D2FED4"/>
                </a:solidFill>
                <a:latin typeface="Constantia"/>
              </a:rPr>
              <a:t>For example, consider a singly linked list. </a:t>
            </a:r>
          </a:p>
          <a:p>
            <a:pPr algn="just" lvl="1">
              <a:lnSpc>
                <a:spcPct val="100000"/>
              </a:lnSpc>
              <a:buSzPct val="25000"/>
              <a:buFont typeface="Wingdings" charset="2"/>
              <a:buChar char=""/>
            </a:pPr>
            <a:r>
              <a:rPr sz="2400" lang="en-IN">
                <a:solidFill>
                  <a:srgbClr val="D2FED4"/>
                </a:solidFill>
                <a:latin typeface="Constantia"/>
              </a:rPr>
              <a:t>Given a pointer A to a node in a linear list, we cannot reach any of the nodes that precede the node to which A is pointing.</a:t>
            </a:r>
          </a:p>
          <a:p>
            <a:pPr algn="just" lvl="1">
              <a:lnSpc>
                <a:spcPct val="100000"/>
              </a:lnSpc>
              <a:buSzPct val="25000"/>
              <a:buFont typeface="Wingdings" charset="2"/>
              <a:buChar char=""/>
            </a:pPr>
            <a:r>
              <a:rPr sz="2400" lang="en-IN">
                <a:solidFill>
                  <a:srgbClr val="D2FED4"/>
                </a:solidFill>
                <a:latin typeface="Constantia"/>
              </a:rPr>
              <a:t> </a:t>
            </a:r>
            <a:r>
              <a:rPr sz="2400" lang="en-IN">
                <a:solidFill>
                  <a:srgbClr val="D2FED4"/>
                </a:solidFill>
                <a:latin typeface="Constantia"/>
              </a:rPr>
              <a:t>This disadvantage can be overcome by making a small change. This change is without any additional data structure. </a:t>
            </a:r>
          </a:p>
          <a:p>
            <a:pPr algn="just" lvl="1">
              <a:lnSpc>
                <a:spcPct val="100000"/>
              </a:lnSpc>
              <a:buSzPct val="25000"/>
              <a:buFont typeface="Wingdings" charset="2"/>
              <a:buChar char=""/>
            </a:pPr>
            <a:r>
              <a:rPr sz="2400" lang="en-IN">
                <a:solidFill>
                  <a:srgbClr val="D2FED4"/>
                </a:solidFill>
                <a:latin typeface="Constantia"/>
              </a:rPr>
              <a:t>The link field of last node is set to NULL in linear list to mark end of list. This link field of last node can be set to point first node rather than NULL. Such a linked list is called a </a:t>
            </a:r>
            <a:r>
              <a:rPr b="1" sz="2400" lang="en-IN">
                <a:solidFill>
                  <a:srgbClr val="FFFFFF"/>
                </a:solidFill>
                <a:latin typeface="Constantia"/>
              </a:rPr>
              <a:t>circular linked list.</a:t>
            </a:r>
          </a:p>
          <a:p>
            <a:pPr algn="just">
              <a:lnSpc>
                <a:spcPct val="100000"/>
              </a:lnSpc>
            </a:pPr>
          </a:p>
        </p:txBody>
      </p:sp>
      <p:sp>
        <p:nvSpPr>
          <p:cNvPr id="1048642" name="CustomShape 4"/>
          <p:cNvSpPr/>
          <p:nvPr/>
        </p:nvSpPr>
        <p:spPr>
          <a:xfrm>
            <a:off x="658800" y="1371600"/>
            <a:ext cx="7843320" cy="838440"/>
          </a:xfrm>
          <a:prstGeom prst="rect"/>
          <a:noFill/>
          <a:ln>
            <a:noFill/>
          </a:ln>
        </p:spPr>
        <p:txBody>
          <a:bodyPr bIns="45000" lIns="90000" rIns="90000" tIns="45000"/>
          <a:p>
            <a:pPr>
              <a:lnSpc>
                <a:spcPct val="100000"/>
              </a:lnSpc>
            </a:pPr>
            <a:r>
              <a:rPr b="1" sz="2000" lang="en-IN">
                <a:solidFill>
                  <a:srgbClr val="FFFFFF"/>
                </a:solidFill>
                <a:latin typeface="Constantia"/>
              </a:rPr>
              <a:t>Although a linear linked list is a useful and popular data structure, it has some shortcomings</a:t>
            </a:r>
            <a:r>
              <a:rPr b="1" sz="2400" lang="en-IN">
                <a:solidFill>
                  <a:srgbClr val="FFFFFF"/>
                </a:solidFill>
                <a:latin typeface="Constantia"/>
              </a:rPr>
              <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70" name=""/>
        <p:cNvGrpSpPr/>
        <p:nvPr/>
      </p:nvGrpSpPr>
      <p:grpSpPr>
        <a:xfrm>
          <a:off x="0" y="0"/>
          <a:ext cx="0" cy="0"/>
          <a:chOff x="0" y="0"/>
          <a:chExt cx="0" cy="0"/>
        </a:xfrm>
      </p:grpSpPr>
      <p:sp>
        <p:nvSpPr>
          <p:cNvPr id="1048643" name="CustomShape 1"/>
          <p:cNvSpPr/>
          <p:nvPr/>
        </p:nvSpPr>
        <p:spPr>
          <a:xfrm>
            <a:off x="8229600" y="6324480"/>
            <a:ext cx="756720" cy="359640"/>
          </a:xfrm>
          <a:prstGeom prst="rect"/>
          <a:noFill/>
          <a:ln>
            <a:noFill/>
          </a:ln>
        </p:spPr>
      </p:sp>
      <p:sp>
        <p:nvSpPr>
          <p:cNvPr id="1048644" name="CustomShape 2"/>
          <p:cNvSpPr/>
          <p:nvPr/>
        </p:nvSpPr>
        <p:spPr>
          <a:xfrm>
            <a:off x="609480" y="1371600"/>
            <a:ext cx="8300520" cy="4414320"/>
          </a:xfrm>
          <a:prstGeom prst="rect"/>
          <a:noFill/>
          <a:ln>
            <a:noFill/>
          </a:ln>
        </p:spPr>
      </p:sp>
      <p:pic>
        <p:nvPicPr>
          <p:cNvPr id="2097164" name="Picture 2" descr=""/>
          <p:cNvPicPr>
            <a:picLocks/>
          </p:cNvPicPr>
          <p:nvPr/>
        </p:nvPicPr>
        <p:blipFill>
          <a:blip xmlns:r="http://schemas.openxmlformats.org/officeDocument/2006/relationships" r:embed="rId1"/>
          <a:stretch>
            <a:fillRect/>
          </a:stretch>
        </p:blipFill>
        <p:spPr>
          <a:xfrm>
            <a:off x="1523880" y="3048120"/>
            <a:ext cx="6166800" cy="1405080"/>
          </a:xfrm>
          <a:prstGeom prst="rect"/>
          <a:ln w="444600">
            <a:solidFill>
              <a:srgbClr val="4B734B"/>
            </a:solidFill>
            <a:miter/>
          </a:ln>
        </p:spPr>
      </p:pic>
      <p:sp>
        <p:nvSpPr>
          <p:cNvPr id="1048645" name="CustomShape 3"/>
          <p:cNvSpPr/>
          <p:nvPr/>
        </p:nvSpPr>
        <p:spPr>
          <a:xfrm>
            <a:off x="990720" y="609480"/>
            <a:ext cx="8147880" cy="908280"/>
          </a:xfrm>
          <a:prstGeom prst="rect"/>
          <a:noFill/>
          <a:ln>
            <a:noFill/>
          </a:ln>
        </p:spPr>
        <p:txBody>
          <a:bodyPr bIns="45000" lIns="90000" rIns="90000" tIns="45000"/>
          <a:p>
            <a:pPr>
              <a:lnSpc>
                <a:spcPct val="100000"/>
              </a:lnSpc>
            </a:pPr>
            <a:r>
              <a:rPr b="1" sz="5400" lang="en-IN">
                <a:solidFill>
                  <a:srgbClr val="E2E3DC"/>
                </a:solidFill>
                <a:latin typeface="Constantia"/>
              </a:rPr>
              <a:t>Circular linked list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71" name=""/>
        <p:cNvGrpSpPr/>
        <p:nvPr/>
      </p:nvGrpSpPr>
      <p:grpSpPr>
        <a:xfrm>
          <a:off x="0" y="0"/>
          <a:ext cx="0" cy="0"/>
          <a:chOff x="0" y="0"/>
          <a:chExt cx="0" cy="0"/>
        </a:xfrm>
      </p:grpSpPr>
      <p:sp>
        <p:nvSpPr>
          <p:cNvPr id="1048646" name="CustomShape 1"/>
          <p:cNvSpPr/>
          <p:nvPr/>
        </p:nvSpPr>
        <p:spPr>
          <a:xfrm>
            <a:off x="838080" y="720000"/>
            <a:ext cx="7491240" cy="5067720"/>
          </a:xfrm>
          <a:prstGeom prst="rect"/>
          <a:noFill/>
          <a:ln>
            <a:noFill/>
          </a:ln>
        </p:spPr>
        <p:txBody>
          <a:bodyPr anchor="ctr" bIns="46800" lIns="90000" rIns="90000" tIns="46800" wrap="none"/>
          <a:p>
            <a:pPr>
              <a:lnSpc>
                <a:spcPct val="100000"/>
              </a:lnSpc>
            </a:pPr>
            <a:r>
              <a:rPr sz="2000" lang="en-IN">
                <a:solidFill>
                  <a:srgbClr val="FFFF00"/>
                </a:solidFill>
                <a:latin typeface="Courier New"/>
                <a:ea typeface="宋体"/>
              </a:rPr>
              <a:t>class</a:t>
            </a:r>
            <a:r>
              <a:rPr sz="2000" lang="en-IN">
                <a:solidFill>
                  <a:srgbClr val="FFFFFF"/>
                </a:solidFill>
                <a:latin typeface="Courier New"/>
                <a:ea typeface="宋体"/>
              </a:rPr>
              <a:t> node </a:t>
            </a:r>
          </a:p>
          <a:p>
            <a:pPr>
              <a:lnSpc>
                <a:spcPct val="100000"/>
              </a:lnSpc>
            </a:pPr>
            <a:r>
              <a:rPr sz="2000" lang="en-IN">
                <a:solidFill>
                  <a:srgbClr val="FFFFFF"/>
                </a:solidFill>
                <a:latin typeface="Courier New"/>
                <a:ea typeface="宋体"/>
              </a:rPr>
              <a:t>{</a:t>
            </a:r>
          </a:p>
          <a:p>
            <a:pPr>
              <a:lnSpc>
                <a:spcPct val="100000"/>
              </a:lnSpc>
            </a:pPr>
          </a:p>
          <a:p>
            <a:pPr>
              <a:lnSpc>
                <a:spcPct val="100000"/>
              </a:lnSpc>
            </a:pPr>
            <a:r>
              <a:rPr sz="2000" lang="en-IN">
                <a:solidFill>
                  <a:srgbClr val="FFFFFF"/>
                </a:solidFill>
                <a:latin typeface="Courier New"/>
                <a:ea typeface="宋体"/>
              </a:rPr>
              <a:t>	</a:t>
            </a:r>
            <a:r>
              <a:rPr sz="2000" lang="en-IN">
                <a:solidFill>
                  <a:srgbClr val="FFFF00"/>
                </a:solidFill>
                <a:latin typeface="Courier New"/>
                <a:ea typeface="宋体"/>
              </a:rPr>
              <a:t>int</a:t>
            </a:r>
            <a:r>
              <a:rPr sz="2000" lang="en-IN">
                <a:solidFill>
                  <a:srgbClr val="FFFFFF"/>
                </a:solidFill>
                <a:latin typeface="Courier New"/>
                <a:ea typeface="宋体"/>
              </a:rPr>
              <a:t>	</a:t>
            </a:r>
            <a:r>
              <a:rPr sz="2000" lang="en-IN">
                <a:solidFill>
                  <a:srgbClr val="FFFFFF"/>
                </a:solidFill>
                <a:latin typeface="Courier New"/>
                <a:ea typeface="宋体"/>
              </a:rPr>
              <a:t>data;</a:t>
            </a:r>
            <a:r>
              <a:rPr sz="2000" lang="en-IN">
                <a:solidFill>
                  <a:srgbClr val="FFFFFF"/>
                </a:solidFill>
                <a:latin typeface="Courier New"/>
                <a:ea typeface="宋体"/>
              </a:rPr>
              <a:t>	</a:t>
            </a:r>
            <a:r>
              <a:rPr sz="2000" lang="en-IN">
                <a:solidFill>
                  <a:srgbClr val="FFFFFF"/>
                </a:solidFill>
                <a:latin typeface="Courier New"/>
                <a:ea typeface="宋体"/>
              </a:rPr>
              <a:t>	</a:t>
            </a:r>
            <a:r>
              <a:rPr sz="2000" lang="en-IN">
                <a:solidFill>
                  <a:srgbClr val="00FF00"/>
                </a:solidFill>
                <a:latin typeface="Courier New"/>
                <a:ea typeface="宋体"/>
              </a:rPr>
              <a:t>// data</a:t>
            </a:r>
          </a:p>
          <a:p>
            <a:pPr>
              <a:lnSpc>
                <a:spcPct val="100000"/>
              </a:lnSpc>
            </a:pPr>
            <a:r>
              <a:rPr sz="2000" lang="en-IN">
                <a:solidFill>
                  <a:srgbClr val="FFFFFF"/>
                </a:solidFill>
                <a:latin typeface="Courier New"/>
                <a:ea typeface="宋体"/>
              </a:rPr>
              <a:t>	</a:t>
            </a:r>
            <a:r>
              <a:rPr sz="2000" lang="en-IN">
                <a:solidFill>
                  <a:srgbClr val="FFFFFF"/>
                </a:solidFill>
                <a:latin typeface="Courier New"/>
                <a:ea typeface="宋体"/>
              </a:rPr>
              <a:t>node*</a:t>
            </a:r>
            <a:r>
              <a:rPr sz="2000" lang="en-IN">
                <a:solidFill>
                  <a:srgbClr val="FFFFFF"/>
                </a:solidFill>
                <a:latin typeface="Courier New"/>
                <a:ea typeface="宋体"/>
              </a:rPr>
              <a:t>	</a:t>
            </a:r>
            <a:r>
              <a:rPr sz="2000" lang="en-IN">
                <a:solidFill>
                  <a:srgbClr val="FFFFFF"/>
                </a:solidFill>
                <a:latin typeface="Courier New"/>
                <a:ea typeface="宋体"/>
              </a:rPr>
              <a:t>	</a:t>
            </a:r>
            <a:r>
              <a:rPr sz="2000" lang="en-IN">
                <a:solidFill>
                  <a:srgbClr val="FFFFFF"/>
                </a:solidFill>
                <a:latin typeface="Courier New"/>
                <a:ea typeface="宋体"/>
              </a:rPr>
              <a:t>next;</a:t>
            </a:r>
            <a:r>
              <a:rPr sz="2000" lang="en-IN">
                <a:solidFill>
                  <a:srgbClr val="FFFFFF"/>
                </a:solidFill>
                <a:latin typeface="Courier New"/>
                <a:ea typeface="宋体"/>
              </a:rPr>
              <a:t>	</a:t>
            </a:r>
            <a:r>
              <a:rPr sz="2000" lang="en-IN">
                <a:solidFill>
                  <a:srgbClr val="FFFFFF"/>
                </a:solidFill>
                <a:latin typeface="Courier New"/>
                <a:ea typeface="宋体"/>
              </a:rPr>
              <a:t>	</a:t>
            </a:r>
            <a:r>
              <a:rPr sz="2000" lang="en-IN">
                <a:solidFill>
                  <a:srgbClr val="00FF00"/>
                </a:solidFill>
                <a:latin typeface="Courier New"/>
                <a:ea typeface="宋体"/>
              </a:rPr>
              <a:t>// pointer to next</a:t>
            </a:r>
          </a:p>
          <a:p>
            <a:pPr>
              <a:lnSpc>
                <a:spcPct val="100000"/>
              </a:lnSpc>
            </a:pPr>
            <a:r>
              <a:rPr sz="2000" lang="en-IN">
                <a:solidFill>
                  <a:srgbClr val="FFFFFF"/>
                </a:solidFill>
                <a:latin typeface="Courier New"/>
                <a:ea typeface="宋体"/>
              </a:rPr>
              <a:t>public:</a:t>
            </a:r>
          </a:p>
          <a:p>
            <a:pPr>
              <a:lnSpc>
                <a:spcPct val="100000"/>
              </a:lnSpc>
            </a:pPr>
            <a:r>
              <a:rPr sz="2000" lang="en-IN">
                <a:solidFill>
                  <a:srgbClr val="FFFFFF"/>
                </a:solidFill>
                <a:latin typeface="Courier New"/>
                <a:ea typeface="宋体"/>
              </a:rPr>
              <a:t>	</a:t>
            </a:r>
            <a:r>
              <a:rPr sz="2000" lang="en-IN">
                <a:solidFill>
                  <a:srgbClr val="FFFFFF"/>
                </a:solidFill>
                <a:latin typeface="Courier New"/>
                <a:ea typeface="宋体"/>
              </a:rPr>
              <a:t>node* create();</a:t>
            </a:r>
          </a:p>
          <a:p>
            <a:pPr>
              <a:lnSpc>
                <a:spcPct val="100000"/>
              </a:lnSpc>
            </a:pPr>
            <a:r>
              <a:rPr sz="2000" lang="en-IN">
                <a:solidFill>
                  <a:srgbClr val="FFFFFF"/>
                </a:solidFill>
                <a:latin typeface="Courier New"/>
                <a:ea typeface="宋体"/>
              </a:rPr>
              <a:t>	</a:t>
            </a:r>
            <a:r>
              <a:rPr sz="2000" lang="en-IN">
                <a:solidFill>
                  <a:srgbClr val="FFFFFF"/>
                </a:solidFill>
                <a:latin typeface="Courier New"/>
                <a:ea typeface="宋体"/>
              </a:rPr>
              <a:t>void display(node*);</a:t>
            </a:r>
          </a:p>
          <a:p>
            <a:pPr>
              <a:lnSpc>
                <a:spcPct val="100000"/>
              </a:lnSpc>
            </a:pPr>
            <a:r>
              <a:rPr sz="2000" lang="en-IN">
                <a:solidFill>
                  <a:srgbClr val="FFFFFF"/>
                </a:solidFill>
                <a:latin typeface="Courier New"/>
                <a:ea typeface="宋体"/>
              </a:rPr>
              <a:t>	</a:t>
            </a:r>
            <a:r>
              <a:rPr sz="2000" lang="en-IN">
                <a:solidFill>
                  <a:srgbClr val="FFFFFF"/>
                </a:solidFill>
                <a:latin typeface="Courier New"/>
                <a:ea typeface="宋体"/>
              </a:rPr>
              <a:t>node* beg_del(node*);</a:t>
            </a:r>
          </a:p>
          <a:p>
            <a:pPr>
              <a:lnSpc>
                <a:spcPct val="100000"/>
              </a:lnSpc>
            </a:pPr>
            <a:r>
              <a:rPr sz="2000" lang="en-IN">
                <a:solidFill>
                  <a:srgbClr val="FFFFFF"/>
                </a:solidFill>
                <a:latin typeface="Courier New"/>
                <a:ea typeface="宋体"/>
              </a:rPr>
              <a:t>	</a:t>
            </a:r>
            <a:r>
              <a:rPr sz="2000" lang="en-IN">
                <a:solidFill>
                  <a:srgbClr val="FFFFFF"/>
                </a:solidFill>
                <a:latin typeface="Courier New"/>
                <a:ea typeface="宋体"/>
              </a:rPr>
              <a:t>node* end_del(node*);</a:t>
            </a:r>
          </a:p>
          <a:p>
            <a:pPr>
              <a:lnSpc>
                <a:spcPct val="100000"/>
              </a:lnSpc>
            </a:pPr>
            <a:r>
              <a:rPr sz="2000" lang="en-IN">
                <a:solidFill>
                  <a:srgbClr val="FFFFFF"/>
                </a:solidFill>
                <a:latin typeface="Courier New"/>
                <a:ea typeface="宋体"/>
              </a:rPr>
              <a:t>	</a:t>
            </a:r>
            <a:r>
              <a:rPr sz="2000" lang="en-IN">
                <a:solidFill>
                  <a:srgbClr val="FFFFFF"/>
                </a:solidFill>
                <a:latin typeface="Courier New"/>
                <a:ea typeface="宋体"/>
              </a:rPr>
              <a:t>node* mid_del(node*);</a:t>
            </a:r>
          </a:p>
          <a:p>
            <a:pPr>
              <a:lnSpc>
                <a:spcPct val="100000"/>
              </a:lnSpc>
            </a:pPr>
            <a:r>
              <a:rPr sz="2000" lang="en-IN">
                <a:solidFill>
                  <a:srgbClr val="FFFFFF"/>
                </a:solidFill>
                <a:latin typeface="Courier New"/>
                <a:ea typeface="宋体"/>
              </a:rPr>
              <a:t>	</a:t>
            </a:r>
            <a:r>
              <a:rPr sz="2000" lang="en-IN">
                <a:solidFill>
                  <a:srgbClr val="FFFFFF"/>
                </a:solidFill>
                <a:latin typeface="Courier New"/>
                <a:ea typeface="宋体"/>
              </a:rPr>
              <a:t>node* beg_add(node*);</a:t>
            </a:r>
          </a:p>
          <a:p>
            <a:pPr>
              <a:lnSpc>
                <a:spcPct val="100000"/>
              </a:lnSpc>
            </a:pPr>
            <a:r>
              <a:rPr sz="2000" lang="en-IN">
                <a:solidFill>
                  <a:srgbClr val="FFFFFF"/>
                </a:solidFill>
                <a:latin typeface="Courier New"/>
                <a:ea typeface="宋体"/>
              </a:rPr>
              <a:t>	</a:t>
            </a:r>
            <a:r>
              <a:rPr sz="2000" lang="en-IN">
                <a:solidFill>
                  <a:srgbClr val="FFFFFF"/>
                </a:solidFill>
                <a:latin typeface="Courier New"/>
                <a:ea typeface="宋体"/>
              </a:rPr>
              <a:t>node* end_add(node*);</a:t>
            </a:r>
          </a:p>
          <a:p>
            <a:pPr>
              <a:lnSpc>
                <a:spcPct val="100000"/>
              </a:lnSpc>
            </a:pPr>
            <a:r>
              <a:rPr sz="2000" lang="en-IN">
                <a:solidFill>
                  <a:srgbClr val="FFFFFF"/>
                </a:solidFill>
                <a:latin typeface="Courier New"/>
                <a:ea typeface="宋体"/>
              </a:rPr>
              <a:t>	</a:t>
            </a:r>
            <a:r>
              <a:rPr sz="2000" lang="en-IN">
                <a:solidFill>
                  <a:srgbClr val="FFFFFF"/>
                </a:solidFill>
                <a:latin typeface="Courier New"/>
                <a:ea typeface="宋体"/>
              </a:rPr>
              <a:t>node* mid_add(node*);</a:t>
            </a:r>
          </a:p>
          <a:p>
            <a:pPr>
              <a:lnSpc>
                <a:spcPct val="100000"/>
              </a:lnSpc>
            </a:pPr>
            <a:r>
              <a:rPr sz="2000" lang="en-IN">
                <a:solidFill>
                  <a:srgbClr val="FFFFFF"/>
                </a:solidFill>
                <a:latin typeface="Courier New"/>
                <a:ea typeface="宋体"/>
              </a:rPr>
              <a:t>	</a:t>
            </a:r>
            <a:r>
              <a:rPr sz="2000" lang="en-IN">
                <a:solidFill>
                  <a:srgbClr val="FFFFFF"/>
                </a:solidFill>
                <a:latin typeface="Courier New"/>
                <a:ea typeface="宋体"/>
              </a:rPr>
              <a:t>node* total(node*);</a:t>
            </a:r>
          </a:p>
          <a:p>
            <a:pPr>
              <a:lnSpc>
                <a:spcPct val="100000"/>
              </a:lnSpc>
            </a:pPr>
            <a:r>
              <a:rPr sz="2000" lang="en-IN">
                <a:solidFill>
                  <a:srgbClr val="FFFFFF"/>
                </a:solidFill>
                <a:latin typeface="Courier New"/>
                <a:ea typeface="宋体"/>
              </a:rPr>
              <a:t>};</a:t>
            </a:r>
          </a:p>
        </p:txBody>
      </p:sp>
    </p:spTree>
  </p:cSld>
  <p:clrMapOvr>
    <a:masterClrMapping/>
  </p:clrMapOvr>
  <p:timing>
    <p:tnLst>
      <p:par>
        <p:cTn dur="indefinite" id="29" nodeType="tmRoot" restart="never">
          <p:childTnLst>
            <p:seq>
              <p:cTn id="30" nodeType="mainSeq">
                <p:childTnLst>
                  <p:par>
                    <p:cTn fill="freeze" id="31">
                      <p:stCondLst>
                        <p:cond delay="indefinite"/>
                      </p:stCondLst>
                      <p:childTnLst>
                        <p:par>
                          <p:cTn fill="freeze" id="32">
                            <p:stCondLst>
                              <p:cond delay="0"/>
                            </p:stCondLst>
                            <p:childTnLst>
                              <p:par>
                                <p:cTn dur="indefinite" fill="hold" id="33" nodeType="clickEffect" presetClass="entr" presetID="1">
                                  <p:stCondLst>
                                    <p:cond delay="0"/>
                                  </p:stCondLst>
                                  <p:childTnLst>
                                    <p:set>
                                      <p:cBhvr>
                                        <p:cTn dur="1" fill="hold" id="34">
                                          <p:stCondLst>
                                            <p:cond delay="0"/>
                                          </p:stCondLst>
                                        </p:cTn>
                                        <p:tgtEl>
                                          <p:spTgt spid="1048646">
                                            <p:txEl>
                                              <p:pRg st="0" end="12"/>
                                            </p:txEl>
                                          </p:spTgt>
                                        </p:tgtEl>
                                        <p:attrNameLst>
                                          <p:attrName>style.visibility</p:attrName>
                                        </p:attrNameLst>
                                      </p:cBhvr>
                                      <p:to>
                                        <p:strVal val="visible"/>
                                      </p:to>
                                    </p:set>
                                  </p:childTnLst>
                                </p:cTn>
                              </p:par>
                              <p:par>
                                <p:cTn dur="indefinite" fill="hold" id="35" nodeType="withEffect" presetClass="entr" presetID="1">
                                  <p:stCondLst>
                                    <p:cond delay="0"/>
                                  </p:stCondLst>
                                  <p:childTnLst>
                                    <p:set>
                                      <p:cBhvr>
                                        <p:cTn dur="1" fill="hold" id="36">
                                          <p:stCondLst>
                                            <p:cond delay="0"/>
                                          </p:stCondLst>
                                        </p:cTn>
                                        <p:tgtEl>
                                          <p:spTgt spid="1048646">
                                            <p:txEl>
                                              <p:pRg st="278" end="278"/>
                                            </p:txEl>
                                          </p:spTgt>
                                        </p:tgtEl>
                                        <p:attrNameLst>
                                          <p:attrName>style.visibility</p:attrName>
                                        </p:attrNameLst>
                                      </p:cBhvr>
                                      <p:to>
                                        <p:strVal val="visible"/>
                                      </p:to>
                                    </p:set>
                                  </p:childTnLst>
                                </p:cTn>
                              </p:par>
                              <p:par>
                                <p:cTn dur="indefinite" fill="hold" id="37" nodeType="withEffect" presetClass="entr" presetID="1">
                                  <p:stCondLst>
                                    <p:cond delay="0"/>
                                  </p:stCondLst>
                                  <p:childTnLst>
                                    <p:set>
                                      <p:cBhvr>
                                        <p:cTn dur="1" fill="hold" id="38">
                                          <p:stCondLst>
                                            <p:cond delay="0"/>
                                          </p:stCondLst>
                                        </p:cTn>
                                        <p:tgtEl>
                                          <p:spTgt spid="1048646">
                                            <p:txEl>
                                              <p:pRg st="278" end="278"/>
                                            </p:txEl>
                                          </p:spTgt>
                                        </p:tgtEl>
                                        <p:attrNameLst>
                                          <p:attrName>style.visibility</p:attrName>
                                        </p:attrNameLst>
                                      </p:cBhvr>
                                      <p:to>
                                        <p:strVal val="visible"/>
                                      </p:to>
                                    </p:set>
                                  </p:childTnLst>
                                </p:cTn>
                              </p:par>
                              <p:par>
                                <p:cTn dur="indefinite" fill="hold" id="39" nodeType="withEffect" presetClass="entr" presetID="1">
                                  <p:stCondLst>
                                    <p:cond delay="0"/>
                                  </p:stCondLst>
                                  <p:childTnLst>
                                    <p:set>
                                      <p:cBhvr>
                                        <p:cTn dur="1" fill="hold" id="40">
                                          <p:stCondLst>
                                            <p:cond delay="0"/>
                                          </p:stCondLst>
                                        </p:cTn>
                                        <p:tgtEl>
                                          <p:spTgt spid="1048646">
                                            <p:txEl>
                                              <p:pRg st="278" end="278"/>
                                            </p:txEl>
                                          </p:spTgt>
                                        </p:tgtEl>
                                        <p:attrNameLst>
                                          <p:attrName>style.visibility</p:attrName>
                                        </p:attrNameLst>
                                      </p:cBhvr>
                                      <p:to>
                                        <p:strVal val="visible"/>
                                      </p:to>
                                    </p:set>
                                  </p:childTnLst>
                                </p:cTn>
                              </p:par>
                              <p:par>
                                <p:cTn dur="indefinite" fill="hold" id="41" nodeType="withEffect" presetClass="entr" presetID="1">
                                  <p:stCondLst>
                                    <p:cond delay="0"/>
                                  </p:stCondLst>
                                  <p:childTnLst>
                                    <p:set>
                                      <p:cBhvr>
                                        <p:cTn dur="1" fill="hold" id="42">
                                          <p:stCondLst>
                                            <p:cond delay="0"/>
                                          </p:stCondLst>
                                        </p:cTn>
                                        <p:tgtEl>
                                          <p:spTgt spid="1048646">
                                            <p:txEl>
                                              <p:pRg st="278" end="27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74" name=""/>
        <p:cNvGrpSpPr/>
        <p:nvPr/>
      </p:nvGrpSpPr>
      <p:grpSpPr>
        <a:xfrm>
          <a:off x="0" y="0"/>
          <a:ext cx="0" cy="0"/>
          <a:chOff x="0" y="0"/>
          <a:chExt cx="0" cy="0"/>
        </a:xfrm>
      </p:grpSpPr>
      <p:sp>
        <p:nvSpPr>
          <p:cNvPr id="1048648" name="TextShape 1"/>
          <p:cNvSpPr txBox="1"/>
          <p:nvPr/>
        </p:nvSpPr>
        <p:spPr>
          <a:xfrm>
            <a:off x="772723" y="0"/>
            <a:ext cx="6842624" cy="6948360"/>
          </a:xfrm>
          <a:prstGeom prst="rect"/>
        </p:spPr>
        <p:txBody>
          <a:bodyPr bIns="45000" lIns="90000" rIns="90000" tIns="45000"/>
          <a:p>
            <a:r>
              <a:rPr sz="1600" lang="en-IN">
                <a:solidFill>
                  <a:srgbClr val="FFFFFF"/>
                </a:solidFill>
                <a:latin typeface="Arial"/>
              </a:rPr>
              <a:t>node* node::create()</a:t>
            </a:r>
          </a:p>
          <a:p>
            <a:r>
              <a:rPr sz="1600" lang="en-IN">
                <a:solidFill>
                  <a:srgbClr val="FFFFFF"/>
                </a:solidFill>
                <a:latin typeface="Arial"/>
              </a:rPr>
              <a:t>{</a:t>
            </a:r>
          </a:p>
          <a:p>
            <a:r>
              <a:rPr sz="1600" lang="en-IN">
                <a:solidFill>
                  <a:srgbClr val="FFFFFF"/>
                </a:solidFill>
                <a:latin typeface="Arial"/>
              </a:rPr>
              <a:t>	</a:t>
            </a:r>
            <a:r>
              <a:rPr sz="1600" lang="en-IN">
                <a:solidFill>
                  <a:srgbClr val="FFFFFF"/>
                </a:solidFill>
                <a:latin typeface="Arial"/>
              </a:rPr>
              <a:t>node* head,*p;</a:t>
            </a:r>
          </a:p>
          <a:p>
            <a:r>
              <a:rPr sz="1600" lang="en-IN">
                <a:solidFill>
                  <a:srgbClr val="FFFFFF"/>
                </a:solidFill>
                <a:latin typeface="Arial"/>
              </a:rPr>
              <a:t>	</a:t>
            </a:r>
            <a:r>
              <a:rPr sz="1600" lang="en-IN">
                <a:solidFill>
                  <a:srgbClr val="FFFFFF"/>
                </a:solidFill>
                <a:latin typeface="Arial"/>
              </a:rPr>
              <a:t>head=NULL;</a:t>
            </a:r>
          </a:p>
          <a:p>
            <a:r>
              <a:rPr sz="1600" lang="en-IN">
                <a:solidFill>
                  <a:srgbClr val="FFFFFF"/>
                </a:solidFill>
                <a:latin typeface="Arial"/>
              </a:rPr>
              <a:t>	</a:t>
            </a:r>
            <a:r>
              <a:rPr sz="1600" lang="en-IN">
                <a:solidFill>
                  <a:srgbClr val="FFFFFF"/>
                </a:solidFill>
                <a:latin typeface="Arial"/>
              </a:rPr>
              <a:t>cout&lt;&lt;"Enter the number of members"&lt;&lt;endl;</a:t>
            </a:r>
          </a:p>
          <a:p>
            <a:r>
              <a:rPr sz="1600" lang="en-IN">
                <a:solidFill>
                  <a:srgbClr val="FFFFFF"/>
                </a:solidFill>
                <a:latin typeface="Arial"/>
              </a:rPr>
              <a:t>        </a:t>
            </a:r>
            <a:r>
              <a:rPr sz="1600" lang="en-IN">
                <a:solidFill>
                  <a:srgbClr val="FFFFFF"/>
                </a:solidFill>
                <a:latin typeface="Arial"/>
              </a:rPr>
              <a:t>cin&gt;&gt;n;</a:t>
            </a:r>
          </a:p>
          <a:p>
            <a:r>
              <a:rPr sz="1600" lang="en-IN">
                <a:solidFill>
                  <a:srgbClr val="FFFFFF"/>
                </a:solidFill>
                <a:latin typeface="Arial"/>
              </a:rPr>
              <a:t>    </a:t>
            </a:r>
            <a:r>
              <a:rPr sz="1600" lang="en-IN">
                <a:solidFill>
                  <a:srgbClr val="FFFFFF"/>
                </a:solidFill>
                <a:latin typeface="Arial"/>
              </a:rPr>
              <a:t>for(i=0;i&lt;n;i++)</a:t>
            </a:r>
          </a:p>
          <a:p>
            <a:r>
              <a:rPr sz="1600" lang="en-IN">
                <a:solidFill>
                  <a:srgbClr val="FFFFFF"/>
                </a:solidFill>
                <a:latin typeface="Arial"/>
              </a:rPr>
              <a:t>    </a:t>
            </a:r>
            <a:r>
              <a:rPr sz="1600" lang="en-IN">
                <a:solidFill>
                  <a:srgbClr val="FFFFFF"/>
                </a:solidFill>
                <a:latin typeface="Arial"/>
              </a:rPr>
              <a:t>{</a:t>
            </a:r>
          </a:p>
          <a:p>
            <a:r>
              <a:rPr sz="1600" lang="en-IN">
                <a:solidFill>
                  <a:srgbClr val="FFFFFF"/>
                </a:solidFill>
                <a:latin typeface="Arial"/>
              </a:rPr>
              <a:t>    </a:t>
            </a:r>
            <a:r>
              <a:rPr sz="1600" lang="en-IN">
                <a:solidFill>
                  <a:srgbClr val="FFFFFF"/>
                </a:solidFill>
                <a:latin typeface="Arial"/>
              </a:rPr>
              <a:t>	</a:t>
            </a:r>
            <a:r>
              <a:rPr sz="1600" lang="en-IN">
                <a:solidFill>
                  <a:srgbClr val="FFFFFF"/>
                </a:solidFill>
                <a:latin typeface="Arial"/>
              </a:rPr>
              <a:t>if(head==NULL)</a:t>
            </a:r>
          </a:p>
          <a:p>
            <a:r>
              <a:rPr sz="1600" lang="en-IN">
                <a:solidFill>
                  <a:srgbClr val="FFFFFF"/>
                </a:solidFill>
                <a:latin typeface="Arial"/>
              </a:rPr>
              <a:t>    </a:t>
            </a:r>
            <a:r>
              <a:rPr sz="1600" lang="en-IN">
                <a:solidFill>
                  <a:srgbClr val="FFFFFF"/>
                </a:solidFill>
                <a:latin typeface="Arial"/>
              </a:rPr>
              <a:t>	</a:t>
            </a:r>
            <a:r>
              <a:rPr sz="1600" lang="en-IN">
                <a:solidFill>
                  <a:srgbClr val="FFFFFF"/>
                </a:solidFill>
                <a:latin typeface="Arial"/>
              </a:rPr>
              <a:t>{</a:t>
            </a:r>
          </a:p>
          <a:p>
            <a:r>
              <a:rPr sz="1600" lang="en-IN">
                <a:solidFill>
                  <a:srgbClr val="FFFFFF"/>
                </a:solidFill>
                <a:latin typeface="Arial"/>
              </a:rPr>
              <a:t>    </a:t>
            </a:r>
            <a:r>
              <a:rPr sz="1600" lang="en-IN">
                <a:solidFill>
                  <a:srgbClr val="FFFFFF"/>
                </a:solidFill>
                <a:latin typeface="Arial"/>
              </a:rPr>
              <a:t>	</a:t>
            </a:r>
            <a:r>
              <a:rPr sz="1600" lang="en-IN">
                <a:solidFill>
                  <a:srgbClr val="FFFFFF"/>
                </a:solidFill>
                <a:latin typeface="Arial"/>
              </a:rPr>
              <a:t>	</a:t>
            </a:r>
            <a:r>
              <a:rPr sz="1600" lang="en-IN">
                <a:solidFill>
                  <a:srgbClr val="FFFFFF"/>
                </a:solidFill>
                <a:latin typeface="Arial"/>
              </a:rPr>
              <a:t>head=new node;</a:t>
            </a:r>
          </a:p>
          <a:p>
            <a:r>
              <a:rPr sz="1600" lang="en-IN">
                <a:solidFill>
                  <a:srgbClr val="FFFFFF"/>
                </a:solidFill>
                <a:latin typeface="Arial"/>
              </a:rPr>
              <a:t>    </a:t>
            </a:r>
            <a:r>
              <a:rPr sz="1600" lang="en-IN">
                <a:solidFill>
                  <a:srgbClr val="FFFFFF"/>
                </a:solidFill>
                <a:latin typeface="Arial"/>
              </a:rPr>
              <a:t>	</a:t>
            </a:r>
            <a:r>
              <a:rPr sz="1600" lang="en-IN">
                <a:solidFill>
                  <a:srgbClr val="FFFFFF"/>
                </a:solidFill>
                <a:latin typeface="Arial"/>
              </a:rPr>
              <a:t>	</a:t>
            </a:r>
            <a:r>
              <a:rPr sz="1600" lang="en-IN">
                <a:solidFill>
                  <a:srgbClr val="FFFFFF"/>
                </a:solidFill>
                <a:latin typeface="Arial"/>
              </a:rPr>
              <a:t>cout&lt;&lt;"Enter the roll number and name of the member"&lt;&lt;endl;</a:t>
            </a:r>
          </a:p>
          <a:p>
            <a:r>
              <a:rPr sz="1600" lang="en-IN">
                <a:solidFill>
                  <a:srgbClr val="FFFFFF"/>
                </a:solidFill>
                <a:latin typeface="Arial"/>
              </a:rPr>
              <a:t>    </a:t>
            </a:r>
            <a:r>
              <a:rPr sz="1600" lang="en-IN">
                <a:solidFill>
                  <a:srgbClr val="FFFFFF"/>
                </a:solidFill>
                <a:latin typeface="Arial"/>
              </a:rPr>
              <a:t>	</a:t>
            </a:r>
            <a:r>
              <a:rPr sz="1600" lang="en-IN">
                <a:solidFill>
                  <a:srgbClr val="FFFFFF"/>
                </a:solidFill>
                <a:latin typeface="Arial"/>
              </a:rPr>
              <a:t>	</a:t>
            </a:r>
            <a:r>
              <a:rPr sz="1600" lang="en-IN">
                <a:solidFill>
                  <a:srgbClr val="FFFFFF"/>
                </a:solidFill>
                <a:latin typeface="Arial"/>
              </a:rPr>
              <a:t>cin&gt;&gt;head-&gt;rno;</a:t>
            </a:r>
          </a:p>
          <a:p>
            <a:r>
              <a:rPr sz="1600" lang="en-IN">
                <a:solidFill>
                  <a:srgbClr val="FFFFFF"/>
                </a:solidFill>
                <a:latin typeface="Arial"/>
              </a:rPr>
              <a:t>    </a:t>
            </a:r>
            <a:r>
              <a:rPr sz="1600" lang="en-IN">
                <a:solidFill>
                  <a:srgbClr val="FFFFFF"/>
                </a:solidFill>
                <a:latin typeface="Arial"/>
              </a:rPr>
              <a:t>	</a:t>
            </a:r>
            <a:r>
              <a:rPr sz="1600" lang="en-IN">
                <a:solidFill>
                  <a:srgbClr val="FFFFFF"/>
                </a:solidFill>
                <a:latin typeface="Arial"/>
              </a:rPr>
              <a:t>	</a:t>
            </a:r>
            <a:r>
              <a:rPr sz="1600" lang="en-IN">
                <a:solidFill>
                  <a:srgbClr val="FFFFFF"/>
                </a:solidFill>
                <a:latin typeface="Arial"/>
              </a:rPr>
              <a:t>cin&gt;&gt;head-&gt;name;</a:t>
            </a:r>
          </a:p>
          <a:p>
            <a:r>
              <a:rPr sz="1600" lang="en-IN">
                <a:solidFill>
                  <a:srgbClr val="FFFFFF"/>
                </a:solidFill>
                <a:latin typeface="Arial"/>
              </a:rPr>
              <a:t>    </a:t>
            </a:r>
            <a:r>
              <a:rPr sz="1600" lang="en-IN">
                <a:solidFill>
                  <a:srgbClr val="FFFFFF"/>
                </a:solidFill>
                <a:latin typeface="Arial"/>
              </a:rPr>
              <a:t>	</a:t>
            </a:r>
            <a:r>
              <a:rPr sz="1600" lang="en-IN">
                <a:solidFill>
                  <a:srgbClr val="FFFFFF"/>
                </a:solidFill>
                <a:latin typeface="Arial"/>
              </a:rPr>
              <a:t>	</a:t>
            </a:r>
            <a:r>
              <a:rPr sz="1600" lang="en-IN">
                <a:solidFill>
                  <a:srgbClr val="FFFFFF"/>
                </a:solidFill>
                <a:latin typeface="Arial"/>
              </a:rPr>
              <a:t>head-&gt;next=NULL;</a:t>
            </a:r>
          </a:p>
          <a:p>
            <a:r>
              <a:rPr sz="1600" lang="en-IN">
                <a:solidFill>
                  <a:srgbClr val="FFFFFF"/>
                </a:solidFill>
                <a:latin typeface="Arial"/>
              </a:rPr>
              <a:t>    </a:t>
            </a:r>
            <a:r>
              <a:rPr sz="1600" lang="en-IN">
                <a:solidFill>
                  <a:srgbClr val="FFFFFF"/>
                </a:solidFill>
                <a:latin typeface="Arial"/>
              </a:rPr>
              <a:t>	</a:t>
            </a:r>
            <a:r>
              <a:rPr sz="1600" lang="en-IN">
                <a:solidFill>
                  <a:srgbClr val="FFFFFF"/>
                </a:solidFill>
                <a:latin typeface="Arial"/>
              </a:rPr>
              <a:t>	</a:t>
            </a:r>
            <a:r>
              <a:rPr sz="1600" lang="en-IN">
                <a:solidFill>
                  <a:srgbClr val="FFFFFF"/>
                </a:solidFill>
                <a:latin typeface="Arial"/>
              </a:rPr>
              <a:t>p=head;</a:t>
            </a:r>
          </a:p>
          <a:p>
            <a:r>
              <a:rPr sz="1600" lang="en-IN">
                <a:solidFill>
                  <a:srgbClr val="FFFFFF"/>
                </a:solidFill>
                <a:latin typeface="Arial"/>
              </a:rPr>
              <a:t>    </a:t>
            </a:r>
            <a:r>
              <a:rPr sz="1600" lang="en-IN">
                <a:solidFill>
                  <a:srgbClr val="FFFFFF"/>
                </a:solidFill>
                <a:latin typeface="Arial"/>
              </a:rPr>
              <a:t>	</a:t>
            </a:r>
            <a:r>
              <a:rPr sz="1600" lang="en-IN">
                <a:solidFill>
                  <a:srgbClr val="FFFFFF"/>
                </a:solidFill>
                <a:latin typeface="Arial"/>
              </a:rPr>
              <a:t>}</a:t>
            </a:r>
          </a:p>
          <a:p>
            <a:r>
              <a:rPr sz="1600" lang="en-IN">
                <a:solidFill>
                  <a:srgbClr val="FFFFFF"/>
                </a:solidFill>
                <a:latin typeface="Arial"/>
              </a:rPr>
              <a:t>    </a:t>
            </a:r>
            <a:r>
              <a:rPr sz="1600" lang="en-IN">
                <a:solidFill>
                  <a:srgbClr val="FFFFFF"/>
                </a:solidFill>
                <a:latin typeface="Arial"/>
              </a:rPr>
              <a:t>	</a:t>
            </a:r>
            <a:r>
              <a:rPr sz="1600" lang="en-IN">
                <a:solidFill>
                  <a:srgbClr val="FFFFFF"/>
                </a:solidFill>
                <a:latin typeface="Arial"/>
              </a:rPr>
              <a:t>else</a:t>
            </a:r>
          </a:p>
          <a:p>
            <a:r>
              <a:rPr sz="1600" lang="en-IN">
                <a:solidFill>
                  <a:srgbClr val="FFFFFF"/>
                </a:solidFill>
                <a:latin typeface="Arial"/>
              </a:rPr>
              <a:t>    </a:t>
            </a:r>
            <a:r>
              <a:rPr sz="1600" lang="en-IN">
                <a:solidFill>
                  <a:srgbClr val="FFFFFF"/>
                </a:solidFill>
                <a:latin typeface="Arial"/>
              </a:rPr>
              <a:t>	</a:t>
            </a:r>
            <a:r>
              <a:rPr sz="1600" lang="en-IN">
                <a:solidFill>
                  <a:srgbClr val="FFFFFF"/>
                </a:solidFill>
                <a:latin typeface="Arial"/>
              </a:rPr>
              <a:t>{</a:t>
            </a:r>
          </a:p>
          <a:p>
            <a:r>
              <a:rPr sz="1600" lang="en-IN">
                <a:solidFill>
                  <a:srgbClr val="FFFFFF"/>
                </a:solidFill>
                <a:latin typeface="Arial"/>
              </a:rPr>
              <a:t>    </a:t>
            </a:r>
            <a:r>
              <a:rPr sz="1600" lang="en-IN">
                <a:solidFill>
                  <a:srgbClr val="FFFFFF"/>
                </a:solidFill>
                <a:latin typeface="Arial"/>
              </a:rPr>
              <a:t>	</a:t>
            </a:r>
            <a:r>
              <a:rPr sz="1600" lang="en-IN">
                <a:solidFill>
                  <a:srgbClr val="FFFFFF"/>
                </a:solidFill>
                <a:latin typeface="Arial"/>
              </a:rPr>
              <a:t>	</a:t>
            </a:r>
            <a:r>
              <a:rPr sz="1600" lang="en-IN">
                <a:solidFill>
                  <a:srgbClr val="FFFFFF"/>
                </a:solidFill>
                <a:latin typeface="Arial"/>
              </a:rPr>
              <a:t>p-&gt;next=new node;</a:t>
            </a:r>
          </a:p>
          <a:p>
            <a:r>
              <a:rPr sz="1600" lang="en-IN">
                <a:solidFill>
                  <a:srgbClr val="FFFFFF"/>
                </a:solidFill>
                <a:latin typeface="Arial"/>
              </a:rPr>
              <a:t>    </a:t>
            </a:r>
            <a:r>
              <a:rPr sz="1600" lang="en-IN">
                <a:solidFill>
                  <a:srgbClr val="FFFFFF"/>
                </a:solidFill>
                <a:latin typeface="Arial"/>
              </a:rPr>
              <a:t>	</a:t>
            </a:r>
            <a:r>
              <a:rPr sz="1600" lang="en-IN">
                <a:solidFill>
                  <a:srgbClr val="FFFFFF"/>
                </a:solidFill>
                <a:latin typeface="Arial"/>
              </a:rPr>
              <a:t>	</a:t>
            </a:r>
            <a:r>
              <a:rPr sz="1600" lang="en-IN">
                <a:solidFill>
                  <a:srgbClr val="FFFFFF"/>
                </a:solidFill>
                <a:latin typeface="Arial"/>
              </a:rPr>
              <a:t>p=p-&gt;next;</a:t>
            </a:r>
          </a:p>
          <a:p>
            <a:r>
              <a:rPr sz="1600" lang="en-IN">
                <a:solidFill>
                  <a:srgbClr val="FFFFFF"/>
                </a:solidFill>
                <a:latin typeface="Arial"/>
              </a:rPr>
              <a:t>    </a:t>
            </a:r>
            <a:r>
              <a:rPr sz="1600" lang="en-IN">
                <a:solidFill>
                  <a:srgbClr val="FFFFFF"/>
                </a:solidFill>
                <a:latin typeface="Arial"/>
              </a:rPr>
              <a:t>	</a:t>
            </a:r>
            <a:r>
              <a:rPr sz="1600" lang="en-IN">
                <a:solidFill>
                  <a:srgbClr val="FFFFFF"/>
                </a:solidFill>
                <a:latin typeface="Arial"/>
              </a:rPr>
              <a:t>	</a:t>
            </a:r>
            <a:r>
              <a:rPr sz="1600" lang="en-IN">
                <a:solidFill>
                  <a:srgbClr val="FFFFFF"/>
                </a:solidFill>
                <a:latin typeface="Arial"/>
              </a:rPr>
              <a:t>cout&lt;&lt;"Enter the  roll number and name of the member"&lt;&lt;endl;</a:t>
            </a:r>
          </a:p>
          <a:p>
            <a:r>
              <a:rPr sz="1600" lang="en-IN">
                <a:solidFill>
                  <a:srgbClr val="FFFFFF"/>
                </a:solidFill>
                <a:latin typeface="Arial"/>
              </a:rPr>
              <a:t>    </a:t>
            </a:r>
            <a:r>
              <a:rPr sz="1600" lang="en-IN">
                <a:solidFill>
                  <a:srgbClr val="FFFFFF"/>
                </a:solidFill>
                <a:latin typeface="Arial"/>
              </a:rPr>
              <a:t>	</a:t>
            </a:r>
            <a:r>
              <a:rPr sz="1600" lang="en-IN">
                <a:solidFill>
                  <a:srgbClr val="FFFFFF"/>
                </a:solidFill>
                <a:latin typeface="Arial"/>
              </a:rPr>
              <a:t>	</a:t>
            </a:r>
            <a:r>
              <a:rPr sz="1600" lang="en-IN">
                <a:solidFill>
                  <a:srgbClr val="FFFFFF"/>
                </a:solidFill>
                <a:latin typeface="Arial"/>
              </a:rPr>
              <a:t>cin&gt;&gt;p-&gt;rno;</a:t>
            </a:r>
          </a:p>
          <a:p>
            <a:r>
              <a:rPr sz="1600" lang="en-IN">
                <a:solidFill>
                  <a:srgbClr val="FFFFFF"/>
                </a:solidFill>
                <a:latin typeface="Arial"/>
              </a:rPr>
              <a:t>    </a:t>
            </a:r>
            <a:r>
              <a:rPr sz="1600" lang="en-IN">
                <a:solidFill>
                  <a:srgbClr val="FFFFFF"/>
                </a:solidFill>
                <a:latin typeface="Arial"/>
              </a:rPr>
              <a:t>	</a:t>
            </a:r>
            <a:r>
              <a:rPr sz="1600" lang="en-IN">
                <a:solidFill>
                  <a:srgbClr val="FFFFFF"/>
                </a:solidFill>
                <a:latin typeface="Arial"/>
              </a:rPr>
              <a:t>	</a:t>
            </a:r>
            <a:r>
              <a:rPr sz="1600" lang="en-IN">
                <a:solidFill>
                  <a:srgbClr val="FFFFFF"/>
                </a:solidFill>
                <a:latin typeface="Arial"/>
              </a:rPr>
              <a:t>cin&gt;&gt;p-&gt;name;</a:t>
            </a:r>
          </a:p>
          <a:p>
            <a:r>
              <a:rPr sz="1600" lang="en-IN">
                <a:solidFill>
                  <a:srgbClr val="FFFFFF"/>
                </a:solidFill>
                <a:latin typeface="Arial"/>
              </a:rPr>
              <a:t>       </a:t>
            </a:r>
            <a:r>
              <a:rPr sz="1600" lang="en-IN">
                <a:solidFill>
                  <a:srgbClr val="FFFFFF"/>
                </a:solidFill>
                <a:latin typeface="Arial"/>
              </a:rPr>
              <a:t>	</a:t>
            </a:r>
            <a:r>
              <a:rPr sz="1600" lang="en-IN">
                <a:solidFill>
                  <a:srgbClr val="FFFFFF"/>
                </a:solidFill>
                <a:latin typeface="Arial"/>
              </a:rPr>
              <a:t>     </a:t>
            </a:r>
            <a:r>
              <a:rPr sz="1600" lang="en-IN">
                <a:solidFill>
                  <a:srgbClr val="FFFFFF"/>
                </a:solidFill>
                <a:latin typeface="Arial"/>
              </a:rPr>
              <a:t>p-&gt;next=NULL;</a:t>
            </a:r>
          </a:p>
          <a:p>
            <a:r>
              <a:rPr sz="1600" lang="en-IN">
                <a:solidFill>
                  <a:srgbClr val="FFFFFF"/>
                </a:solidFill>
                <a:latin typeface="Arial"/>
              </a:rPr>
              <a:t>    </a:t>
            </a:r>
            <a:r>
              <a:rPr sz="1600" lang="en-IN">
                <a:solidFill>
                  <a:srgbClr val="FFFFFF"/>
                </a:solidFill>
                <a:latin typeface="Arial"/>
              </a:rPr>
              <a:t>	</a:t>
            </a:r>
            <a:r>
              <a:rPr sz="1600" lang="en-IN">
                <a:solidFill>
                  <a:srgbClr val="FFFFFF"/>
                </a:solidFill>
                <a:latin typeface="Arial"/>
              </a:rPr>
              <a:t>}</a:t>
            </a:r>
          </a:p>
          <a:p>
            <a:r>
              <a:rPr sz="1600" lang="en-IN">
                <a:solidFill>
                  <a:srgbClr val="FFFFFF"/>
                </a:solidFill>
                <a:latin typeface="Arial"/>
              </a:rPr>
              <a:t>    </a:t>
            </a:r>
            <a:r>
              <a:rPr sz="1600" lang="en-IN">
                <a:solidFill>
                  <a:srgbClr val="FFFFFF"/>
                </a:solidFill>
                <a:latin typeface="Arial"/>
              </a:rPr>
              <a:t>}</a:t>
            </a:r>
          </a:p>
          <a:p>
            <a:r>
              <a:rPr sz="1600" lang="en-IN">
                <a:solidFill>
                  <a:srgbClr val="FFFFFF"/>
                </a:solidFill>
                <a:latin typeface="Arial"/>
              </a:rPr>
              <a:t>    </a:t>
            </a:r>
            <a:r>
              <a:rPr sz="1600" lang="en-IN">
                <a:solidFill>
                  <a:srgbClr val="FFFFFF"/>
                </a:solidFill>
                <a:latin typeface="Arial"/>
              </a:rPr>
              <a:t>return head;</a:t>
            </a:r>
          </a:p>
          <a:p>
            <a:r>
              <a:rPr sz="1600" lang="en-IN">
                <a:solidFill>
                  <a:srgbClr val="FFFFFF"/>
                </a:solidFill>
                <a:latin typeface="Arial"/>
              </a:rPr>
              <a:t>}</a:t>
            </a:r>
          </a:p>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649" name="TextShape 1"/>
          <p:cNvSpPr txBox="1"/>
          <p:nvPr/>
        </p:nvSpPr>
        <p:spPr>
          <a:xfrm>
            <a:off x="792000" y="504000"/>
            <a:ext cx="5544000" cy="3798360"/>
          </a:xfrm>
          <a:prstGeom prst="rect"/>
        </p:spPr>
        <p:txBody>
          <a:bodyPr bIns="45000" lIns="90000" rIns="90000" tIns="45000"/>
          <a:p>
            <a:r>
              <a:rPr sz="2000" lang="en-IN">
                <a:solidFill>
                  <a:srgbClr val="FFFFFF"/>
                </a:solidFill>
                <a:latin typeface="Arial"/>
              </a:rPr>
              <a:t>void node::display(node *head)</a:t>
            </a:r>
          </a:p>
          <a:p>
            <a:r>
              <a:rPr sz="2000" lang="en-IN">
                <a:solidFill>
                  <a:srgbClr val="FFFFFF"/>
                </a:solidFill>
                <a:latin typeface="Arial"/>
              </a:rPr>
              <a:t>{</a:t>
            </a:r>
          </a:p>
          <a:p/>
          <a:p>
            <a:r>
              <a:rPr sz="2000" lang="en-IN">
                <a:solidFill>
                  <a:srgbClr val="FFFFFF"/>
                </a:solidFill>
                <a:latin typeface="Arial"/>
              </a:rPr>
              <a:t>	</a:t>
            </a:r>
            <a:r>
              <a:rPr sz="2000" lang="en-IN">
                <a:solidFill>
                  <a:srgbClr val="FFFFFF"/>
                </a:solidFill>
                <a:latin typeface="Arial"/>
              </a:rPr>
              <a:t>for(p=head;p!=NULL;p=p-&gt;next)</a:t>
            </a:r>
          </a:p>
          <a:p>
            <a:r>
              <a:rPr sz="2000" lang="en-IN">
                <a:solidFill>
                  <a:srgbClr val="FFFFFF"/>
                </a:solidFill>
                <a:latin typeface="Arial"/>
              </a:rPr>
              <a:t>	</a:t>
            </a:r>
            <a:r>
              <a:rPr sz="2000" lang="en-IN">
                <a:solidFill>
                  <a:srgbClr val="FFFFFF"/>
                </a:solidFill>
                <a:latin typeface="Arial"/>
              </a:rPr>
              <a:t>{</a:t>
            </a:r>
          </a:p>
          <a:p>
            <a:r>
              <a:rPr sz="2000" lang="en-IN">
                <a:solidFill>
                  <a:srgbClr val="FFFFFF"/>
                </a:solidFill>
                <a:latin typeface="Arial"/>
              </a:rPr>
              <a:t>	</a:t>
            </a:r>
            <a:r>
              <a:rPr sz="2000" lang="en-IN">
                <a:solidFill>
                  <a:srgbClr val="FFFFFF"/>
                </a:solidFill>
                <a:latin typeface="Arial"/>
              </a:rPr>
              <a:t>	</a:t>
            </a:r>
            <a:r>
              <a:rPr sz="2000" lang="en-IN">
                <a:solidFill>
                  <a:srgbClr val="FFFFFF"/>
                </a:solidFill>
                <a:latin typeface="Arial"/>
              </a:rPr>
              <a:t>cout&lt;&lt;"Roll No:"&lt;&lt;p-&gt;rno&lt;&lt;"  ";</a:t>
            </a:r>
          </a:p>
          <a:p>
            <a:r>
              <a:rPr sz="2000" lang="en-IN">
                <a:solidFill>
                  <a:srgbClr val="FFFFFF"/>
                </a:solidFill>
                <a:latin typeface="Arial"/>
              </a:rPr>
              <a:t>	</a:t>
            </a:r>
            <a:r>
              <a:rPr sz="2000" lang="en-IN">
                <a:solidFill>
                  <a:srgbClr val="FFFFFF"/>
                </a:solidFill>
                <a:latin typeface="Arial"/>
              </a:rPr>
              <a:t>	</a:t>
            </a:r>
            <a:r>
              <a:rPr sz="2000" lang="en-IN">
                <a:solidFill>
                  <a:srgbClr val="FFFFFF"/>
                </a:solidFill>
                <a:latin typeface="Arial"/>
              </a:rPr>
              <a:t>cout&lt;&lt;"Name:"&lt;&lt;p-&gt;name&lt;&lt;endl;</a:t>
            </a:r>
          </a:p>
          <a:p>
            <a:r>
              <a:rPr sz="2000" lang="en-IN">
                <a:solidFill>
                  <a:srgbClr val="FFFFFF"/>
                </a:solidFill>
                <a:latin typeface="Arial"/>
              </a:rPr>
              <a:t>	</a:t>
            </a:r>
            <a:r>
              <a:rPr sz="2000" lang="en-IN">
                <a:solidFill>
                  <a:srgbClr val="FFFFFF"/>
                </a:solidFill>
                <a:latin typeface="Arial"/>
              </a:rPr>
              <a:t>}</a:t>
            </a:r>
          </a:p>
          <a:p>
            <a:r>
              <a:rPr sz="2000" lang="en-IN">
                <a:solidFill>
                  <a:srgbClr val="FFFFFF"/>
                </a:solidFill>
                <a:latin typeface="Arial"/>
              </a:rPr>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76" name=""/>
        <p:cNvGrpSpPr/>
        <p:nvPr/>
      </p:nvGrpSpPr>
      <p:grpSpPr>
        <a:xfrm>
          <a:off x="0" y="0"/>
          <a:ext cx="0" cy="0"/>
          <a:chOff x="0" y="0"/>
          <a:chExt cx="0" cy="0"/>
        </a:xfrm>
      </p:grpSpPr>
      <p:sp>
        <p:nvSpPr>
          <p:cNvPr id="1048650" name="CustomShape 1"/>
          <p:cNvSpPr/>
          <p:nvPr/>
        </p:nvSpPr>
        <p:spPr>
          <a:xfrm>
            <a:off x="609480" y="228240"/>
            <a:ext cx="7844040" cy="1138320"/>
          </a:xfrm>
          <a:prstGeom prst="rect"/>
          <a:noFill/>
          <a:ln>
            <a:noFill/>
          </a:ln>
        </p:spPr>
        <p:txBody>
          <a:bodyPr anchor="b" bIns="46080" lIns="92160" rIns="92160" tIns="46080"/>
          <a:p>
            <a:pPr algn="ctr">
              <a:lnSpc>
                <a:spcPct val="100000"/>
              </a:lnSpc>
              <a:buSzPct val="25000"/>
              <a:buFont typeface="Monotype Sorts" charset="2"/>
              <a:buChar char=""/>
            </a:pPr>
            <a:r>
              <a:rPr sz="2400" lang="en-IN">
                <a:solidFill>
                  <a:srgbClr val="FFFFFF"/>
                </a:solidFill>
                <a:latin typeface="Arial"/>
              </a:rPr>
              <a:t>Inserting a new node</a:t>
            </a:r>
          </a:p>
        </p:txBody>
      </p:sp>
      <p:sp>
        <p:nvSpPr>
          <p:cNvPr id="1048651" name="CustomShape 2"/>
          <p:cNvSpPr/>
          <p:nvPr/>
        </p:nvSpPr>
        <p:spPr>
          <a:xfrm>
            <a:off x="380520" y="1981080"/>
            <a:ext cx="8529840" cy="4110120"/>
          </a:xfrm>
          <a:prstGeom prst="rect"/>
          <a:noFill/>
          <a:ln>
            <a:noFill/>
          </a:ln>
        </p:spPr>
        <p:txBody>
          <a:bodyPr bIns="46080" lIns="92160" rIns="92160" tIns="46080"/>
          <a:p>
            <a:pPr>
              <a:lnSpc>
                <a:spcPct val="100000"/>
              </a:lnSpc>
              <a:buSzPct val="25000"/>
              <a:buFont typeface="Monotype Sorts" charset="2"/>
              <a:buChar char=""/>
            </a:pPr>
            <a:r>
              <a:rPr sz="2400" lang="en-IN">
                <a:solidFill>
                  <a:srgbClr val="FFFFFF"/>
                </a:solidFill>
                <a:latin typeface="Arial"/>
              </a:rPr>
              <a:t>Possible cases of InsertNode</a:t>
            </a:r>
          </a:p>
          <a:p>
            <a:pPr lvl="1">
              <a:lnSpc>
                <a:spcPct val="100000"/>
              </a:lnSpc>
              <a:buSzPct val="25000"/>
              <a:buFont typeface="Arial"/>
              <a:buAutoNum type="arabicPeriod"/>
            </a:pPr>
            <a:r>
              <a:rPr sz="2400" lang="en-IN">
                <a:solidFill>
                  <a:srgbClr val="FFFFFF"/>
                </a:solidFill>
                <a:latin typeface="Arial"/>
              </a:rPr>
              <a:t>Insert into an empty list</a:t>
            </a:r>
          </a:p>
          <a:p>
            <a:pPr lvl="1">
              <a:lnSpc>
                <a:spcPct val="100000"/>
              </a:lnSpc>
              <a:buSzPct val="25000"/>
              <a:buFont typeface="Arial"/>
              <a:buAutoNum type="arabicPeriod"/>
            </a:pPr>
            <a:r>
              <a:rPr sz="2400" lang="en-IN">
                <a:solidFill>
                  <a:srgbClr val="FFFFFF"/>
                </a:solidFill>
                <a:latin typeface="Arial"/>
              </a:rPr>
              <a:t>Insert in front</a:t>
            </a:r>
          </a:p>
          <a:p>
            <a:pPr lvl="1">
              <a:lnSpc>
                <a:spcPct val="100000"/>
              </a:lnSpc>
              <a:buSzPct val="25000"/>
              <a:buFont typeface="Arial"/>
              <a:buAutoNum type="arabicPeriod"/>
            </a:pPr>
            <a:r>
              <a:rPr sz="2400" lang="en-IN">
                <a:solidFill>
                  <a:srgbClr val="FFFFFF"/>
                </a:solidFill>
                <a:latin typeface="Arial"/>
              </a:rPr>
              <a:t>Insert at back</a:t>
            </a:r>
          </a:p>
          <a:p>
            <a:pPr lvl="1">
              <a:lnSpc>
                <a:spcPct val="100000"/>
              </a:lnSpc>
              <a:buSzPct val="25000"/>
              <a:buFont typeface="Arial"/>
              <a:buAutoNum type="arabicPeriod"/>
            </a:pPr>
            <a:r>
              <a:rPr sz="2400" lang="en-IN">
                <a:solidFill>
                  <a:srgbClr val="FFFFFF"/>
                </a:solidFill>
                <a:latin typeface="Arial"/>
              </a:rPr>
              <a:t>Insert in middle</a:t>
            </a:r>
          </a:p>
          <a:p>
            <a:pPr>
              <a:lnSpc>
                <a:spcPct val="100000"/>
              </a:lnSpc>
              <a:buSzPct val="25000"/>
              <a:buFont typeface="Monotype Sorts" charset="2"/>
              <a:buChar char=""/>
            </a:pPr>
            <a:r>
              <a:rPr sz="2400" lang="en-IN">
                <a:solidFill>
                  <a:srgbClr val="FFFFFF"/>
                </a:solidFill>
                <a:latin typeface="Arial"/>
              </a:rPr>
              <a:t>But, in fact, only need to handle two cases</a:t>
            </a:r>
          </a:p>
          <a:p>
            <a:pPr lvl="1">
              <a:lnSpc>
                <a:spcPct val="100000"/>
              </a:lnSpc>
              <a:buSzPct val="25000"/>
              <a:buFont typeface="Arial"/>
              <a:buAutoNum type="arabicPeriod"/>
            </a:pPr>
            <a:r>
              <a:rPr sz="2400" lang="en-IN">
                <a:solidFill>
                  <a:srgbClr val="FFFFFF"/>
                </a:solidFill>
                <a:latin typeface="Arial"/>
              </a:rPr>
              <a:t>Insert as the first node (Case 1 and Case 2)</a:t>
            </a:r>
          </a:p>
          <a:p>
            <a:pPr lvl="1">
              <a:lnSpc>
                <a:spcPct val="100000"/>
              </a:lnSpc>
              <a:buSzPct val="25000"/>
              <a:buFont typeface="Arial"/>
              <a:buAutoNum type="arabicPeriod"/>
            </a:pPr>
            <a:r>
              <a:rPr sz="2400" lang="en-IN">
                <a:solidFill>
                  <a:srgbClr val="FFFFFF"/>
                </a:solidFill>
                <a:latin typeface="Arial"/>
              </a:rPr>
              <a:t>Insert in the middle or at the end of the list (Case 3 and Case 4)</a:t>
            </a:r>
          </a:p>
          <a:p>
            <a:pPr>
              <a:lnSpc>
                <a:spcPct val="100000"/>
              </a:lnSpc>
            </a:pPr>
          </a:p>
        </p:txBody>
      </p:sp>
    </p:spTree>
  </p:cSld>
  <p:clrMapOvr>
    <a:masterClrMapping/>
  </p:clrMapOvr>
  <p:timing>
    <p:tnLst>
      <p:par>
        <p:cTn dur="indefinite" id="47" nodeType="tmRoot" restart="never">
          <p:childTnLst>
            <p:seq>
              <p:cTn dur="indefinite" id="48" nodeType="mainSeq">
                <p:childTnLst>
                  <p:par>
                    <p:cTn dur="indefinite" fill="hold" id="49">
                      <p:stCondLst>
                        <p:cond delay="indefinite"/>
                      </p:stCondLst>
                      <p:childTnLst>
                        <p:par>
                          <p:cTn dur="indefinite" fill="hold" id="50">
                            <p:stCondLst>
                              <p:cond delay="0"/>
                            </p:stCondLst>
                            <p:childTnLst>
                              <p:par>
                                <p:cTn dur="indefinite" fill="hold" id="51" nodeType="clickEffect" presetClass="entr" presetID="1">
                                  <p:stCondLst>
                                    <p:cond delay="0"/>
                                  </p:stCondLst>
                                  <p:childTnLst>
                                    <p:set>
                                      <p:cBhvr>
                                        <p:cTn dur="1" fill="hold" id="52">
                                          <p:stCondLst>
                                            <p:cond delay="0"/>
                                          </p:stCondLst>
                                        </p:cTn>
                                        <p:tgtEl>
                                          <p:spTgt spid="1048651">
                                            <p:txEl>
                                              <p:pRg st="260" end="260"/>
                                            </p:txEl>
                                          </p:spTgt>
                                        </p:tgtEl>
                                        <p:attrNameLst>
                                          <p:attrName>style.visibility</p:attrName>
                                        </p:attrNameLst>
                                      </p:cBhvr>
                                      <p:to>
                                        <p:strVal val="visible"/>
                                      </p:to>
                                    </p:set>
                                  </p:childTnLst>
                                </p:cTn>
                              </p:par>
                              <p:par>
                                <p:cTn dur="indefinite" fill="hold" id="53" nodeType="withEffect" presetClass="entr" presetID="1">
                                  <p:stCondLst>
                                    <p:cond delay="0"/>
                                  </p:stCondLst>
                                  <p:childTnLst>
                                    <p:set>
                                      <p:cBhvr>
                                        <p:cTn dur="1" fill="hold" id="54">
                                          <p:stCondLst>
                                            <p:cond delay="0"/>
                                          </p:stCondLst>
                                        </p:cTn>
                                        <p:tgtEl>
                                          <p:spTgt spid="1048651">
                                            <p:txEl>
                                              <p:pRg st="260" end="260"/>
                                            </p:txEl>
                                          </p:spTgt>
                                        </p:tgtEl>
                                        <p:attrNameLst>
                                          <p:attrName>style.visibility</p:attrName>
                                        </p:attrNameLst>
                                      </p:cBhvr>
                                      <p:to>
                                        <p:strVal val="visible"/>
                                      </p:to>
                                    </p:set>
                                  </p:childTnLst>
                                </p:cTn>
                              </p:par>
                              <p:par>
                                <p:cTn dur="indefinite" fill="hold" id="55" nodeType="withEffect" presetClass="entr" presetID="1">
                                  <p:stCondLst>
                                    <p:cond delay="0"/>
                                  </p:stCondLst>
                                  <p:childTnLst>
                                    <p:set>
                                      <p:cBhvr>
                                        <p:cTn dur="1" fill="hold" id="56">
                                          <p:stCondLst>
                                            <p:cond delay="0"/>
                                          </p:stCondLst>
                                        </p:cTn>
                                        <p:tgtEl>
                                          <p:spTgt spid="1048651">
                                            <p:txEl>
                                              <p:pRg st="260" end="26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79" name=""/>
        <p:cNvGrpSpPr/>
        <p:nvPr/>
      </p:nvGrpSpPr>
      <p:grpSpPr>
        <a:xfrm>
          <a:off x="0" y="0"/>
          <a:ext cx="0" cy="0"/>
          <a:chOff x="0" y="0"/>
          <a:chExt cx="0" cy="0"/>
        </a:xfrm>
      </p:grpSpPr>
      <p:sp>
        <p:nvSpPr>
          <p:cNvPr id="1048653" name="TextShape 1"/>
          <p:cNvSpPr txBox="1"/>
          <p:nvPr/>
        </p:nvSpPr>
        <p:spPr>
          <a:xfrm>
            <a:off x="360000" y="214560"/>
            <a:ext cx="8280000" cy="6337440"/>
          </a:xfrm>
          <a:prstGeom prst="rect"/>
        </p:spPr>
        <p:txBody>
          <a:bodyPr bIns="45000" lIns="90000" rIns="90000" tIns="45000"/>
          <a:p>
            <a:r>
              <a:rPr lang="en-IN">
                <a:solidFill>
                  <a:srgbClr val="FFFFFF"/>
                </a:solidFill>
                <a:latin typeface="Arial"/>
              </a:rPr>
              <a:t>node* node::beg_add(node* head)</a:t>
            </a:r>
          </a:p>
          <a:p>
            <a:r>
              <a:rPr lang="en-IN">
                <a:solidFill>
                  <a:srgbClr val="FFFFFF"/>
                </a:solidFill>
                <a:latin typeface="Arial"/>
              </a:rPr>
              <a:t>{</a:t>
            </a:r>
          </a:p>
          <a:p>
            <a:r>
              <a:rPr lang="en-IN">
                <a:solidFill>
                  <a:srgbClr val="FFFFFF"/>
                </a:solidFill>
                <a:latin typeface="Arial"/>
              </a:rPr>
              <a:t>	</a:t>
            </a:r>
            <a:r>
              <a:rPr lang="en-IN">
                <a:solidFill>
                  <a:srgbClr val="FFFFFF"/>
                </a:solidFill>
                <a:latin typeface="Arial"/>
              </a:rPr>
              <a:t>p=new node;</a:t>
            </a:r>
          </a:p>
          <a:p>
            <a:r>
              <a:rPr lang="en-IN">
                <a:solidFill>
                  <a:srgbClr val="FFFFFF"/>
                </a:solidFill>
                <a:latin typeface="Arial"/>
              </a:rPr>
              <a:t>	</a:t>
            </a:r>
            <a:r>
              <a:rPr lang="en-IN">
                <a:solidFill>
                  <a:srgbClr val="FFFFFF"/>
                </a:solidFill>
                <a:latin typeface="Arial"/>
              </a:rPr>
              <a:t>cout&lt;&lt;"Enter the  roll number and name of the member"&lt;&lt;endl;</a:t>
            </a:r>
          </a:p>
          <a:p>
            <a:r>
              <a:rPr lang="en-IN">
                <a:solidFill>
                  <a:srgbClr val="FFFFFF"/>
                </a:solidFill>
                <a:latin typeface="Arial"/>
              </a:rPr>
              <a:t>	</a:t>
            </a:r>
            <a:r>
              <a:rPr lang="en-IN">
                <a:solidFill>
                  <a:srgbClr val="FFFFFF"/>
                </a:solidFill>
                <a:latin typeface="Arial"/>
              </a:rPr>
              <a:t>cin&gt;&gt;p-&gt;rno;</a:t>
            </a:r>
          </a:p>
          <a:p>
            <a:r>
              <a:rPr lang="en-IN">
                <a:solidFill>
                  <a:srgbClr val="FFFFFF"/>
                </a:solidFill>
                <a:latin typeface="Arial"/>
              </a:rPr>
              <a:t>	</a:t>
            </a:r>
            <a:r>
              <a:rPr lang="en-IN">
                <a:solidFill>
                  <a:srgbClr val="FFFFFF"/>
                </a:solidFill>
                <a:latin typeface="Arial"/>
              </a:rPr>
              <a:t>cin&gt;&gt;p-&gt;name;</a:t>
            </a:r>
          </a:p>
          <a:p>
            <a:r>
              <a:rPr lang="en-IN">
                <a:solidFill>
                  <a:srgbClr val="FFFFFF"/>
                </a:solidFill>
                <a:latin typeface="Arial"/>
              </a:rPr>
              <a:t>	</a:t>
            </a:r>
            <a:r>
              <a:rPr lang="en-IN">
                <a:solidFill>
                  <a:srgbClr val="FFFFFF"/>
                </a:solidFill>
                <a:latin typeface="Arial"/>
              </a:rPr>
              <a:t>p-&gt;next=NULL;</a:t>
            </a:r>
          </a:p>
          <a:p>
            <a:r>
              <a:rPr lang="en-IN">
                <a:solidFill>
                  <a:srgbClr val="FFFFFF"/>
                </a:solidFill>
                <a:latin typeface="Arial"/>
              </a:rPr>
              <a:t>	</a:t>
            </a:r>
            <a:r>
              <a:rPr lang="en-IN">
                <a:solidFill>
                  <a:srgbClr val="FFFFFF"/>
                </a:solidFill>
                <a:latin typeface="Arial"/>
              </a:rPr>
              <a:t>p-&gt;next=head;</a:t>
            </a:r>
          </a:p>
          <a:p>
            <a:r>
              <a:rPr lang="en-IN">
                <a:solidFill>
                  <a:srgbClr val="FFFFFF"/>
                </a:solidFill>
                <a:latin typeface="Arial"/>
              </a:rPr>
              <a:t>	</a:t>
            </a:r>
            <a:r>
              <a:rPr lang="en-IN">
                <a:solidFill>
                  <a:srgbClr val="FFFFFF"/>
                </a:solidFill>
                <a:latin typeface="Arial"/>
              </a:rPr>
              <a:t>head=p;</a:t>
            </a:r>
          </a:p>
          <a:p>
            <a:r>
              <a:rPr lang="en-IN">
                <a:solidFill>
                  <a:srgbClr val="FFFFFF"/>
                </a:solidFill>
                <a:latin typeface="Arial"/>
              </a:rPr>
              <a:t>	</a:t>
            </a:r>
            <a:r>
              <a:rPr lang="en-IN">
                <a:solidFill>
                  <a:srgbClr val="FFFFFF"/>
                </a:solidFill>
                <a:latin typeface="Arial"/>
              </a:rPr>
              <a:t>return head;</a:t>
            </a:r>
          </a:p>
          <a:p>
            <a:r>
              <a:rPr lang="en-IN">
                <a:solidFill>
                  <a:srgbClr val="FFFFFF"/>
                </a:solidFill>
                <a:latin typeface="Arial"/>
              </a:rPr>
              <a:t>}</a:t>
            </a:r>
          </a:p>
          <a:p/>
          <a:p>
            <a:r>
              <a:rPr lang="en-IN">
                <a:solidFill>
                  <a:srgbClr val="FFFFFF"/>
                </a:solidFill>
                <a:latin typeface="Arial"/>
              </a:rPr>
              <a:t>node* node::end_add(node* head)</a:t>
            </a:r>
          </a:p>
          <a:p>
            <a:r>
              <a:rPr lang="en-IN">
                <a:solidFill>
                  <a:srgbClr val="FFFFFF"/>
                </a:solidFill>
                <a:latin typeface="Arial"/>
              </a:rPr>
              <a:t>{</a:t>
            </a:r>
          </a:p>
          <a:p>
            <a:r>
              <a:rPr lang="en-IN">
                <a:solidFill>
                  <a:srgbClr val="FFFFFF"/>
                </a:solidFill>
                <a:latin typeface="Arial"/>
              </a:rPr>
              <a:t>	</a:t>
            </a:r>
            <a:r>
              <a:rPr lang="en-IN">
                <a:solidFill>
                  <a:srgbClr val="FFFFFF"/>
                </a:solidFill>
                <a:latin typeface="Arial"/>
              </a:rPr>
              <a:t>    </a:t>
            </a:r>
            <a:r>
              <a:rPr lang="en-IN">
                <a:solidFill>
                  <a:srgbClr val="FFFFFF"/>
                </a:solidFill>
                <a:latin typeface="Arial"/>
              </a:rPr>
              <a:t>p=new node;</a:t>
            </a:r>
          </a:p>
          <a:p>
            <a:r>
              <a:rPr lang="en-IN">
                <a:solidFill>
                  <a:srgbClr val="FFFFFF"/>
                </a:solidFill>
                <a:latin typeface="Arial"/>
              </a:rPr>
              <a:t>	</a:t>
            </a:r>
            <a:r>
              <a:rPr lang="en-IN">
                <a:solidFill>
                  <a:srgbClr val="FFFFFF"/>
                </a:solidFill>
                <a:latin typeface="Arial"/>
              </a:rPr>
              <a:t>	</a:t>
            </a:r>
            <a:r>
              <a:rPr lang="en-IN">
                <a:solidFill>
                  <a:srgbClr val="FFFFFF"/>
                </a:solidFill>
                <a:latin typeface="Arial"/>
              </a:rPr>
              <a:t>cout&lt;&lt;"Enter the  roll number and name of the member"&lt;&lt;endl;</a:t>
            </a:r>
          </a:p>
          <a:p>
            <a:r>
              <a:rPr lang="en-IN">
                <a:solidFill>
                  <a:srgbClr val="FFFFFF"/>
                </a:solidFill>
                <a:latin typeface="Arial"/>
              </a:rPr>
              <a:t>	</a:t>
            </a:r>
            <a:r>
              <a:rPr lang="en-IN">
                <a:solidFill>
                  <a:srgbClr val="FFFFFF"/>
                </a:solidFill>
                <a:latin typeface="Arial"/>
              </a:rPr>
              <a:t>	</a:t>
            </a:r>
            <a:r>
              <a:rPr lang="en-IN">
                <a:solidFill>
                  <a:srgbClr val="FFFFFF"/>
                </a:solidFill>
                <a:latin typeface="Arial"/>
              </a:rPr>
              <a:t>cin&gt;&gt;p-&gt;rno;</a:t>
            </a:r>
          </a:p>
          <a:p>
            <a:r>
              <a:rPr lang="en-IN">
                <a:solidFill>
                  <a:srgbClr val="FFFFFF"/>
                </a:solidFill>
                <a:latin typeface="Arial"/>
              </a:rPr>
              <a:t>	</a:t>
            </a:r>
            <a:r>
              <a:rPr lang="en-IN">
                <a:solidFill>
                  <a:srgbClr val="FFFFFF"/>
                </a:solidFill>
                <a:latin typeface="Arial"/>
              </a:rPr>
              <a:t>	</a:t>
            </a:r>
            <a:r>
              <a:rPr lang="en-IN">
                <a:solidFill>
                  <a:srgbClr val="FFFFFF"/>
                </a:solidFill>
                <a:latin typeface="Arial"/>
              </a:rPr>
              <a:t>cin&gt;&gt;p-&gt;name;</a:t>
            </a:r>
          </a:p>
          <a:p>
            <a:r>
              <a:rPr lang="en-IN">
                <a:solidFill>
                  <a:srgbClr val="FFFFFF"/>
                </a:solidFill>
                <a:latin typeface="Arial"/>
              </a:rPr>
              <a:t>	</a:t>
            </a:r>
            <a:r>
              <a:rPr lang="en-IN">
                <a:solidFill>
                  <a:srgbClr val="FFFFFF"/>
                </a:solidFill>
                <a:latin typeface="Arial"/>
              </a:rPr>
              <a:t>	</a:t>
            </a:r>
            <a:r>
              <a:rPr lang="en-IN">
                <a:solidFill>
                  <a:srgbClr val="FFFFFF"/>
                </a:solidFill>
                <a:latin typeface="Arial"/>
              </a:rPr>
              <a:t>p-&gt;next=NULL;</a:t>
            </a:r>
          </a:p>
          <a:p>
            <a:r>
              <a:rPr lang="en-IN">
                <a:solidFill>
                  <a:srgbClr val="FFFFFF"/>
                </a:solidFill>
                <a:latin typeface="Arial"/>
              </a:rPr>
              <a:t>	</a:t>
            </a:r>
            <a:r>
              <a:rPr lang="en-IN">
                <a:solidFill>
                  <a:srgbClr val="FFFFFF"/>
                </a:solidFill>
                <a:latin typeface="Arial"/>
              </a:rPr>
              <a:t>	</a:t>
            </a:r>
            <a:r>
              <a:rPr lang="en-IN">
                <a:solidFill>
                  <a:srgbClr val="FFFFFF"/>
                </a:solidFill>
                <a:latin typeface="Arial"/>
              </a:rPr>
              <a:t>for(q=head;q-&gt;next!=NULL;q=q-&gt;next);</a:t>
            </a:r>
          </a:p>
          <a:p>
            <a:r>
              <a:rPr lang="en-IN">
                <a:solidFill>
                  <a:srgbClr val="FFFFFF"/>
                </a:solidFill>
                <a:latin typeface="Arial"/>
              </a:rPr>
              <a:t>	</a:t>
            </a:r>
            <a:r>
              <a:rPr lang="en-IN">
                <a:solidFill>
                  <a:srgbClr val="FFFFFF"/>
                </a:solidFill>
                <a:latin typeface="Arial"/>
              </a:rPr>
              <a:t>	</a:t>
            </a:r>
            <a:r>
              <a:rPr lang="en-IN">
                <a:solidFill>
                  <a:srgbClr val="FFFFFF"/>
                </a:solidFill>
                <a:latin typeface="Arial"/>
              </a:rPr>
              <a:t>	</a:t>
            </a:r>
            <a:r>
              <a:rPr lang="en-IN">
                <a:solidFill>
                  <a:srgbClr val="FFFFFF"/>
                </a:solidFill>
                <a:latin typeface="Arial"/>
              </a:rPr>
              <a:t>q-&gt;next=p;</a:t>
            </a:r>
          </a:p>
          <a:p>
            <a:r>
              <a:rPr lang="en-IN">
                <a:solidFill>
                  <a:srgbClr val="FFFFFF"/>
                </a:solidFill>
                <a:latin typeface="Arial"/>
              </a:rPr>
              <a:t>	</a:t>
            </a:r>
            <a:r>
              <a:rPr lang="en-IN">
                <a:solidFill>
                  <a:srgbClr val="FFFFFF"/>
                </a:solidFill>
                <a:latin typeface="Arial"/>
              </a:rPr>
              <a:t>return head;</a:t>
            </a:r>
          </a:p>
          <a:p>
            <a:r>
              <a:rPr lang="en-IN">
                <a:solidFill>
                  <a:srgbClr val="FFFFFF"/>
                </a:solidFill>
                <a:latin typeface="Arial"/>
              </a:rPr>
              <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80" name=""/>
        <p:cNvGrpSpPr/>
        <p:nvPr/>
      </p:nvGrpSpPr>
      <p:grpSpPr>
        <a:xfrm>
          <a:off x="0" y="0"/>
          <a:ext cx="0" cy="0"/>
          <a:chOff x="0" y="0"/>
          <a:chExt cx="0" cy="0"/>
        </a:xfrm>
      </p:grpSpPr>
      <p:sp>
        <p:nvSpPr>
          <p:cNvPr id="1048654" name="TextShape 1"/>
          <p:cNvSpPr txBox="1"/>
          <p:nvPr/>
        </p:nvSpPr>
        <p:spPr>
          <a:xfrm>
            <a:off x="492120" y="604080"/>
            <a:ext cx="8292600" cy="5721840"/>
          </a:xfrm>
          <a:prstGeom prst="rect"/>
        </p:spPr>
        <p:txBody>
          <a:bodyPr bIns="45000" lIns="90000" rIns="90000" tIns="45000"/>
          <a:p>
            <a:r>
              <a:rPr lang="en-IN">
                <a:solidFill>
                  <a:srgbClr val="FFFFFF"/>
                </a:solidFill>
                <a:latin typeface="Arial"/>
              </a:rPr>
              <a:t>node* node::mid_add(node* head)</a:t>
            </a:r>
          </a:p>
          <a:p>
            <a:r>
              <a:rPr lang="en-IN">
                <a:solidFill>
                  <a:srgbClr val="FFFFFF"/>
                </a:solidFill>
                <a:latin typeface="Arial"/>
              </a:rPr>
              <a:t>{</a:t>
            </a:r>
          </a:p>
          <a:p>
            <a:r>
              <a:rPr lang="en-IN">
                <a:solidFill>
                  <a:srgbClr val="FFFFFF"/>
                </a:solidFill>
                <a:latin typeface="Arial"/>
              </a:rPr>
              <a:t>	</a:t>
            </a:r>
            <a:r>
              <a:rPr lang="en-IN">
                <a:solidFill>
                  <a:srgbClr val="FFFFFF"/>
                </a:solidFill>
                <a:latin typeface="Arial"/>
              </a:rPr>
              <a:t>         </a:t>
            </a:r>
            <a:r>
              <a:rPr lang="en-IN">
                <a:solidFill>
                  <a:srgbClr val="FFFFFF"/>
                </a:solidFill>
                <a:latin typeface="Arial"/>
              </a:rPr>
              <a:t>p=new node;</a:t>
            </a:r>
          </a:p>
          <a:p>
            <a:r>
              <a:rPr lang="en-IN">
                <a:solidFill>
                  <a:srgbClr val="FFFFFF"/>
                </a:solidFill>
                <a:latin typeface="Arial"/>
              </a:rPr>
              <a:t>	</a:t>
            </a:r>
            <a:r>
              <a:rPr lang="en-IN">
                <a:solidFill>
                  <a:srgbClr val="FFFFFF"/>
                </a:solidFill>
                <a:latin typeface="Arial"/>
              </a:rPr>
              <a:t>	</a:t>
            </a:r>
            <a:r>
              <a:rPr lang="en-IN">
                <a:solidFill>
                  <a:srgbClr val="FFFFFF"/>
                </a:solidFill>
                <a:latin typeface="Arial"/>
              </a:rPr>
              <a:t>	</a:t>
            </a:r>
            <a:r>
              <a:rPr lang="en-IN">
                <a:solidFill>
                  <a:srgbClr val="FFFFFF"/>
                </a:solidFill>
                <a:latin typeface="Arial"/>
              </a:rPr>
              <a:t>cout&lt;&lt;"Enter the  roll number and name of the member"&lt;&lt;endl;</a:t>
            </a:r>
          </a:p>
          <a:p>
            <a:r>
              <a:rPr lang="en-IN">
                <a:solidFill>
                  <a:srgbClr val="FFFFFF"/>
                </a:solidFill>
                <a:latin typeface="Arial"/>
              </a:rPr>
              <a:t>	</a:t>
            </a:r>
            <a:r>
              <a:rPr lang="en-IN">
                <a:solidFill>
                  <a:srgbClr val="FFFFFF"/>
                </a:solidFill>
                <a:latin typeface="Arial"/>
              </a:rPr>
              <a:t>	</a:t>
            </a:r>
            <a:r>
              <a:rPr lang="en-IN">
                <a:solidFill>
                  <a:srgbClr val="FFFFFF"/>
                </a:solidFill>
                <a:latin typeface="Arial"/>
              </a:rPr>
              <a:t>	</a:t>
            </a:r>
            <a:r>
              <a:rPr lang="en-IN">
                <a:solidFill>
                  <a:srgbClr val="FFFFFF"/>
                </a:solidFill>
                <a:latin typeface="Arial"/>
              </a:rPr>
              <a:t>cin&gt;&gt;p-&gt;rno;</a:t>
            </a:r>
          </a:p>
          <a:p>
            <a:r>
              <a:rPr lang="en-IN">
                <a:solidFill>
                  <a:srgbClr val="FFFFFF"/>
                </a:solidFill>
                <a:latin typeface="Arial"/>
              </a:rPr>
              <a:t>	</a:t>
            </a:r>
            <a:r>
              <a:rPr lang="en-IN">
                <a:solidFill>
                  <a:srgbClr val="FFFFFF"/>
                </a:solidFill>
                <a:latin typeface="Arial"/>
              </a:rPr>
              <a:t>	</a:t>
            </a:r>
            <a:r>
              <a:rPr lang="en-IN">
                <a:solidFill>
                  <a:srgbClr val="FFFFFF"/>
                </a:solidFill>
                <a:latin typeface="Arial"/>
              </a:rPr>
              <a:t>	</a:t>
            </a:r>
            <a:r>
              <a:rPr lang="en-IN">
                <a:solidFill>
                  <a:srgbClr val="FFFFFF"/>
                </a:solidFill>
                <a:latin typeface="Arial"/>
              </a:rPr>
              <a:t>cin&gt;&gt;p-&gt;name;</a:t>
            </a:r>
          </a:p>
          <a:p>
            <a:r>
              <a:rPr lang="en-IN">
                <a:solidFill>
                  <a:srgbClr val="FFFFFF"/>
                </a:solidFill>
                <a:latin typeface="Arial"/>
              </a:rPr>
              <a:t>	</a:t>
            </a:r>
            <a:r>
              <a:rPr lang="en-IN">
                <a:solidFill>
                  <a:srgbClr val="FFFFFF"/>
                </a:solidFill>
                <a:latin typeface="Arial"/>
              </a:rPr>
              <a:t>	</a:t>
            </a:r>
            <a:r>
              <a:rPr lang="en-IN">
                <a:solidFill>
                  <a:srgbClr val="FFFFFF"/>
                </a:solidFill>
                <a:latin typeface="Arial"/>
              </a:rPr>
              <a:t>	</a:t>
            </a:r>
            <a:r>
              <a:rPr lang="en-IN">
                <a:solidFill>
                  <a:srgbClr val="FFFFFF"/>
                </a:solidFill>
                <a:latin typeface="Arial"/>
              </a:rPr>
              <a:t>p-&gt;next=NULL;</a:t>
            </a:r>
          </a:p>
          <a:p>
            <a:r>
              <a:rPr lang="en-IN">
                <a:solidFill>
                  <a:srgbClr val="FFFFFF"/>
                </a:solidFill>
                <a:latin typeface="Arial"/>
              </a:rPr>
              <a:t>	</a:t>
            </a:r>
            <a:r>
              <a:rPr lang="en-IN">
                <a:solidFill>
                  <a:srgbClr val="FFFFFF"/>
                </a:solidFill>
                <a:latin typeface="Arial"/>
              </a:rPr>
              <a:t>	</a:t>
            </a:r>
            <a:r>
              <a:rPr lang="en-IN">
                <a:solidFill>
                  <a:srgbClr val="FFFFFF"/>
                </a:solidFill>
                <a:latin typeface="Arial"/>
              </a:rPr>
              <a:t>	</a:t>
            </a:r>
            <a:r>
              <a:rPr lang="en-IN">
                <a:solidFill>
                  <a:srgbClr val="FFFFFF"/>
                </a:solidFill>
                <a:latin typeface="Arial"/>
              </a:rPr>
              <a:t>cout&lt;&lt;"Enter the value after which you want to insert the member";</a:t>
            </a:r>
          </a:p>
          <a:p>
            <a:r>
              <a:rPr lang="en-IN">
                <a:solidFill>
                  <a:srgbClr val="FFFFFF"/>
                </a:solidFill>
                <a:latin typeface="Arial"/>
              </a:rPr>
              <a:t>	</a:t>
            </a:r>
            <a:r>
              <a:rPr lang="en-IN">
                <a:solidFill>
                  <a:srgbClr val="FFFFFF"/>
                </a:solidFill>
                <a:latin typeface="Arial"/>
              </a:rPr>
              <a:t>	</a:t>
            </a:r>
            <a:r>
              <a:rPr lang="en-IN">
                <a:solidFill>
                  <a:srgbClr val="FFFFFF"/>
                </a:solidFill>
                <a:latin typeface="Arial"/>
              </a:rPr>
              <a:t>	</a:t>
            </a:r>
            <a:r>
              <a:rPr lang="en-IN">
                <a:solidFill>
                  <a:srgbClr val="FFFFFF"/>
                </a:solidFill>
                <a:latin typeface="Arial"/>
              </a:rPr>
              <a:t>cin&gt;&gt;y;</a:t>
            </a:r>
          </a:p>
          <a:p>
            <a:r>
              <a:rPr lang="en-IN">
                <a:solidFill>
                  <a:srgbClr val="FFFFFF"/>
                </a:solidFill>
                <a:latin typeface="Arial"/>
              </a:rPr>
              <a:t>	</a:t>
            </a:r>
            <a:r>
              <a:rPr lang="en-IN">
                <a:solidFill>
                  <a:srgbClr val="FFFFFF"/>
                </a:solidFill>
                <a:latin typeface="Arial"/>
              </a:rPr>
              <a:t>	</a:t>
            </a:r>
            <a:r>
              <a:rPr lang="en-IN">
                <a:solidFill>
                  <a:srgbClr val="FFFFFF"/>
                </a:solidFill>
                <a:latin typeface="Arial"/>
              </a:rPr>
              <a:t>	</a:t>
            </a:r>
            <a:r>
              <a:rPr lang="en-IN">
                <a:solidFill>
                  <a:srgbClr val="FFFFFF"/>
                </a:solidFill>
                <a:latin typeface="Arial"/>
              </a:rPr>
              <a:t>for(q=head;q-&gt;rno==y &amp;&amp; q!=NULL;q=q-&gt;next);</a:t>
            </a:r>
          </a:p>
          <a:p/>
          <a:p>
            <a:r>
              <a:rPr lang="en-IN">
                <a:solidFill>
                  <a:srgbClr val="FFFFFF"/>
                </a:solidFill>
                <a:latin typeface="Arial"/>
              </a:rPr>
              <a:t>	</a:t>
            </a:r>
            <a:r>
              <a:rPr lang="en-IN">
                <a:solidFill>
                  <a:srgbClr val="FFFFFF"/>
                </a:solidFill>
                <a:latin typeface="Arial"/>
              </a:rPr>
              <a:t>	</a:t>
            </a:r>
            <a:r>
              <a:rPr lang="en-IN">
                <a:solidFill>
                  <a:srgbClr val="FFFFFF"/>
                </a:solidFill>
                <a:latin typeface="Arial"/>
              </a:rPr>
              <a:t>	</a:t>
            </a:r>
            <a:r>
              <a:rPr lang="en-IN">
                <a:solidFill>
                  <a:srgbClr val="FFFFFF"/>
                </a:solidFill>
                <a:latin typeface="Arial"/>
              </a:rPr>
              <a:t>if(q==NULL)</a:t>
            </a:r>
          </a:p>
          <a:p>
            <a:r>
              <a:rPr lang="en-IN">
                <a:solidFill>
                  <a:srgbClr val="FFFFFF"/>
                </a:solidFill>
                <a:latin typeface="Arial"/>
              </a:rPr>
              <a:t>	</a:t>
            </a:r>
            <a:r>
              <a:rPr lang="en-IN">
                <a:solidFill>
                  <a:srgbClr val="FFFFFF"/>
                </a:solidFill>
                <a:latin typeface="Arial"/>
              </a:rPr>
              <a:t>	</a:t>
            </a:r>
            <a:r>
              <a:rPr lang="en-IN">
                <a:solidFill>
                  <a:srgbClr val="FFFFFF"/>
                </a:solidFill>
                <a:latin typeface="Arial"/>
              </a:rPr>
              <a:t>	</a:t>
            </a:r>
            <a:r>
              <a:rPr lang="en-IN">
                <a:solidFill>
                  <a:srgbClr val="FFFFFF"/>
                </a:solidFill>
                <a:latin typeface="Arial"/>
              </a:rPr>
              <a:t>{</a:t>
            </a:r>
          </a:p>
          <a:p>
            <a:r>
              <a:rPr lang="en-IN">
                <a:solidFill>
                  <a:srgbClr val="FFFFFF"/>
                </a:solidFill>
                <a:latin typeface="Arial"/>
              </a:rPr>
              <a:t>	</a:t>
            </a:r>
            <a:r>
              <a:rPr lang="en-IN">
                <a:solidFill>
                  <a:srgbClr val="FFFFFF"/>
                </a:solidFill>
                <a:latin typeface="Arial"/>
              </a:rPr>
              <a:t>	</a:t>
            </a:r>
            <a:r>
              <a:rPr lang="en-IN">
                <a:solidFill>
                  <a:srgbClr val="FFFFFF"/>
                </a:solidFill>
                <a:latin typeface="Arial"/>
              </a:rPr>
              <a:t>	</a:t>
            </a:r>
            <a:r>
              <a:rPr lang="en-IN">
                <a:solidFill>
                  <a:srgbClr val="FFFFFF"/>
                </a:solidFill>
                <a:latin typeface="Arial"/>
              </a:rPr>
              <a:t>	</a:t>
            </a:r>
            <a:r>
              <a:rPr lang="en-IN">
                <a:solidFill>
                  <a:srgbClr val="FFFFFF"/>
                </a:solidFill>
                <a:latin typeface="Arial"/>
              </a:rPr>
              <a:t>cout&lt;&lt;"Data not found";</a:t>
            </a:r>
          </a:p>
          <a:p>
            <a:r>
              <a:rPr lang="en-IN">
                <a:solidFill>
                  <a:srgbClr val="FFFFFF"/>
                </a:solidFill>
                <a:latin typeface="Arial"/>
              </a:rPr>
              <a:t>	</a:t>
            </a:r>
            <a:r>
              <a:rPr lang="en-IN">
                <a:solidFill>
                  <a:srgbClr val="FFFFFF"/>
                </a:solidFill>
                <a:latin typeface="Arial"/>
              </a:rPr>
              <a:t>	</a:t>
            </a:r>
            <a:r>
              <a:rPr lang="en-IN">
                <a:solidFill>
                  <a:srgbClr val="FFFFFF"/>
                </a:solidFill>
                <a:latin typeface="Arial"/>
              </a:rPr>
              <a:t>	</a:t>
            </a:r>
            <a:r>
              <a:rPr lang="en-IN">
                <a:solidFill>
                  <a:srgbClr val="FFFFFF"/>
                </a:solidFill>
                <a:latin typeface="Arial"/>
              </a:rPr>
              <a:t>}</a:t>
            </a:r>
          </a:p>
          <a:p>
            <a:r>
              <a:rPr lang="en-IN">
                <a:solidFill>
                  <a:srgbClr val="FFFFFF"/>
                </a:solidFill>
                <a:latin typeface="Arial"/>
              </a:rPr>
              <a:t>	</a:t>
            </a:r>
            <a:r>
              <a:rPr lang="en-IN">
                <a:solidFill>
                  <a:srgbClr val="FFFFFF"/>
                </a:solidFill>
                <a:latin typeface="Arial"/>
              </a:rPr>
              <a:t>	</a:t>
            </a:r>
            <a:r>
              <a:rPr lang="en-IN">
                <a:solidFill>
                  <a:srgbClr val="FFFFFF"/>
                </a:solidFill>
                <a:latin typeface="Arial"/>
              </a:rPr>
              <a:t>	</a:t>
            </a:r>
            <a:r>
              <a:rPr lang="en-IN">
                <a:solidFill>
                  <a:srgbClr val="FFFFFF"/>
                </a:solidFill>
                <a:latin typeface="Arial"/>
              </a:rPr>
              <a:t>else</a:t>
            </a:r>
          </a:p>
          <a:p>
            <a:r>
              <a:rPr lang="en-IN">
                <a:solidFill>
                  <a:srgbClr val="FFFFFF"/>
                </a:solidFill>
                <a:latin typeface="Arial"/>
              </a:rPr>
              <a:t>                        </a:t>
            </a:r>
            <a:r>
              <a:rPr lang="en-IN">
                <a:solidFill>
                  <a:srgbClr val="FFFFFF"/>
                </a:solidFill>
                <a:latin typeface="Arial"/>
              </a:rPr>
              <a:t>{</a:t>
            </a:r>
          </a:p>
          <a:p>
            <a:r>
              <a:rPr lang="en-IN">
                <a:solidFill>
                  <a:srgbClr val="FFFFFF"/>
                </a:solidFill>
                <a:latin typeface="Arial"/>
              </a:rPr>
              <a:t>                                </a:t>
            </a:r>
            <a:r>
              <a:rPr lang="en-IN">
                <a:solidFill>
                  <a:srgbClr val="FFFFFF"/>
                </a:solidFill>
                <a:latin typeface="Arial"/>
              </a:rPr>
              <a:t>p-&gt;next=q-&gt;next;</a:t>
            </a:r>
          </a:p>
          <a:p>
            <a:r>
              <a:rPr lang="en-IN">
                <a:solidFill>
                  <a:srgbClr val="FFFFFF"/>
                </a:solidFill>
                <a:latin typeface="Arial"/>
              </a:rPr>
              <a:t>	</a:t>
            </a:r>
            <a:r>
              <a:rPr lang="en-IN">
                <a:solidFill>
                  <a:srgbClr val="FFFFFF"/>
                </a:solidFill>
                <a:latin typeface="Arial"/>
              </a:rPr>
              <a:t>	</a:t>
            </a:r>
            <a:r>
              <a:rPr lang="en-IN">
                <a:solidFill>
                  <a:srgbClr val="FFFFFF"/>
                </a:solidFill>
                <a:latin typeface="Arial"/>
              </a:rPr>
              <a:t>	</a:t>
            </a:r>
            <a:r>
              <a:rPr lang="en-IN">
                <a:solidFill>
                  <a:srgbClr val="FFFFFF"/>
                </a:solidFill>
                <a:latin typeface="Arial"/>
              </a:rPr>
              <a:t>	</a:t>
            </a:r>
            <a:r>
              <a:rPr lang="en-IN">
                <a:solidFill>
                  <a:srgbClr val="FFFFFF"/>
                </a:solidFill>
                <a:latin typeface="Arial"/>
              </a:rPr>
              <a:t>q-&gt;next=p;</a:t>
            </a:r>
          </a:p>
          <a:p>
            <a:r>
              <a:rPr lang="en-IN">
                <a:solidFill>
                  <a:srgbClr val="FFFFFF"/>
                </a:solidFill>
                <a:latin typeface="Arial"/>
              </a:rPr>
              <a:t>                        </a:t>
            </a:r>
            <a:r>
              <a:rPr lang="en-IN">
                <a:solidFill>
                  <a:srgbClr val="FFFFFF"/>
                </a:solidFill>
                <a:latin typeface="Arial"/>
              </a:rPr>
              <a:t>}</a:t>
            </a:r>
          </a:p>
          <a:p>
            <a:r>
              <a:rPr lang="en-IN">
                <a:solidFill>
                  <a:srgbClr val="FFFFFF"/>
                </a:solidFill>
                <a:latin typeface="Arial"/>
              </a:rPr>
              <a:t>	</a:t>
            </a:r>
            <a:r>
              <a:rPr lang="en-IN">
                <a:solidFill>
                  <a:srgbClr val="FFFFFF"/>
                </a:solidFill>
                <a:latin typeface="Arial"/>
              </a:rPr>
              <a:t>	</a:t>
            </a:r>
            <a:r>
              <a:rPr lang="en-IN">
                <a:solidFill>
                  <a:srgbClr val="FFFFFF"/>
                </a:solidFill>
                <a:latin typeface="Arial"/>
              </a:rPr>
              <a:t>	</a:t>
            </a:r>
            <a:r>
              <a:rPr lang="en-IN">
                <a:solidFill>
                  <a:srgbClr val="FFFFFF"/>
                </a:solidFill>
                <a:latin typeface="Arial"/>
              </a:rPr>
              <a:t>return head;</a:t>
            </a:r>
          </a:p>
          <a:p>
            <a:r>
              <a:rPr lang="en-IN">
                <a:solidFill>
                  <a:srgbClr val="FFFFFF"/>
                </a:solidFill>
                <a:latin typeface="Arial"/>
              </a:rPr>
              <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52" name=""/>
        <p:cNvGrpSpPr/>
        <p:nvPr/>
      </p:nvGrpSpPr>
      <p:grpSpPr>
        <a:xfrm>
          <a:off x="0" y="0"/>
          <a:ext cx="0" cy="0"/>
          <a:chOff x="0" y="0"/>
          <a:chExt cx="0" cy="0"/>
        </a:xfrm>
      </p:grpSpPr>
      <p:sp>
        <p:nvSpPr>
          <p:cNvPr id="1048596" name="CustomShape 1"/>
          <p:cNvSpPr/>
          <p:nvPr/>
        </p:nvSpPr>
        <p:spPr>
          <a:xfrm>
            <a:off x="609480" y="228240"/>
            <a:ext cx="7844040" cy="1138320"/>
          </a:xfrm>
          <a:prstGeom prst="rect"/>
          <a:noFill/>
          <a:ln>
            <a:noFill/>
          </a:ln>
        </p:spPr>
        <p:txBody>
          <a:bodyPr anchor="b" bIns="46080" lIns="92160" rIns="92160" tIns="46080"/>
          <a:p>
            <a:pPr algn="ctr">
              <a:lnSpc>
                <a:spcPct val="100000"/>
              </a:lnSpc>
              <a:buSzPct val="25000"/>
              <a:buFont typeface="Monotype Sorts" charset="2"/>
              <a:buChar char=""/>
            </a:pPr>
            <a:r>
              <a:rPr sz="2400" lang="en-IN">
                <a:solidFill>
                  <a:srgbClr val="FFFFFF"/>
                </a:solidFill>
                <a:latin typeface="Arial"/>
              </a:rPr>
              <a:t>Deleting node</a:t>
            </a:r>
          </a:p>
        </p:txBody>
      </p:sp>
      <p:sp>
        <p:nvSpPr>
          <p:cNvPr id="1048597" name="CustomShape 2"/>
          <p:cNvSpPr/>
          <p:nvPr/>
        </p:nvSpPr>
        <p:spPr>
          <a:xfrm>
            <a:off x="380520" y="1981080"/>
            <a:ext cx="8529840" cy="4110120"/>
          </a:xfrm>
          <a:prstGeom prst="rect"/>
          <a:noFill/>
          <a:ln>
            <a:noFill/>
          </a:ln>
        </p:spPr>
        <p:txBody>
          <a:bodyPr bIns="46080" lIns="92160" rIns="92160" tIns="46080"/>
          <a:p>
            <a:pPr>
              <a:lnSpc>
                <a:spcPct val="100000"/>
              </a:lnSpc>
              <a:buSzPct val="25000"/>
              <a:buFont typeface="Monotype Sorts" charset="2"/>
              <a:buChar char=""/>
            </a:pPr>
            <a:r>
              <a:rPr sz="2400" lang="en-IN">
                <a:solidFill>
                  <a:srgbClr val="FFFFFF"/>
                </a:solidFill>
                <a:latin typeface="Arial"/>
              </a:rPr>
              <a:t>  </a:t>
            </a:r>
            <a:r>
              <a:rPr sz="2400" lang="en-IN">
                <a:solidFill>
                  <a:srgbClr val="FFFFFF"/>
                </a:solidFill>
                <a:latin typeface="Arial"/>
              </a:rPr>
              <a:t>Possible cases of InsertNode</a:t>
            </a:r>
          </a:p>
          <a:p>
            <a:pPr lvl="1">
              <a:lnSpc>
                <a:spcPct val="100000"/>
              </a:lnSpc>
              <a:buSzPct val="25000"/>
              <a:buFont typeface="Arial"/>
              <a:buAutoNum type="arabicPeriod"/>
            </a:pPr>
            <a:r>
              <a:rPr sz="2400" lang="en-IN">
                <a:solidFill>
                  <a:srgbClr val="FFFFFF"/>
                </a:solidFill>
                <a:latin typeface="Arial"/>
              </a:rPr>
              <a:t>Delete from front</a:t>
            </a:r>
          </a:p>
          <a:p>
            <a:pPr lvl="1">
              <a:lnSpc>
                <a:spcPct val="100000"/>
              </a:lnSpc>
              <a:buSzPct val="25000"/>
              <a:buFont typeface="Arial"/>
              <a:buAutoNum type="arabicPeriod"/>
            </a:pPr>
            <a:r>
              <a:rPr sz="2400" lang="en-IN">
                <a:solidFill>
                  <a:srgbClr val="FFFFFF"/>
                </a:solidFill>
                <a:latin typeface="Arial"/>
              </a:rPr>
              <a:t>Delete from</a:t>
            </a:r>
            <a:r>
              <a:rPr sz="2400" lang="en-IN">
                <a:solidFill>
                  <a:srgbClr val="FFFFFF"/>
                </a:solidFill>
                <a:latin typeface="Arial"/>
              </a:rPr>
              <a:t> back</a:t>
            </a:r>
          </a:p>
          <a:p>
            <a:pPr lvl="1">
              <a:lnSpc>
                <a:spcPct val="100000"/>
              </a:lnSpc>
              <a:buSzPct val="25000"/>
              <a:buFont typeface="Arial"/>
              <a:buAutoNum type="arabicPeriod"/>
            </a:pPr>
            <a:r>
              <a:rPr sz="2400" lang="en-IN">
                <a:solidFill>
                  <a:srgbClr val="FFFFFF"/>
                </a:solidFill>
                <a:latin typeface="Arial"/>
              </a:rPr>
              <a:t>Delete  </a:t>
            </a:r>
            <a:r>
              <a:rPr sz="2400" lang="en-IN">
                <a:solidFill>
                  <a:srgbClr val="FFFFFF"/>
                </a:solidFill>
                <a:latin typeface="Arial"/>
              </a:rPr>
              <a:t>middle element</a:t>
            </a:r>
          </a:p>
          <a:p>
            <a:pPr>
              <a:lnSpc>
                <a:spcPct val="100000"/>
              </a:lnSpc>
              <a:buSzPct val="25000"/>
              <a:buFont typeface="Monotype Sorts" charset="2"/>
              <a:buChar char=""/>
            </a:pPr>
          </a:p>
        </p:txBody>
      </p:sp>
    </p:spTree>
  </p:cSld>
  <p:clrMapOvr>
    <a:masterClrMapping/>
  </p:clrMapOvr>
  <p:timing>
    <p:tnLst>
      <p:par>
        <p:cTn dur="indefinite" id="61" nodeType="tmRoot" restart="never">
          <p:childTnLst>
            <p:seq>
              <p:cTn dur="indefinite" id="62" nodeType="mainSeq">
                <p:childTnLst>
                  <p:par>
                    <p:cTn dur="indefinite" fill="hold" id="63">
                      <p:stCondLst>
                        <p:cond delay="indefinite"/>
                      </p:stCondLst>
                      <p:childTnLst>
                        <p:par>
                          <p:cTn dur="indefinite" fill="hold" id="64">
                            <p:stCondLst>
                              <p:cond delay="0"/>
                            </p:stCondLst>
                            <p:childTnLst>
                              <p:par>
                                <p:cTn dur="indefinite" fill="hold" id="65" nodeType="clickEffect" presetClass="entr" presetID="1">
                                  <p:stCondLst>
                                    <p:cond delay="0"/>
                                  </p:stCondLst>
                                  <p:childTnLst>
                                    <p:set>
                                      <p:cBhvr>
                                        <p:cTn dur="1" fill="hold" id="66">
                                          <p:stCondLst>
                                            <p:cond delay="0"/>
                                          </p:stCondLst>
                                        </p:cTn>
                                        <p:tgtEl>
                                          <p:spTgt spid="1048597">
                                            <p:txEl>
                                              <p:pRg st="90" end="90"/>
                                            </p:txEl>
                                          </p:spTgt>
                                        </p:tgtEl>
                                        <p:attrNameLst>
                                          <p:attrName>style.visibility</p:attrName>
                                        </p:attrNameLst>
                                      </p:cBhvr>
                                      <p:to>
                                        <p:strVal val="visible"/>
                                      </p:to>
                                    </p:set>
                                  </p:childTnLst>
                                </p:cTn>
                              </p:par>
                              <p:par>
                                <p:cTn dur="indefinite" fill="hold" id="67" nodeType="withEffect" presetClass="entr" presetID="1">
                                  <p:stCondLst>
                                    <p:cond delay="0"/>
                                  </p:stCondLst>
                                  <p:childTnLst>
                                    <p:set>
                                      <p:cBhvr>
                                        <p:cTn dur="1" fill="hold" id="68">
                                          <p:stCondLst>
                                            <p:cond delay="0"/>
                                          </p:stCondLst>
                                        </p:cTn>
                                        <p:tgtEl>
                                          <p:spTgt spid="1048597">
                                            <p:txEl>
                                              <p:pRg st="90" end="90"/>
                                            </p:txEl>
                                          </p:spTgt>
                                        </p:tgtEl>
                                        <p:attrNameLst>
                                          <p:attrName>style.visibility</p:attrName>
                                        </p:attrNameLst>
                                      </p:cBhvr>
                                      <p:to>
                                        <p:strVal val="visible"/>
                                      </p:to>
                                    </p:set>
                                  </p:childTnLst>
                                </p:cTn>
                              </p:par>
                              <p:par>
                                <p:cTn dur="indefinite" fill="hold" id="69" nodeType="withEffect" presetClass="entr" presetID="1">
                                  <p:stCondLst>
                                    <p:cond delay="0"/>
                                  </p:stCondLst>
                                  <p:childTnLst>
                                    <p:set>
                                      <p:cBhvr>
                                        <p:cTn dur="1" fill="hold" id="70">
                                          <p:stCondLst>
                                            <p:cond delay="0"/>
                                          </p:stCondLst>
                                        </p:cTn>
                                        <p:tgtEl>
                                          <p:spTgt spid="1048597">
                                            <p:txEl>
                                              <p:pRg st="90" end="9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50" name=""/>
        <p:cNvGrpSpPr/>
        <p:nvPr/>
      </p:nvGrpSpPr>
      <p:grpSpPr>
        <a:xfrm>
          <a:off x="0" y="0"/>
          <a:ext cx="0" cy="0"/>
          <a:chOff x="0" y="0"/>
          <a:chExt cx="0" cy="0"/>
        </a:xfrm>
      </p:grpSpPr>
      <p:sp>
        <p:nvSpPr>
          <p:cNvPr id="1048592" name="TextShape 1"/>
          <p:cNvSpPr txBox="1"/>
          <p:nvPr/>
        </p:nvSpPr>
        <p:spPr>
          <a:xfrm>
            <a:off x="2932121" y="594448"/>
            <a:ext cx="6624000" cy="4854240"/>
          </a:xfrm>
          <a:prstGeom prst="rect"/>
        </p:spPr>
        <p:txBody>
          <a:bodyPr bIns="45000" lIns="90000" rIns="90000" tIns="45000"/>
          <a:p>
            <a:r>
              <a:rPr sz="2000" lang="en-IN">
                <a:solidFill>
                  <a:srgbClr val="FFFFFF"/>
                </a:solidFill>
                <a:latin typeface="Arial"/>
              </a:rPr>
              <a:t>node* node::beg_del(node* head)</a:t>
            </a:r>
          </a:p>
          <a:p>
            <a:r>
              <a:rPr sz="2000" lang="en-IN">
                <a:solidFill>
                  <a:srgbClr val="FFFFFF"/>
                </a:solidFill>
                <a:latin typeface="Arial"/>
              </a:rPr>
              <a:t>{</a:t>
            </a:r>
          </a:p>
          <a:p>
            <a:r>
              <a:rPr sz="2000" lang="en-IN">
                <a:solidFill>
                  <a:srgbClr val="FFFFFF"/>
                </a:solidFill>
                <a:latin typeface="Arial"/>
              </a:rPr>
              <a:t>	</a:t>
            </a:r>
            <a:r>
              <a:rPr sz="2000" lang="en-IN">
                <a:solidFill>
                  <a:srgbClr val="FFFFFF"/>
                </a:solidFill>
                <a:latin typeface="Arial"/>
              </a:rPr>
              <a:t>p=head;</a:t>
            </a:r>
          </a:p>
          <a:p>
            <a:r>
              <a:rPr sz="2000" lang="en-IN">
                <a:solidFill>
                  <a:srgbClr val="FFFFFF"/>
                </a:solidFill>
                <a:latin typeface="Arial"/>
              </a:rPr>
              <a:t>	</a:t>
            </a:r>
            <a:r>
              <a:rPr sz="2000" lang="en-IN">
                <a:solidFill>
                  <a:srgbClr val="FFFFFF"/>
                </a:solidFill>
                <a:latin typeface="Arial"/>
              </a:rPr>
              <a:t>head=head-&gt;next;</a:t>
            </a:r>
          </a:p>
          <a:p>
            <a:r>
              <a:rPr sz="2000" lang="en-IN">
                <a:solidFill>
                  <a:srgbClr val="FFFFFF"/>
                </a:solidFill>
                <a:latin typeface="Arial"/>
              </a:rPr>
              <a:t>	</a:t>
            </a:r>
            <a:r>
              <a:rPr sz="2000" lang="en-IN">
                <a:solidFill>
                  <a:srgbClr val="FFFFFF"/>
                </a:solidFill>
                <a:latin typeface="Arial"/>
              </a:rPr>
              <a:t>delete p;</a:t>
            </a:r>
          </a:p>
          <a:p>
            <a:r>
              <a:rPr sz="2000" lang="en-IN">
                <a:solidFill>
                  <a:srgbClr val="FFFFFF"/>
                </a:solidFill>
                <a:latin typeface="Arial"/>
              </a:rPr>
              <a:t>	</a:t>
            </a:r>
            <a:r>
              <a:rPr sz="2000" lang="en-IN">
                <a:solidFill>
                  <a:srgbClr val="FFFFFF"/>
                </a:solidFill>
                <a:latin typeface="Arial"/>
              </a:rPr>
              <a:t>return head;</a:t>
            </a:r>
          </a:p>
          <a:p>
            <a:r>
              <a:rPr sz="2000" lang="en-IN">
                <a:solidFill>
                  <a:srgbClr val="FFFFFF"/>
                </a:solidFill>
                <a:latin typeface="Arial"/>
              </a:rPr>
              <a:t>}</a:t>
            </a:r>
          </a:p>
          <a:p/>
          <a:p>
            <a:r>
              <a:rPr sz="2000" lang="en-IN">
                <a:solidFill>
                  <a:srgbClr val="FFFFFF"/>
                </a:solidFill>
                <a:latin typeface="Arial"/>
              </a:rPr>
              <a:t>node* node::end_del(node* head)</a:t>
            </a:r>
          </a:p>
          <a:p>
            <a:r>
              <a:rPr sz="2000" lang="en-IN">
                <a:solidFill>
                  <a:srgbClr val="FFFFFF"/>
                </a:solidFill>
                <a:latin typeface="Arial"/>
              </a:rPr>
              <a:t>{</a:t>
            </a:r>
          </a:p>
          <a:p>
            <a:r>
              <a:rPr sz="2000" lang="en-IN">
                <a:solidFill>
                  <a:srgbClr val="FFFFFF"/>
                </a:solidFill>
                <a:latin typeface="Arial"/>
              </a:rPr>
              <a:t>	</a:t>
            </a:r>
            <a:r>
              <a:rPr sz="2000" lang="en-IN">
                <a:solidFill>
                  <a:srgbClr val="FFFFFF"/>
                </a:solidFill>
                <a:latin typeface="Arial"/>
              </a:rPr>
              <a:t>for(p=head;p-&gt;next-&gt;next!=NULL;p=p-&gt;next);</a:t>
            </a:r>
          </a:p>
          <a:p>
            <a:r>
              <a:rPr sz="2000" lang="en-IN">
                <a:solidFill>
                  <a:srgbClr val="FFFFFF"/>
                </a:solidFill>
                <a:latin typeface="Arial"/>
              </a:rPr>
              <a:t>	</a:t>
            </a:r>
            <a:r>
              <a:rPr sz="2000" lang="en-IN">
                <a:solidFill>
                  <a:srgbClr val="FFFFFF"/>
                </a:solidFill>
                <a:latin typeface="Arial"/>
              </a:rPr>
              <a:t>q=p-&gt;next;</a:t>
            </a:r>
          </a:p>
          <a:p>
            <a:r>
              <a:rPr sz="2000" lang="en-IN">
                <a:solidFill>
                  <a:srgbClr val="FFFFFF"/>
                </a:solidFill>
                <a:latin typeface="Arial"/>
              </a:rPr>
              <a:t>	</a:t>
            </a:r>
            <a:r>
              <a:rPr sz="2000" lang="en-IN">
                <a:solidFill>
                  <a:srgbClr val="FFFFFF"/>
                </a:solidFill>
                <a:latin typeface="Arial"/>
              </a:rPr>
              <a:t>p-&gt;next=NULL;</a:t>
            </a:r>
          </a:p>
          <a:p>
            <a:r>
              <a:rPr sz="2000" lang="en-IN">
                <a:solidFill>
                  <a:srgbClr val="FFFFFF"/>
                </a:solidFill>
                <a:latin typeface="Arial"/>
              </a:rPr>
              <a:t>	</a:t>
            </a:r>
            <a:r>
              <a:rPr sz="2000" lang="en-IN">
                <a:solidFill>
                  <a:srgbClr val="FFFFFF"/>
                </a:solidFill>
                <a:latin typeface="Arial"/>
              </a:rPr>
              <a:t>delete q;</a:t>
            </a:r>
          </a:p>
          <a:p>
            <a:r>
              <a:rPr sz="2000" lang="en-IN">
                <a:solidFill>
                  <a:srgbClr val="FFFFFF"/>
                </a:solidFill>
                <a:latin typeface="Arial"/>
              </a:rPr>
              <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587" name="TextShape 1"/>
          <p:cNvSpPr txBox="1"/>
          <p:nvPr/>
        </p:nvSpPr>
        <p:spPr>
          <a:xfrm>
            <a:off x="432000" y="720000"/>
            <a:ext cx="8130600" cy="4966200"/>
          </a:xfrm>
          <a:prstGeom prst="rect"/>
        </p:spPr>
        <p:txBody>
          <a:bodyPr bIns="45000" lIns="90000" rIns="90000" tIns="45000"/>
          <a:p>
            <a:r>
              <a:rPr lang="en-IN">
                <a:solidFill>
                  <a:srgbClr val="FFFFFF"/>
                </a:solidFill>
                <a:latin typeface="Arial"/>
              </a:rPr>
              <a:t>node* node::mid_del(node* head)</a:t>
            </a:r>
          </a:p>
          <a:p>
            <a:r>
              <a:rPr lang="en-IN">
                <a:solidFill>
                  <a:srgbClr val="FFFFFF"/>
                </a:solidFill>
                <a:latin typeface="Arial"/>
              </a:rPr>
              <a:t>{</a:t>
            </a:r>
          </a:p>
          <a:p>
            <a:r>
              <a:rPr lang="en-IN">
                <a:solidFill>
                  <a:srgbClr val="FFFFFF"/>
                </a:solidFill>
                <a:latin typeface="Arial"/>
              </a:rPr>
              <a:t>	</a:t>
            </a:r>
            <a:r>
              <a:rPr lang="en-IN">
                <a:solidFill>
                  <a:srgbClr val="FFFFFF"/>
                </a:solidFill>
                <a:latin typeface="Arial"/>
              </a:rPr>
              <a:t>cout&lt;&lt;"Enter the roll number of the member which you want to  delete";</a:t>
            </a:r>
          </a:p>
          <a:p>
            <a:r>
              <a:rPr lang="en-IN">
                <a:solidFill>
                  <a:srgbClr val="FFFFFF"/>
                </a:solidFill>
                <a:latin typeface="Arial"/>
              </a:rPr>
              <a:t>	</a:t>
            </a:r>
            <a:r>
              <a:rPr lang="en-IN">
                <a:solidFill>
                  <a:srgbClr val="FFFFFF"/>
                </a:solidFill>
                <a:latin typeface="Arial"/>
              </a:rPr>
              <a:t>cin&gt;&gt;y;</a:t>
            </a:r>
          </a:p>
          <a:p>
            <a:r>
              <a:rPr lang="en-IN">
                <a:solidFill>
                  <a:srgbClr val="FFFFFF"/>
                </a:solidFill>
                <a:latin typeface="Arial"/>
              </a:rPr>
              <a:t>        </a:t>
            </a:r>
            <a:r>
              <a:rPr lang="en-IN">
                <a:solidFill>
                  <a:srgbClr val="FFFFFF"/>
                </a:solidFill>
                <a:latin typeface="Arial"/>
              </a:rPr>
              <a:t>if( head==NULL)</a:t>
            </a:r>
          </a:p>
          <a:p>
            <a:r>
              <a:rPr lang="en-IN">
                <a:solidFill>
                  <a:srgbClr val="FFFFFF"/>
                </a:solidFill>
                <a:latin typeface="Arial"/>
              </a:rPr>
              <a:t>        </a:t>
            </a:r>
            <a:r>
              <a:rPr lang="en-IN">
                <a:solidFill>
                  <a:srgbClr val="FFFFFF"/>
                </a:solidFill>
                <a:latin typeface="Arial"/>
              </a:rPr>
              <a:t>{</a:t>
            </a:r>
          </a:p>
          <a:p>
            <a:r>
              <a:rPr lang="en-IN">
                <a:solidFill>
                  <a:srgbClr val="FFFFFF"/>
                </a:solidFill>
                <a:latin typeface="Arial"/>
              </a:rPr>
              <a:t>         </a:t>
            </a:r>
            <a:r>
              <a:rPr lang="en-IN">
                <a:solidFill>
                  <a:srgbClr val="FFFFFF"/>
                </a:solidFill>
                <a:latin typeface="Arial"/>
              </a:rPr>
              <a:t>cout&lt;&lt;"linked list is empty";</a:t>
            </a:r>
          </a:p>
          <a:p>
            <a:r>
              <a:rPr lang="en-IN">
                <a:solidFill>
                  <a:srgbClr val="FFFFFF"/>
                </a:solidFill>
                <a:latin typeface="Arial"/>
              </a:rPr>
              <a:t>         </a:t>
            </a:r>
            <a:r>
              <a:rPr lang="en-IN">
                <a:solidFill>
                  <a:srgbClr val="FFFFFF"/>
                </a:solidFill>
                <a:latin typeface="Arial"/>
              </a:rPr>
              <a:t>return(head);</a:t>
            </a:r>
          </a:p>
          <a:p>
            <a:r>
              <a:rPr lang="en-IN">
                <a:solidFill>
                  <a:srgbClr val="FFFFFF"/>
                </a:solidFill>
                <a:latin typeface="Arial"/>
              </a:rPr>
              <a:t>        </a:t>
            </a:r>
            <a:r>
              <a:rPr lang="en-IN">
                <a:solidFill>
                  <a:srgbClr val="FFFFFF"/>
                </a:solidFill>
                <a:latin typeface="Arial"/>
              </a:rPr>
              <a:t>}</a:t>
            </a:r>
          </a:p>
          <a:p>
            <a:r>
              <a:rPr lang="en-IN">
                <a:solidFill>
                  <a:srgbClr val="FFFFFF"/>
                </a:solidFill>
                <a:latin typeface="Arial"/>
              </a:rPr>
              <a:t>         </a:t>
            </a:r>
          </a:p>
          <a:p>
            <a:r>
              <a:rPr lang="en-IN">
                <a:solidFill>
                  <a:srgbClr val="FFFFFF"/>
                </a:solidFill>
                <a:latin typeface="Arial"/>
              </a:rPr>
              <a:t>	</a:t>
            </a:r>
            <a:r>
              <a:rPr lang="en-IN">
                <a:solidFill>
                  <a:srgbClr val="FFFFFF"/>
                </a:solidFill>
                <a:latin typeface="Arial"/>
              </a:rPr>
              <a:t>for(p=head;p-&gt;next-&gt;rno==y &amp;&amp; p-&gt;next!=NULL;p=p-&gt;next)</a:t>
            </a:r>
          </a:p>
          <a:p>
            <a:r>
              <a:rPr lang="en-IN">
                <a:solidFill>
                  <a:srgbClr val="FFFFFF"/>
                </a:solidFill>
                <a:latin typeface="Arial"/>
              </a:rPr>
              <a:t>	</a:t>
            </a:r>
            <a:r>
              <a:rPr lang="en-IN">
                <a:solidFill>
                  <a:srgbClr val="FFFFFF"/>
                </a:solidFill>
                <a:latin typeface="Arial"/>
              </a:rPr>
              <a:t>{</a:t>
            </a:r>
          </a:p>
          <a:p>
            <a:r>
              <a:rPr lang="en-IN">
                <a:solidFill>
                  <a:srgbClr val="FFFFFF"/>
                </a:solidFill>
                <a:latin typeface="Arial"/>
              </a:rPr>
              <a:t>	</a:t>
            </a:r>
            <a:r>
              <a:rPr lang="en-IN">
                <a:solidFill>
                  <a:srgbClr val="FFFFFF"/>
                </a:solidFill>
                <a:latin typeface="Arial"/>
              </a:rPr>
              <a:t>	</a:t>
            </a:r>
            <a:r>
              <a:rPr lang="en-IN">
                <a:solidFill>
                  <a:srgbClr val="FFFFFF"/>
                </a:solidFill>
                <a:latin typeface="Arial"/>
              </a:rPr>
              <a:t>p-&gt;next=p-&gt;next-&gt;next;</a:t>
            </a:r>
          </a:p>
          <a:p>
            <a:r>
              <a:rPr lang="en-IN">
                <a:solidFill>
                  <a:srgbClr val="FFFFFF"/>
                </a:solidFill>
                <a:latin typeface="Arial"/>
              </a:rPr>
              <a:t>	</a:t>
            </a:r>
            <a:r>
              <a:rPr lang="en-IN">
                <a:solidFill>
                  <a:srgbClr val="FFFFFF"/>
                </a:solidFill>
                <a:latin typeface="Arial"/>
              </a:rPr>
              <a:t>	</a:t>
            </a:r>
            <a:r>
              <a:rPr lang="en-IN">
                <a:solidFill>
                  <a:srgbClr val="FFFFFF"/>
                </a:solidFill>
                <a:latin typeface="Arial"/>
              </a:rPr>
              <a:t>delete p-&gt;next;</a:t>
            </a:r>
          </a:p>
          <a:p>
            <a:r>
              <a:rPr lang="en-IN">
                <a:solidFill>
                  <a:srgbClr val="FFFFFF"/>
                </a:solidFill>
                <a:latin typeface="Arial"/>
              </a:rPr>
              <a:t>	</a:t>
            </a:r>
            <a:r>
              <a:rPr lang="en-IN">
                <a:solidFill>
                  <a:srgbClr val="FFFFFF"/>
                </a:solidFill>
                <a:latin typeface="Arial"/>
              </a:rPr>
              <a:t>	</a:t>
            </a:r>
            <a:r>
              <a:rPr lang="en-IN">
                <a:solidFill>
                  <a:srgbClr val="FFFFFF"/>
                </a:solidFill>
                <a:latin typeface="Arial"/>
              </a:rPr>
              <a:t>}</a:t>
            </a:r>
          </a:p>
          <a:p>
            <a:r>
              <a:rPr lang="en-IN">
                <a:solidFill>
                  <a:srgbClr val="FFFFFF"/>
                </a:solidFill>
                <a:latin typeface="Arial"/>
              </a:rPr>
              <a:t>	</a:t>
            </a:r>
            <a:r>
              <a:rPr lang="en-IN">
                <a:solidFill>
                  <a:srgbClr val="FFFFFF"/>
                </a:solidFill>
                <a:latin typeface="Arial"/>
              </a:rPr>
              <a:t>return head;</a:t>
            </a:r>
          </a:p>
          <a:p>
            <a:r>
              <a:rPr lang="en-IN">
                <a:solidFill>
                  <a:srgbClr val="FFFFFF"/>
                </a:solidFill>
                <a:latin typeface="Arial"/>
              </a:rPr>
              <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pic>
        <p:nvPicPr>
          <p:cNvPr id="2097152" name="Picture 3" descr=""/>
          <p:cNvPicPr>
            <a:picLocks/>
          </p:cNvPicPr>
          <p:nvPr/>
        </p:nvPicPr>
        <p:blipFill>
          <a:blip xmlns:r="http://schemas.openxmlformats.org/officeDocument/2006/relationships" r:embed="rId1"/>
          <a:stretch>
            <a:fillRect/>
          </a:stretch>
        </p:blipFill>
        <p:spPr>
          <a:xfrm>
            <a:off x="0" y="0"/>
            <a:ext cx="695520" cy="680400"/>
          </a:xfrm>
          <a:prstGeom prst="rect"/>
          <a:ln w="9360">
            <a:noFill/>
          </a:ln>
        </p:spPr>
      </p:pic>
      <p:sp>
        <p:nvSpPr>
          <p:cNvPr id="1048581" name="CustomShape 1"/>
          <p:cNvSpPr/>
          <p:nvPr/>
        </p:nvSpPr>
        <p:spPr>
          <a:xfrm>
            <a:off x="8229600" y="6324480"/>
            <a:ext cx="756720" cy="359640"/>
          </a:xfrm>
          <a:prstGeom prst="rect"/>
          <a:noFill/>
          <a:ln>
            <a:noFill/>
          </a:ln>
        </p:spPr>
      </p:sp>
      <p:sp>
        <p:nvSpPr>
          <p:cNvPr id="1048582" name="CustomShape 2"/>
          <p:cNvSpPr/>
          <p:nvPr/>
        </p:nvSpPr>
        <p:spPr>
          <a:xfrm>
            <a:off x="609480" y="1371600"/>
            <a:ext cx="8300520" cy="4414320"/>
          </a:xfrm>
          <a:prstGeom prst="rect"/>
          <a:noFill/>
          <a:ln>
            <a:noFill/>
          </a:ln>
        </p:spPr>
      </p:sp>
      <p:sp>
        <p:nvSpPr>
          <p:cNvPr id="1048583" name="CustomShape 3"/>
          <p:cNvSpPr/>
          <p:nvPr/>
        </p:nvSpPr>
        <p:spPr>
          <a:xfrm>
            <a:off x="457200" y="533520"/>
            <a:ext cx="9367200" cy="1730520"/>
          </a:xfrm>
          <a:prstGeom prst="rect"/>
          <a:noFill/>
          <a:ln>
            <a:noFill/>
          </a:ln>
        </p:spPr>
        <p:txBody>
          <a:bodyPr bIns="45000" lIns="90000" rIns="90000" tIns="45000"/>
          <a:p>
            <a:pPr>
              <a:lnSpc>
                <a:spcPct val="100000"/>
              </a:lnSpc>
            </a:pPr>
            <a:r>
              <a:rPr b="1" sz="4400" lang="en-IN">
                <a:solidFill>
                  <a:srgbClr val="E2E3DC"/>
                </a:solidFill>
                <a:latin typeface="Constantia"/>
              </a:rPr>
              <a:t>Polynomial Manipulations</a:t>
            </a:r>
          </a:p>
        </p:txBody>
      </p:sp>
      <p:sp>
        <p:nvSpPr>
          <p:cNvPr id="1048584" name="CustomShape 4"/>
          <p:cNvSpPr/>
          <p:nvPr/>
        </p:nvSpPr>
        <p:spPr>
          <a:xfrm>
            <a:off x="1066680" y="1981080"/>
            <a:ext cx="6852600" cy="1182600"/>
          </a:xfrm>
          <a:prstGeom prst="rect"/>
          <a:noFill/>
          <a:ln>
            <a:noFill/>
          </a:ln>
        </p:spPr>
        <p:txBody>
          <a:bodyPr bIns="45000" lIns="90000" rIns="90000" tIns="45000"/>
          <a:p>
            <a:pPr algn="just">
              <a:lnSpc>
                <a:spcPct val="100000"/>
              </a:lnSpc>
              <a:buFont typeface="Wingdings" charset="2"/>
              <a:buChar char=""/>
            </a:pPr>
            <a:r>
              <a:rPr sz="2400" lang="en-IN">
                <a:solidFill>
                  <a:srgbClr val="D2FED4"/>
                </a:solidFill>
                <a:latin typeface="Constantia"/>
              </a:rPr>
              <a:t>A node will have 3 fields, which represent the coefficient and exponent of a term and a pointer to the next term</a:t>
            </a:r>
          </a:p>
        </p:txBody>
      </p:sp>
      <p:pic>
        <p:nvPicPr>
          <p:cNvPr id="2097153" name="Picture 3" descr=""/>
          <p:cNvPicPr>
            <a:picLocks/>
          </p:cNvPicPr>
          <p:nvPr/>
        </p:nvPicPr>
        <p:blipFill>
          <a:blip xmlns:r="http://schemas.openxmlformats.org/officeDocument/2006/relationships" r:embed="rId2"/>
          <a:stretch>
            <a:fillRect/>
          </a:stretch>
        </p:blipFill>
        <p:spPr>
          <a:xfrm>
            <a:off x="1295280" y="3809880"/>
            <a:ext cx="6624000" cy="1223280"/>
          </a:xfrm>
          <a:prstGeom prst="rect"/>
          <a:ln w="444600">
            <a:solidFill>
              <a:srgbClr val="4B734B"/>
            </a:solidFill>
            <a:miter/>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pic>
        <p:nvPicPr>
          <p:cNvPr id="2097154" name="Picture 3" descr=""/>
          <p:cNvPicPr>
            <a:picLocks/>
          </p:cNvPicPr>
          <p:nvPr/>
        </p:nvPicPr>
        <p:blipFill>
          <a:blip xmlns:r="http://schemas.openxmlformats.org/officeDocument/2006/relationships" r:embed="rId1"/>
          <a:stretch>
            <a:fillRect/>
          </a:stretch>
        </p:blipFill>
        <p:spPr>
          <a:xfrm>
            <a:off x="0" y="0"/>
            <a:ext cx="695520" cy="680400"/>
          </a:xfrm>
          <a:prstGeom prst="rect"/>
          <a:ln w="9360">
            <a:noFill/>
          </a:ln>
        </p:spPr>
      </p:pic>
      <p:sp>
        <p:nvSpPr>
          <p:cNvPr id="1048585" name="CustomShape 1"/>
          <p:cNvSpPr/>
          <p:nvPr/>
        </p:nvSpPr>
        <p:spPr>
          <a:xfrm>
            <a:off x="8229600" y="6324480"/>
            <a:ext cx="756720" cy="359640"/>
          </a:xfrm>
          <a:prstGeom prst="rect"/>
          <a:noFill/>
          <a:ln>
            <a:noFill/>
          </a:ln>
        </p:spPr>
      </p:sp>
      <p:sp>
        <p:nvSpPr>
          <p:cNvPr id="1048586" name="CustomShape 2"/>
          <p:cNvSpPr/>
          <p:nvPr/>
        </p:nvSpPr>
        <p:spPr>
          <a:xfrm>
            <a:off x="609480" y="609480"/>
            <a:ext cx="8300520" cy="5176080"/>
          </a:xfrm>
          <a:prstGeom prst="rect"/>
          <a:noFill/>
          <a:ln>
            <a:noFill/>
          </a:ln>
        </p:spPr>
        <p:txBody>
          <a:bodyPr bIns="45000" lIns="0" rIns="18360" tIns="45000"/>
          <a:p>
            <a:pPr>
              <a:lnSpc>
                <a:spcPct val="100000"/>
              </a:lnSpc>
            </a:pPr>
          </a:p>
          <a:p>
            <a:pPr algn="just" lvl="1">
              <a:lnSpc>
                <a:spcPct val="100000"/>
              </a:lnSpc>
              <a:buSzPct val="25000"/>
              <a:buFont typeface="Wingdings" charset="2"/>
              <a:buChar char=""/>
            </a:pPr>
            <a:r>
              <a:rPr b="1" sz="2400" lang="en-IN">
                <a:solidFill>
                  <a:srgbClr val="FFFFFF"/>
                </a:solidFill>
                <a:latin typeface="Constantia"/>
              </a:rPr>
              <a:t> </a:t>
            </a:r>
            <a:r>
              <a:rPr sz="2400" lang="en-IN">
                <a:solidFill>
                  <a:srgbClr val="D2FED4"/>
                </a:solidFill>
                <a:latin typeface="Constantia"/>
              </a:rPr>
              <a:t>For instance, the polynomial, say A = 6x7 + 3x5 + 4x3 + 12 would be stored as :</a:t>
            </a:r>
          </a:p>
        </p:txBody>
      </p:sp>
      <p:pic>
        <p:nvPicPr>
          <p:cNvPr id="2097155" name="Picture 2" descr=""/>
          <p:cNvPicPr>
            <a:picLocks/>
          </p:cNvPicPr>
          <p:nvPr/>
        </p:nvPicPr>
        <p:blipFill>
          <a:blip xmlns:r="http://schemas.openxmlformats.org/officeDocument/2006/relationships" r:embed="rId2"/>
          <a:stretch>
            <a:fillRect/>
          </a:stretch>
        </p:blipFill>
        <p:spPr>
          <a:xfrm>
            <a:off x="1066680" y="2819520"/>
            <a:ext cx="6957360" cy="2537640"/>
          </a:xfrm>
          <a:prstGeom prst="rect"/>
          <a:ln w="444600">
            <a:solidFill>
              <a:srgbClr val="4B734B"/>
            </a:solidFill>
            <a:miter/>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pic>
        <p:nvPicPr>
          <p:cNvPr id="2097156" name="Picture 3" descr=""/>
          <p:cNvPicPr>
            <a:picLocks/>
          </p:cNvPicPr>
          <p:nvPr/>
        </p:nvPicPr>
        <p:blipFill>
          <a:blip xmlns:r="http://schemas.openxmlformats.org/officeDocument/2006/relationships" r:embed="rId1"/>
          <a:stretch>
            <a:fillRect/>
          </a:stretch>
        </p:blipFill>
        <p:spPr>
          <a:xfrm>
            <a:off x="0" y="0"/>
            <a:ext cx="695520" cy="680400"/>
          </a:xfrm>
          <a:prstGeom prst="rect"/>
          <a:ln w="9360">
            <a:noFill/>
          </a:ln>
        </p:spPr>
      </p:pic>
      <p:sp>
        <p:nvSpPr>
          <p:cNvPr id="1048588" name="CustomShape 1"/>
          <p:cNvSpPr/>
          <p:nvPr/>
        </p:nvSpPr>
        <p:spPr>
          <a:xfrm>
            <a:off x="8229600" y="6324480"/>
            <a:ext cx="756720" cy="359640"/>
          </a:xfrm>
          <a:prstGeom prst="rect"/>
          <a:noFill/>
          <a:ln>
            <a:noFill/>
          </a:ln>
        </p:spPr>
      </p:sp>
      <p:sp>
        <p:nvSpPr>
          <p:cNvPr id="1048589" name="CustomShape 2"/>
          <p:cNvSpPr/>
          <p:nvPr/>
        </p:nvSpPr>
        <p:spPr>
          <a:xfrm>
            <a:off x="609480" y="1371600"/>
            <a:ext cx="8300520" cy="4414320"/>
          </a:xfrm>
          <a:prstGeom prst="rect"/>
          <a:noFill/>
          <a:ln>
            <a:noFill/>
          </a:ln>
        </p:spPr>
      </p:sp>
      <p:sp>
        <p:nvSpPr>
          <p:cNvPr id="1048590" name="CustomShape 3"/>
          <p:cNvSpPr/>
          <p:nvPr/>
        </p:nvSpPr>
        <p:spPr>
          <a:xfrm>
            <a:off x="380880" y="685800"/>
            <a:ext cx="9367200" cy="1730520"/>
          </a:xfrm>
          <a:prstGeom prst="rect"/>
          <a:noFill/>
          <a:ln>
            <a:noFill/>
          </a:ln>
        </p:spPr>
        <p:txBody>
          <a:bodyPr bIns="45000" lIns="90000" rIns="90000" tIns="45000"/>
          <a:p>
            <a:pPr>
              <a:lnSpc>
                <a:spcPct val="100000"/>
              </a:lnSpc>
            </a:pPr>
            <a:r>
              <a:rPr b="1" sz="4400" lang="en-IN">
                <a:solidFill>
                  <a:srgbClr val="E2E3DC"/>
                </a:solidFill>
                <a:latin typeface="Constantia"/>
              </a:rPr>
              <a:t>Operations on Polynomials</a:t>
            </a:r>
          </a:p>
        </p:txBody>
      </p:sp>
      <p:sp>
        <p:nvSpPr>
          <p:cNvPr id="1048591" name="CustomShape 4"/>
          <p:cNvSpPr/>
          <p:nvPr/>
        </p:nvSpPr>
        <p:spPr>
          <a:xfrm>
            <a:off x="1066680" y="1981080"/>
            <a:ext cx="6852600" cy="3010680"/>
          </a:xfrm>
          <a:prstGeom prst="rect"/>
          <a:noFill/>
          <a:ln>
            <a:noFill/>
          </a:ln>
        </p:spPr>
        <p:txBody>
          <a:bodyPr bIns="45000" lIns="90000" rIns="90000" tIns="45000"/>
          <a:p>
            <a:pPr algn="just">
              <a:lnSpc>
                <a:spcPct val="100000"/>
              </a:lnSpc>
              <a:buFont typeface="Wingdings" charset="2"/>
              <a:buChar char=""/>
            </a:pPr>
            <a:r>
              <a:rPr b="1" sz="2400" lang="en-IN">
                <a:solidFill>
                  <a:srgbClr val="FFFFFF"/>
                </a:solidFill>
                <a:latin typeface="Constantia"/>
              </a:rPr>
              <a:t>Polynomial evaluation</a:t>
            </a:r>
          </a:p>
          <a:p>
            <a:pPr algn="just">
              <a:lnSpc>
                <a:spcPct val="100000"/>
              </a:lnSpc>
              <a:buFont typeface="Wingdings" charset="2"/>
              <a:buChar char=""/>
            </a:pPr>
            <a:r>
              <a:rPr b="1" sz="2400" lang="en-IN">
                <a:solidFill>
                  <a:srgbClr val="D2FED4"/>
                </a:solidFill>
                <a:latin typeface="Constantia"/>
              </a:rPr>
              <a:t>Polynomial addition</a:t>
            </a:r>
          </a:p>
          <a:p>
            <a:pPr algn="just">
              <a:lnSpc>
                <a:spcPct val="100000"/>
              </a:lnSpc>
              <a:buFont typeface="Wingdings" charset="2"/>
              <a:buChar char=""/>
            </a:pPr>
            <a:r>
              <a:rPr b="1" sz="2400" lang="en-IN">
                <a:solidFill>
                  <a:srgbClr val="D2FED4"/>
                </a:solidFill>
                <a:latin typeface="Constantia"/>
              </a:rPr>
              <a:t>Multiplication of two polynomials</a:t>
            </a:r>
          </a:p>
          <a:p>
            <a:pPr algn="just">
              <a:lnSpc>
                <a:spcPct val="100000"/>
              </a:lnSpc>
              <a:buFont typeface="Wingdings" charset="2"/>
              <a:buChar char=""/>
            </a:pPr>
            <a:r>
              <a:rPr b="1" sz="2400" lang="en-IN">
                <a:solidFill>
                  <a:srgbClr val="D2FED4"/>
                </a:solidFill>
                <a:latin typeface="Constantia"/>
              </a:rPr>
              <a:t>Representation of sparse matrix using linked list</a:t>
            </a:r>
          </a:p>
          <a:p>
            <a:pPr algn="just">
              <a:lnSpc>
                <a:spcPct val="100000"/>
              </a:lnSpc>
              <a:buFont typeface="Wingdings" charset="2"/>
              <a:buChar char=""/>
            </a:pPr>
            <a:r>
              <a:rPr b="1" sz="2400" lang="en-IN">
                <a:solidFill>
                  <a:srgbClr val="FFFFFF"/>
                </a:solidFill>
                <a:latin typeface="Constantia"/>
              </a:rPr>
              <a:t>Linked list implementation of the stack</a:t>
            </a:r>
          </a:p>
          <a:p>
            <a:pPr algn="just">
              <a:lnSpc>
                <a:spcPct val="100000"/>
              </a:lnSpc>
              <a:buFont typeface="Wingdings" charset="2"/>
              <a:buChar char=""/>
            </a:pPr>
            <a:r>
              <a:rPr b="1" sz="2400" lang="en-IN">
                <a:solidFill>
                  <a:srgbClr val="FFFFFF"/>
                </a:solidFill>
                <a:latin typeface="Constantia"/>
              </a:rPr>
              <a:t>Generalized linked list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pic>
        <p:nvPicPr>
          <p:cNvPr id="2097157" name="Picture 3" descr=""/>
          <p:cNvPicPr>
            <a:picLocks/>
          </p:cNvPicPr>
          <p:nvPr/>
        </p:nvPicPr>
        <p:blipFill>
          <a:blip xmlns:r="http://schemas.openxmlformats.org/officeDocument/2006/relationships" r:embed="rId1"/>
          <a:stretch>
            <a:fillRect/>
          </a:stretch>
        </p:blipFill>
        <p:spPr>
          <a:xfrm>
            <a:off x="0" y="0"/>
            <a:ext cx="695520" cy="680400"/>
          </a:xfrm>
          <a:prstGeom prst="rect"/>
          <a:ln w="9360">
            <a:noFill/>
          </a:ln>
        </p:spPr>
      </p:pic>
      <p:sp>
        <p:nvSpPr>
          <p:cNvPr id="1048593" name="CustomShape 1"/>
          <p:cNvSpPr/>
          <p:nvPr/>
        </p:nvSpPr>
        <p:spPr>
          <a:xfrm>
            <a:off x="990720" y="0"/>
            <a:ext cx="7846200" cy="1366200"/>
          </a:xfrm>
          <a:prstGeom prst="rect"/>
          <a:noFill/>
          <a:ln>
            <a:noFill/>
          </a:ln>
        </p:spPr>
        <p:txBody>
          <a:bodyPr anchor="b" bIns="0" lIns="0" rIns="18360" tIns="0"/>
          <a:p>
            <a:pPr algn="ctr">
              <a:lnSpc>
                <a:spcPct val="100000"/>
              </a:lnSpc>
            </a:pPr>
            <a:r>
              <a:rPr b="1" sz="4400" lang="en-IN">
                <a:solidFill>
                  <a:srgbClr val="E2E3DC"/>
                </a:solidFill>
                <a:latin typeface="Calibri"/>
              </a:rPr>
              <a:t>Garbage Collection : An Application Of Linked List</a:t>
            </a:r>
          </a:p>
        </p:txBody>
      </p:sp>
      <p:sp>
        <p:nvSpPr>
          <p:cNvPr id="1048594" name="CustomShape 2"/>
          <p:cNvSpPr/>
          <p:nvPr/>
        </p:nvSpPr>
        <p:spPr>
          <a:xfrm>
            <a:off x="8229600" y="6324480"/>
            <a:ext cx="756720" cy="359640"/>
          </a:xfrm>
          <a:prstGeom prst="rect"/>
          <a:noFill/>
          <a:ln>
            <a:noFill/>
          </a:ln>
        </p:spPr>
      </p:sp>
      <p:sp>
        <p:nvSpPr>
          <p:cNvPr id="1048595" name="CustomShape 3"/>
          <p:cNvSpPr/>
          <p:nvPr/>
        </p:nvSpPr>
        <p:spPr>
          <a:xfrm>
            <a:off x="609480" y="1295280"/>
            <a:ext cx="8300520" cy="4338000"/>
          </a:xfrm>
          <a:prstGeom prst="rect"/>
          <a:noFill/>
          <a:ln>
            <a:noFill/>
          </a:ln>
        </p:spPr>
        <p:txBody>
          <a:bodyPr bIns="45000" lIns="0" rIns="18360" tIns="45000"/>
          <a:p>
            <a:pPr>
              <a:lnSpc>
                <a:spcPct val="100000"/>
              </a:lnSpc>
            </a:pPr>
          </a:p>
          <a:p>
            <a:pPr algn="just" lvl="1">
              <a:lnSpc>
                <a:spcPct val="100000"/>
              </a:lnSpc>
              <a:buSzPct val="25000"/>
              <a:buFont typeface="Wingdings" charset="2"/>
              <a:buChar char=""/>
            </a:pPr>
            <a:r>
              <a:rPr b="1" sz="2400" lang="en-IN">
                <a:solidFill>
                  <a:srgbClr val="FFFFFF"/>
                </a:solidFill>
                <a:latin typeface="Constantia"/>
              </a:rPr>
              <a:t>Overflow :</a:t>
            </a:r>
            <a:r>
              <a:rPr b="1" sz="2400" lang="en-IN">
                <a:solidFill>
                  <a:srgbClr val="1C1C11"/>
                </a:solidFill>
                <a:latin typeface="Constantia"/>
              </a:rPr>
              <a:t> </a:t>
            </a:r>
            <a:r>
              <a:rPr b="1" sz="2400" lang="en-IN">
                <a:solidFill>
                  <a:srgbClr val="D2FED4"/>
                </a:solidFill>
                <a:latin typeface="Constantia"/>
              </a:rPr>
              <a:t>Sometimes new data node is to be inserted into data structure but there is no </a:t>
            </a:r>
            <a:r>
              <a:rPr sz="2400" lang="en-IN">
                <a:solidFill>
                  <a:srgbClr val="D2FED4"/>
                </a:solidFill>
                <a:latin typeface="Constantia"/>
              </a:rPr>
              <a:t>available space i.e. free-pool is empty. This situation is called overflow</a:t>
            </a:r>
          </a:p>
          <a:p>
            <a:pPr algn="just" lvl="1">
              <a:lnSpc>
                <a:spcPct val="100000"/>
              </a:lnSpc>
              <a:buSzPct val="25000"/>
              <a:buFont typeface="Wingdings" charset="2"/>
              <a:buChar char=""/>
            </a:pPr>
            <a:r>
              <a:rPr b="1" sz="2400" lang="en-IN">
                <a:solidFill>
                  <a:srgbClr val="FFFFFF"/>
                </a:solidFill>
                <a:latin typeface="Constantia"/>
              </a:rPr>
              <a:t>Underflow :</a:t>
            </a:r>
            <a:r>
              <a:rPr b="1" sz="2400" lang="en-IN">
                <a:solidFill>
                  <a:srgbClr val="D2FED4"/>
                </a:solidFill>
                <a:latin typeface="Constantia"/>
              </a:rPr>
              <a:t> This refers to situation where programmer wants to delete a node from empty </a:t>
            </a:r>
            <a:r>
              <a:rPr sz="2400" lang="en-IN">
                <a:solidFill>
                  <a:srgbClr val="D2FED4"/>
                </a:solidFill>
                <a:latin typeface="Constantia"/>
              </a:rPr>
              <a:t>list</a:t>
            </a:r>
          </a:p>
          <a:p>
            <a:pPr algn="just" lvl="1">
              <a:lnSpc>
                <a:spcPct val="100000"/>
              </a:lnSpc>
              <a:buSzPct val="25000"/>
              <a:buFont typeface="Wingdings" charset="2"/>
              <a:buChar char=""/>
            </a:pPr>
            <a:r>
              <a:rPr sz="2400" lang="en-IN">
                <a:solidFill>
                  <a:srgbClr val="D2FED4"/>
                </a:solidFill>
                <a:latin typeface="Constantia"/>
              </a:rPr>
              <a:t>For good memory utilization, operating system periodically collects all the free blocks and inserts into free-pool</a:t>
            </a:r>
          </a:p>
          <a:p>
            <a:pPr algn="just" lvl="1">
              <a:lnSpc>
                <a:spcPct val="100000"/>
              </a:lnSpc>
              <a:buSzPct val="25000"/>
              <a:buFont typeface="Wingdings" charset="2"/>
              <a:buChar char=""/>
            </a:pPr>
            <a:r>
              <a:rPr sz="2400" lang="en-IN">
                <a:solidFill>
                  <a:srgbClr val="D2FED4"/>
                </a:solidFill>
                <a:latin typeface="Constantia"/>
              </a:rPr>
              <a:t>Any technique that does this collection is called </a:t>
            </a:r>
            <a:r>
              <a:rPr b="1" sz="2400" lang="en-IN">
                <a:solidFill>
                  <a:srgbClr val="FFFFFF"/>
                </a:solidFill>
                <a:latin typeface="Constantia"/>
              </a:rPr>
              <a:t>garbage collection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63" name=""/>
        <p:cNvGrpSpPr/>
        <p:nvPr/>
      </p:nvGrpSpPr>
      <p:grpSpPr>
        <a:xfrm>
          <a:off x="0" y="0"/>
          <a:ext cx="0" cy="0"/>
          <a:chOff x="0" y="0"/>
          <a:chExt cx="0" cy="0"/>
        </a:xfrm>
      </p:grpSpPr>
      <p:pic>
        <p:nvPicPr>
          <p:cNvPr id="2097161" name="Picture 3" descr=""/>
          <p:cNvPicPr>
            <a:picLocks/>
          </p:cNvPicPr>
          <p:nvPr/>
        </p:nvPicPr>
        <p:blipFill>
          <a:blip xmlns:r="http://schemas.openxmlformats.org/officeDocument/2006/relationships" r:embed="rId1"/>
          <a:stretch>
            <a:fillRect/>
          </a:stretch>
        </p:blipFill>
        <p:spPr>
          <a:xfrm>
            <a:off x="0" y="0"/>
            <a:ext cx="695520" cy="680400"/>
          </a:xfrm>
          <a:prstGeom prst="rect"/>
          <a:ln w="9360">
            <a:noFill/>
          </a:ln>
        </p:spPr>
      </p:pic>
      <p:sp>
        <p:nvSpPr>
          <p:cNvPr id="1048622" name="CustomShape 1"/>
          <p:cNvSpPr/>
          <p:nvPr/>
        </p:nvSpPr>
        <p:spPr>
          <a:xfrm>
            <a:off x="990720" y="0"/>
            <a:ext cx="7846200" cy="756720"/>
          </a:xfrm>
          <a:prstGeom prst="rect"/>
          <a:noFill/>
          <a:ln>
            <a:noFill/>
          </a:ln>
        </p:spPr>
        <p:txBody>
          <a:bodyPr anchor="b" bIns="0" lIns="0" rIns="18360" tIns="0"/>
          <a:p>
            <a:pPr algn="ctr">
              <a:lnSpc>
                <a:spcPct val="100000"/>
              </a:lnSpc>
            </a:pPr>
            <a:r>
              <a:rPr b="1" sz="5400" lang="en-IN">
                <a:solidFill>
                  <a:srgbClr val="E2E3DC"/>
                </a:solidFill>
                <a:latin typeface="Calibri"/>
              </a:rPr>
              <a:t>Summary</a:t>
            </a:r>
          </a:p>
        </p:txBody>
      </p:sp>
      <p:sp>
        <p:nvSpPr>
          <p:cNvPr id="1048623" name="CustomShape 2"/>
          <p:cNvSpPr/>
          <p:nvPr/>
        </p:nvSpPr>
        <p:spPr>
          <a:xfrm>
            <a:off x="8229600" y="6324480"/>
            <a:ext cx="756720" cy="359640"/>
          </a:xfrm>
          <a:prstGeom prst="rect"/>
          <a:noFill/>
          <a:ln>
            <a:noFill/>
          </a:ln>
        </p:spPr>
      </p:sp>
      <p:sp>
        <p:nvSpPr>
          <p:cNvPr id="1048624" name="CustomShape 3"/>
          <p:cNvSpPr/>
          <p:nvPr/>
        </p:nvSpPr>
        <p:spPr>
          <a:xfrm>
            <a:off x="609480" y="609480"/>
            <a:ext cx="8300520" cy="5023800"/>
          </a:xfrm>
          <a:prstGeom prst="rect"/>
          <a:noFill/>
          <a:ln>
            <a:noFill/>
          </a:ln>
        </p:spPr>
        <p:txBody>
          <a:bodyPr bIns="45000" lIns="0" rIns="18360" tIns="45000"/>
          <a:p>
            <a:pPr>
              <a:lnSpc>
                <a:spcPct val="100000"/>
              </a:lnSpc>
            </a:pPr>
          </a:p>
          <a:p>
            <a:pPr algn="just" lvl="1">
              <a:lnSpc>
                <a:spcPct val="100000"/>
              </a:lnSpc>
              <a:buSzPct val="25000"/>
              <a:buFont typeface="Wingdings" charset="2"/>
              <a:buChar char=""/>
            </a:pPr>
            <a:r>
              <a:rPr lang="en-IN">
                <a:solidFill>
                  <a:srgbClr val="FFFFFF"/>
                </a:solidFill>
                <a:latin typeface="Constantia"/>
              </a:rPr>
              <a:t>There are two implementation of linked linear list; array and pointers</a:t>
            </a:r>
          </a:p>
          <a:p>
            <a:pPr algn="just" lvl="1">
              <a:lnSpc>
                <a:spcPct val="100000"/>
              </a:lnSpc>
              <a:buSzPct val="25000"/>
              <a:buFont typeface="Wingdings" charset="2"/>
              <a:buChar char=""/>
            </a:pPr>
            <a:r>
              <a:rPr lang="en-IN">
                <a:solidFill>
                  <a:srgbClr val="D2FED4"/>
                </a:solidFill>
                <a:latin typeface="Constantia"/>
              </a:rPr>
              <a:t>There is a need is of such a data structure which can dynamically shrink and grow</a:t>
            </a:r>
          </a:p>
          <a:p>
            <a:pPr algn="just" lvl="1">
              <a:lnSpc>
                <a:spcPct val="100000"/>
              </a:lnSpc>
              <a:buSzPct val="25000"/>
              <a:buFont typeface="Wingdings" charset="2"/>
              <a:buChar char=""/>
            </a:pPr>
            <a:r>
              <a:rPr lang="en-IN">
                <a:solidFill>
                  <a:srgbClr val="FFFFFF"/>
                </a:solidFill>
                <a:latin typeface="Constantia"/>
              </a:rPr>
              <a:t>Hence the popular implementation us using pointers and dynamic memory management</a:t>
            </a:r>
          </a:p>
          <a:p>
            <a:pPr algn="just" lvl="1">
              <a:lnSpc>
                <a:spcPct val="100000"/>
              </a:lnSpc>
              <a:buSzPct val="25000"/>
              <a:buFont typeface="Wingdings" charset="2"/>
              <a:buChar char=""/>
            </a:pPr>
            <a:r>
              <a:rPr lang="en-IN">
                <a:solidFill>
                  <a:srgbClr val="D2FED4"/>
                </a:solidFill>
                <a:latin typeface="Constantia"/>
              </a:rPr>
              <a:t>Singly linked lists are useful data structures, especially if you need to automatically allocate and de-allocate space in a list</a:t>
            </a:r>
          </a:p>
          <a:p>
            <a:pPr algn="just" lvl="1">
              <a:lnSpc>
                <a:spcPct val="100000"/>
              </a:lnSpc>
              <a:buSzPct val="25000"/>
              <a:buFont typeface="Wingdings" charset="2"/>
              <a:buChar char=""/>
            </a:pPr>
            <a:r>
              <a:rPr lang="en-IN">
                <a:solidFill>
                  <a:srgbClr val="FFFFFF"/>
                </a:solidFill>
                <a:latin typeface="Constantia"/>
              </a:rPr>
              <a:t>The basic operation are create list, transverse the list, insert and delete a node</a:t>
            </a:r>
          </a:p>
          <a:p>
            <a:pPr algn="just" lvl="1">
              <a:lnSpc>
                <a:spcPct val="100000"/>
              </a:lnSpc>
              <a:buSzPct val="25000"/>
              <a:buFont typeface="Wingdings" charset="2"/>
              <a:buChar char=""/>
            </a:pPr>
            <a:r>
              <a:rPr lang="en-IN">
                <a:solidFill>
                  <a:srgbClr val="D2FED4"/>
                </a:solidFill>
                <a:latin typeface="Constantia"/>
              </a:rPr>
              <a:t>There are two variation of linked list singly and doubly linked list. Both linked list can be circular lists</a:t>
            </a:r>
          </a:p>
          <a:p>
            <a:pPr algn="just" lvl="1">
              <a:lnSpc>
                <a:spcPct val="100000"/>
              </a:lnSpc>
              <a:buSzPct val="25000"/>
              <a:buFont typeface="Wingdings" charset="2"/>
              <a:buChar char=""/>
            </a:pPr>
            <a:r>
              <a:rPr lang="en-IN">
                <a:solidFill>
                  <a:srgbClr val="FFFFFF"/>
                </a:solidFill>
                <a:latin typeface="Constantia"/>
              </a:rPr>
              <a:t>The linked could be with or without head node. Head node is used to store some information about the list, so that it can be accessed without traversing the same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61" name=""/>
        <p:cNvGrpSpPr/>
        <p:nvPr/>
      </p:nvGrpSpPr>
      <p:grpSpPr>
        <a:xfrm>
          <a:off x="0" y="0"/>
          <a:ext cx="0" cy="0"/>
          <a:chOff x="0" y="0"/>
          <a:chExt cx="0" cy="0"/>
        </a:xfrm>
      </p:grpSpPr>
      <p:pic>
        <p:nvPicPr>
          <p:cNvPr id="2097160" name="Picture 3" descr=""/>
          <p:cNvPicPr>
            <a:picLocks/>
          </p:cNvPicPr>
          <p:nvPr/>
        </p:nvPicPr>
        <p:blipFill>
          <a:blip xmlns:r="http://schemas.openxmlformats.org/officeDocument/2006/relationships" r:embed="rId1"/>
          <a:stretch>
            <a:fillRect/>
          </a:stretch>
        </p:blipFill>
        <p:spPr>
          <a:xfrm>
            <a:off x="0" y="0"/>
            <a:ext cx="695520" cy="680400"/>
          </a:xfrm>
          <a:prstGeom prst="rect"/>
          <a:ln w="9360">
            <a:noFill/>
          </a:ln>
        </p:spPr>
      </p:pic>
      <p:sp>
        <p:nvSpPr>
          <p:cNvPr id="1048617" name="CustomShape 1"/>
          <p:cNvSpPr/>
          <p:nvPr/>
        </p:nvSpPr>
        <p:spPr>
          <a:xfrm>
            <a:off x="990720" y="0"/>
            <a:ext cx="7846200" cy="756720"/>
          </a:xfrm>
          <a:prstGeom prst="rect"/>
          <a:noFill/>
          <a:ln>
            <a:noFill/>
          </a:ln>
        </p:spPr>
        <p:txBody>
          <a:bodyPr anchor="b" bIns="0" lIns="0" rIns="18360" tIns="0"/>
          <a:p>
            <a:pPr algn="ctr">
              <a:lnSpc>
                <a:spcPct val="100000"/>
              </a:lnSpc>
            </a:pPr>
            <a:r>
              <a:rPr b="1" sz="5400" lang="en-IN">
                <a:solidFill>
                  <a:srgbClr val="E2E3DC"/>
                </a:solidFill>
                <a:latin typeface="Constantia"/>
              </a:rPr>
              <a:t>Summary</a:t>
            </a:r>
          </a:p>
        </p:txBody>
      </p:sp>
      <p:sp>
        <p:nvSpPr>
          <p:cNvPr id="1048618" name="CustomShape 2"/>
          <p:cNvSpPr/>
          <p:nvPr/>
        </p:nvSpPr>
        <p:spPr>
          <a:xfrm>
            <a:off x="8229600" y="6324480"/>
            <a:ext cx="756720" cy="359640"/>
          </a:xfrm>
          <a:prstGeom prst="rect"/>
          <a:noFill/>
          <a:ln>
            <a:noFill/>
          </a:ln>
        </p:spPr>
      </p:sp>
      <p:sp>
        <p:nvSpPr>
          <p:cNvPr id="1048619" name="CustomShape 3"/>
          <p:cNvSpPr/>
          <p:nvPr/>
        </p:nvSpPr>
        <p:spPr>
          <a:xfrm>
            <a:off x="609480" y="609480"/>
            <a:ext cx="8300520" cy="5023800"/>
          </a:xfrm>
          <a:prstGeom prst="rect"/>
          <a:noFill/>
          <a:ln>
            <a:noFill/>
          </a:ln>
        </p:spPr>
        <p:txBody>
          <a:bodyPr bIns="45000" lIns="0" rIns="18360" tIns="45000"/>
          <a:p>
            <a:pPr>
              <a:lnSpc>
                <a:spcPct val="100000"/>
              </a:lnSpc>
            </a:pPr>
          </a:p>
          <a:p>
            <a:pPr algn="just" lvl="1">
              <a:lnSpc>
                <a:spcPct val="100000"/>
              </a:lnSpc>
              <a:buSzPct val="25000"/>
              <a:buFont typeface="Wingdings" charset="2"/>
              <a:buChar char=""/>
            </a:pPr>
            <a:r>
              <a:rPr lang="en-IN">
                <a:solidFill>
                  <a:srgbClr val="D2FED4"/>
                </a:solidFill>
                <a:latin typeface="Constantia"/>
              </a:rPr>
              <a:t>In </a:t>
            </a:r>
            <a:r>
              <a:rPr b="1" lang="en-IN">
                <a:solidFill>
                  <a:srgbClr val="FFFFFF"/>
                </a:solidFill>
                <a:latin typeface="Constantia"/>
              </a:rPr>
              <a:t>doubly linked list</a:t>
            </a:r>
            <a:r>
              <a:rPr lang="en-IN">
                <a:solidFill>
                  <a:srgbClr val="FFFFFF"/>
                </a:solidFill>
                <a:latin typeface="Constantia"/>
              </a:rPr>
              <a:t>,</a:t>
            </a:r>
            <a:r>
              <a:rPr lang="en-IN">
                <a:solidFill>
                  <a:srgbClr val="D2FED4"/>
                </a:solidFill>
                <a:latin typeface="Constantia"/>
              </a:rPr>
              <a:t> each node has two link fields to store information about who is the next and also about who is ahead of the node</a:t>
            </a:r>
          </a:p>
          <a:p>
            <a:pPr algn="just" lvl="1">
              <a:lnSpc>
                <a:spcPct val="100000"/>
              </a:lnSpc>
              <a:buSzPct val="25000"/>
              <a:buFont typeface="Wingdings" charset="2"/>
              <a:buChar char=""/>
            </a:pPr>
            <a:r>
              <a:rPr lang="en-IN">
                <a:solidFill>
                  <a:srgbClr val="D2FED4"/>
                </a:solidFill>
                <a:latin typeface="Constantia"/>
              </a:rPr>
              <a:t>Hence each node has knowledge of its </a:t>
            </a:r>
            <a:r>
              <a:rPr b="1" lang="en-IN">
                <a:solidFill>
                  <a:srgbClr val="FFFFFF"/>
                </a:solidFill>
                <a:latin typeface="Constantia"/>
              </a:rPr>
              <a:t>successor and also its predecessor.</a:t>
            </a:r>
            <a:r>
              <a:rPr b="1" lang="en-IN">
                <a:solidFill>
                  <a:srgbClr val="1C1C11"/>
                </a:solidFill>
                <a:latin typeface="Constantia"/>
              </a:rPr>
              <a:t> </a:t>
            </a:r>
          </a:p>
          <a:p>
            <a:pPr algn="just" lvl="1">
              <a:lnSpc>
                <a:spcPct val="100000"/>
              </a:lnSpc>
              <a:buSzPct val="25000"/>
              <a:buFont typeface="Wingdings" charset="2"/>
              <a:buChar char=""/>
            </a:pPr>
            <a:r>
              <a:rPr lang="en-IN">
                <a:solidFill>
                  <a:srgbClr val="D2FED4"/>
                </a:solidFill>
                <a:latin typeface="Constantia"/>
              </a:rPr>
              <a:t>In doubly linked list, from every node the list can be traversed in </a:t>
            </a:r>
            <a:r>
              <a:rPr b="1" lang="en-IN">
                <a:solidFill>
                  <a:srgbClr val="FFFFFF"/>
                </a:solidFill>
                <a:latin typeface="Constantia"/>
              </a:rPr>
              <a:t>both the directions</a:t>
            </a:r>
            <a:r>
              <a:rPr lang="en-IN">
                <a:solidFill>
                  <a:srgbClr val="FFFFFF"/>
                </a:solidFill>
                <a:latin typeface="Constantia"/>
              </a:rPr>
              <a:t>.</a:t>
            </a:r>
          </a:p>
          <a:p>
            <a:pPr algn="just" lvl="1">
              <a:lnSpc>
                <a:spcPct val="100000"/>
              </a:lnSpc>
              <a:buSzPct val="25000"/>
              <a:buFont typeface="Wingdings" charset="2"/>
              <a:buChar char=""/>
            </a:pPr>
            <a:r>
              <a:rPr lang="en-IN">
                <a:solidFill>
                  <a:srgbClr val="D2FED4"/>
                </a:solidFill>
                <a:latin typeface="Constantia"/>
              </a:rPr>
              <a:t>Information could be like total number of nodes in the list and similarly any other Linked list is the most popular data structure used. It has many application such as process queue, print queue, garbage collection etc</a:t>
            </a:r>
          </a:p>
          <a:p>
            <a:pPr algn="just">
              <a:lnSpc>
                <a:spcPct val="100000"/>
              </a:lnSpc>
            </a:pPr>
          </a:p>
          <a:p>
            <a:pPr algn="just">
              <a:lnSpc>
                <a:spcPct val="100000"/>
              </a:lnSpc>
            </a:p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62" name=""/>
        <p:cNvGrpSpPr/>
        <p:nvPr/>
      </p:nvGrpSpPr>
      <p:grpSpPr>
        <a:xfrm>
          <a:off x="0" y="0"/>
          <a:ext cx="0" cy="0"/>
          <a:chOff x="0" y="0"/>
          <a:chExt cx="0" cy="0"/>
        </a:xfrm>
      </p:grpSpPr>
      <p:sp>
        <p:nvSpPr>
          <p:cNvPr id="1048620" name="CustomShape 1"/>
          <p:cNvSpPr/>
          <p:nvPr/>
        </p:nvSpPr>
        <p:spPr>
          <a:xfrm>
            <a:off x="685800" y="1523880"/>
            <a:ext cx="8154000" cy="4414320"/>
          </a:xfrm>
          <a:prstGeom prst="rect"/>
          <a:noFill/>
          <a:ln>
            <a:noFill/>
          </a:ln>
        </p:spPr>
        <p:txBody>
          <a:bodyPr bIns="45000" lIns="0" rIns="18360" tIns="45000"/>
          <a:p>
            <a:pPr algn="ctr">
              <a:lnSpc>
                <a:spcPct val="100000"/>
              </a:lnSpc>
              <a:buFont typeface="StarSymbol"/>
              <a:buChar char="l"/>
            </a:pPr>
            <a:r>
              <a:rPr b="1" sz="2800" lang="en-IN">
                <a:solidFill>
                  <a:srgbClr val="E2E3DC"/>
                </a:solidFill>
                <a:latin typeface="Calibri"/>
              </a:rPr>
              <a:t>Sequential  organisation</a:t>
            </a:r>
          </a:p>
          <a:p>
            <a:pPr algn="ctr">
              <a:lnSpc>
                <a:spcPct val="100000"/>
              </a:lnSpc>
            </a:pPr>
          </a:p>
          <a:p>
            <a:pPr algn="just">
              <a:lnSpc>
                <a:spcPct val="100000"/>
              </a:lnSpc>
              <a:buSzPct val="25000"/>
              <a:buFont typeface="Wingdings" charset="2"/>
              <a:buChar char=""/>
            </a:pPr>
            <a:r>
              <a:rPr sz="2000" lang="en-IN">
                <a:solidFill>
                  <a:srgbClr val="D2FED4"/>
                </a:solidFill>
                <a:latin typeface="Constantia"/>
              </a:rPr>
              <a:t>Provides </a:t>
            </a:r>
            <a:r>
              <a:rPr b="1" sz="2000" lang="en-IN">
                <a:solidFill>
                  <a:srgbClr val="FFFFFF"/>
                </a:solidFill>
                <a:latin typeface="Constantia"/>
              </a:rPr>
              <a:t>static allocation, which means space allocation is done by compiler once</a:t>
            </a:r>
            <a:r>
              <a:rPr b="1" sz="2000" lang="en-IN">
                <a:solidFill>
                  <a:srgbClr val="D2FED4"/>
                </a:solidFill>
                <a:latin typeface="Constantia"/>
              </a:rPr>
              <a:t> </a:t>
            </a:r>
            <a:r>
              <a:rPr sz="2000" lang="en-IN">
                <a:solidFill>
                  <a:srgbClr val="D2FED4"/>
                </a:solidFill>
                <a:latin typeface="Constantia"/>
              </a:rPr>
              <a:t>cannot be changed during execution and size has to be known in advance.</a:t>
            </a:r>
          </a:p>
          <a:p>
            <a:pPr algn="just">
              <a:lnSpc>
                <a:spcPct val="100000"/>
              </a:lnSpc>
              <a:buSzPct val="25000"/>
              <a:buFont typeface="Wingdings" charset="2"/>
              <a:buChar char=""/>
            </a:pPr>
            <a:r>
              <a:rPr sz="2000" lang="en-IN">
                <a:solidFill>
                  <a:srgbClr val="D2FED4"/>
                </a:solidFill>
                <a:latin typeface="Constantia"/>
              </a:rPr>
              <a:t>As individual objects are stored at fixed distance apart, we can access any element </a:t>
            </a:r>
            <a:r>
              <a:rPr b="1" sz="2000" lang="en-IN">
                <a:solidFill>
                  <a:srgbClr val="FFFFFF"/>
                </a:solidFill>
                <a:latin typeface="Constantia"/>
              </a:rPr>
              <a:t>randomly.</a:t>
            </a:r>
          </a:p>
          <a:p>
            <a:pPr algn="just">
              <a:lnSpc>
                <a:spcPct val="100000"/>
              </a:lnSpc>
              <a:buSzPct val="25000"/>
              <a:buFont typeface="Wingdings" charset="2"/>
              <a:buChar char=""/>
            </a:pPr>
            <a:r>
              <a:rPr sz="2000" lang="en-IN">
                <a:solidFill>
                  <a:srgbClr val="D2FED4"/>
                </a:solidFill>
                <a:latin typeface="Constantia"/>
              </a:rPr>
              <a:t>Insertion and deletion of objects in between the list requires a lot of </a:t>
            </a:r>
            <a:r>
              <a:rPr b="1" sz="2000" lang="en-IN">
                <a:solidFill>
                  <a:srgbClr val="FFFFFF"/>
                </a:solidFill>
                <a:latin typeface="Constantia"/>
              </a:rPr>
              <a:t>data movement</a:t>
            </a:r>
            <a:r>
              <a:rPr sz="2000" lang="en-IN">
                <a:solidFill>
                  <a:srgbClr val="FFFFFF"/>
                </a:solidFill>
                <a:latin typeface="Constantia"/>
              </a:rPr>
              <a:t>.</a:t>
            </a:r>
          </a:p>
          <a:p>
            <a:pPr algn="just">
              <a:lnSpc>
                <a:spcPct val="100000"/>
              </a:lnSpc>
              <a:buSzPct val="25000"/>
              <a:buFont typeface="Wingdings" charset="2"/>
              <a:buChar char=""/>
            </a:pPr>
            <a:r>
              <a:rPr b="1" sz="2000" lang="en-IN">
                <a:solidFill>
                  <a:srgbClr val="FFFFFF"/>
                </a:solidFill>
                <a:latin typeface="Constantia"/>
              </a:rPr>
              <a:t>Space inefficient</a:t>
            </a:r>
            <a:r>
              <a:rPr b="1" sz="2000" lang="en-IN">
                <a:solidFill>
                  <a:srgbClr val="1C1C11"/>
                </a:solidFill>
                <a:latin typeface="Constantia"/>
              </a:rPr>
              <a:t> </a:t>
            </a:r>
            <a:r>
              <a:rPr sz="2000" lang="en-IN">
                <a:solidFill>
                  <a:srgbClr val="D2FED4"/>
                </a:solidFill>
                <a:latin typeface="Constantia"/>
              </a:rPr>
              <a:t>for large objects and large quantity with often insertions and deletions</a:t>
            </a:r>
          </a:p>
          <a:p>
            <a:pPr algn="just">
              <a:lnSpc>
                <a:spcPct val="100000"/>
              </a:lnSpc>
              <a:buSzPct val="25000"/>
              <a:buFont typeface="Wingdings" charset="2"/>
              <a:buChar char=""/>
            </a:pPr>
            <a:r>
              <a:rPr sz="2000" lang="en-IN">
                <a:solidFill>
                  <a:srgbClr val="D2FED4"/>
                </a:solidFill>
                <a:latin typeface="Constantia"/>
              </a:rPr>
              <a:t>Element need not know/store keep address of its successive element.</a:t>
            </a:r>
          </a:p>
        </p:txBody>
      </p:sp>
      <p:sp>
        <p:nvSpPr>
          <p:cNvPr id="1048621" name="CustomShape 2"/>
          <p:cNvSpPr/>
          <p:nvPr/>
        </p:nvSpPr>
        <p:spPr>
          <a:xfrm>
            <a:off x="8229600" y="6324480"/>
            <a:ext cx="756720" cy="359640"/>
          </a:xfrm>
          <a:prstGeom prst="rect"/>
          <a:noFill/>
          <a:ln>
            <a:noFill/>
          </a:ln>
        </p:spPr>
      </p:sp>
    </p:spTree>
  </p:cSld>
  <p:clrMapOvr>
    <a:masterClrMapping/>
  </p:clrMapOvr>
</p:sld>
</file>

<file path=ppt/theme/theme1.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ScaleCrop>0</ScaleCrop>
  <LinksUpToDate>0</LinksUpToDate>
</Properties>
</file>

<file path=docProps/core.xml><?xml version="1.0" encoding="utf-8"?>
<cp:coreProperties xmlns:cp="http://schemas.openxmlformats.org/package/2006/metadata/core-properties" xmlns:dc="http://purl.org/dc/elements/1.1/" xmlns:dcterms="http://purl.org/dc/terms/" xmlns:xsi="http://www.w3.org/2001/XMLSchema-instance">
  <dc:creator>CE86FB-CS3182A-B</dc:creator>
  <dcterms:created xsi:type="dcterms:W3CDTF">2023-10-14T19:37:17Z</dcterms:created>
  <dcterms:modified xsi:type="dcterms:W3CDTF">2023-10-25T03:38:49Z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078a58674f274f2190d6075c308bef96</vt:lpwstr>
  </property>
</Properties>
</file>