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Masters/slideMaster3.xml" ContentType="application/vnd.openxmlformats-officedocument.presentationml.slideMaster+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Masters/slideMaster4.xml" ContentType="application/vnd.openxmlformats-officedocument.presentationml.slideMaster+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Masters/slideMaster5.xml" ContentType="application/vnd.openxmlformats-officedocument.presentationml.slideMaster+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notesMasters/notesMaster1.xml" ContentType="application/vnd.openxmlformats-officedocument.presentationml.notesMaster+xml"/>
  <Override PartName="/ppt/theme/theme6.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Slides/notesSlide6.xml" ContentType="application/vnd.openxmlformats-officedocument.presentationml.notesSlide+xml"/>
  <Override PartName="/ppt/slides/slide40.xml" ContentType="application/vnd.openxmlformats-officedocument.presentationml.slide+xml"/>
  <Override PartName="/ppt/notesSlides/notesSlide7.xml" ContentType="application/vnd.openxmlformats-officedocument.presentationml.notesSlide+xml"/>
  <Override PartName="/ppt/slides/slide41.xml" ContentType="application/vnd.openxmlformats-officedocument.presentationml.slide+xml"/>
  <Override PartName="/ppt/notesSlides/notesSlide8.xml" ContentType="application/vnd.openxmlformats-officedocument.presentationml.notesSlide+xml"/>
  <Override PartName="/ppt/slides/slide42.xml" ContentType="application/vnd.openxmlformats-officedocument.presentationml.slide+xml"/>
  <Override PartName="/ppt/notesSlides/notesSlide9.xml" ContentType="application/vnd.openxmlformats-officedocument.presentationml.notesSlide+xml"/>
  <Override PartName="/ppt/slides/slide43.xml" ContentType="application/vnd.openxmlformats-officedocument.presentationml.slide+xml"/>
  <Override PartName="/ppt/notesSlides/notesSlide10.xml" ContentType="application/vnd.openxmlformats-officedocument.presentationml.notesSlide+xml"/>
  <Override PartName="/ppt/slides/slide44.xml" ContentType="application/vnd.openxmlformats-officedocument.presentationml.slide+xml"/>
  <Override PartName="/ppt/notesSlides/notesSlide11.xml" ContentType="application/vnd.openxmlformats-officedocument.presentationml.notesSlide+xml"/>
  <Override PartName="/ppt/slides/slide45.xml" ContentType="application/vnd.openxmlformats-officedocument.presentationml.slide+xml"/>
  <Override PartName="/ppt/notesSlides/notesSlide12.xml" ContentType="application/vnd.openxmlformats-officedocument.presentationml.notesSlide+xml"/>
  <Override PartName="/ppt/slides/slide46.xml" ContentType="application/vnd.openxmlformats-officedocument.presentationml.slide+xml"/>
  <Override PartName="/ppt/notesSlides/notesSlide13.xml" ContentType="application/vnd.openxmlformats-officedocument.presentationml.notesSlide+xml"/>
  <Override PartName="/ppt/slides/slide47.xml" ContentType="application/vnd.openxmlformats-officedocument.presentationml.slide+xml"/>
  <Override PartName="/ppt/notesSlides/notesSlide14.xml" ContentType="application/vnd.openxmlformats-officedocument.presentationml.notesSlide+xml"/>
  <Override PartName="/ppt/slides/slide48.xml" ContentType="application/vnd.openxmlformats-officedocument.presentationml.slide+xml"/>
  <Override PartName="/ppt/notesSlides/notesSlide15.xml" ContentType="application/vnd.openxmlformats-officedocument.presentationml.notesSlide+xml"/>
  <Override PartName="/ppt/slides/slide49.xml" ContentType="application/vnd.openxmlformats-officedocument.presentationml.slide+xml"/>
  <Override PartName="/ppt/notesSlides/notesSlide16.xml" ContentType="application/vnd.openxmlformats-officedocument.presentationml.notesSlide+xml"/>
  <Override PartName="/ppt/slides/slide50.xml" ContentType="application/vnd.openxmlformats-officedocument.presentationml.slide+xml"/>
  <Override PartName="/ppt/notesSlides/notesSlide17.xml" ContentType="application/vnd.openxmlformats-officedocument.presentationml.notesSlide+xml"/>
  <Override PartName="/ppt/slides/slide51.xml" ContentType="application/vnd.openxmlformats-officedocument.presentationml.slide+xml"/>
  <Override PartName="/ppt/notesSlides/notesSlide18.xml" ContentType="application/vnd.openxmlformats-officedocument.presentationml.notesSlide+xml"/>
  <Override PartName="/ppt/slides/slide52.xml" ContentType="application/vnd.openxmlformats-officedocument.presentationml.slide+xml"/>
  <Override PartName="/ppt/notesSlides/notesSlide19.xml" ContentType="application/vnd.openxmlformats-officedocument.presentationml.notesSlide+xml"/>
  <Override PartName="/ppt/slides/slide53.xml" ContentType="application/vnd.openxmlformats-officedocument.presentationml.slide+xml"/>
  <Override PartName="/ppt/notesSlides/notesSlide20.xml" ContentType="application/vnd.openxmlformats-officedocument.presentationml.notesSlide+xml"/>
  <Override PartName="/ppt/slides/slide54.xml" ContentType="application/vnd.openxmlformats-officedocument.presentationml.slide+xml"/>
  <Override PartName="/ppt/notesSlides/notesSlide21.xml" ContentType="application/vnd.openxmlformats-officedocument.presentationml.notesSlide+xml"/>
  <Override PartName="/ppt/slides/slide55.xml" ContentType="application/vnd.openxmlformats-officedocument.presentationml.slide+xml"/>
  <Override PartName="/ppt/notesSlides/notesSlide22.xml" ContentType="application/vnd.openxmlformats-officedocument.presentationml.notesSlide+xml"/>
  <Override PartName="/ppt/slides/slide56.xml" ContentType="application/vnd.openxmlformats-officedocument.presentationml.slide+xml"/>
  <Override PartName="/ppt/notesSlides/notesSlide23.xml" ContentType="application/vnd.openxmlformats-officedocument.presentationml.notesSlide+xml"/>
  <Override PartName="/ppt/slides/slide57.xml" ContentType="application/vnd.openxmlformats-officedocument.presentationml.slide+xml"/>
  <Override PartName="/ppt/notesSlides/notesSlide24.xml" ContentType="application/vnd.openxmlformats-officedocument.presentationml.notesSlide+xml"/>
  <Override PartName="/ppt/slides/slide58.xml" ContentType="application/vnd.openxmlformats-officedocument.presentationml.slide+xml"/>
  <Override PartName="/ppt/notesSlides/notesSlide25.xml" ContentType="application/vnd.openxmlformats-officedocument.presentationml.notesSlide+xml"/>
  <Override PartName="/ppt/slides/slide59.xml" ContentType="application/vnd.openxmlformats-officedocument.presentationml.slide+xml"/>
  <Override PartName="/ppt/notesSlides/notesSlide26.xml" ContentType="application/vnd.openxmlformats-officedocument.presentationml.notesSlide+xml"/>
  <Override PartName="/ppt/slides/slide60.xml" ContentType="application/vnd.openxmlformats-officedocument.presentationml.slide+xml"/>
  <Override PartName="/ppt/notesSlides/notesSlide27.xml" ContentType="application/vnd.openxmlformats-officedocument.presentationml.notesSlide+xml"/>
  <Override PartName="/ppt/slides/slide61.xml" ContentType="application/vnd.openxmlformats-officedocument.presentationml.slide+xml"/>
  <Override PartName="/ppt/notesSlides/notesSlide28.xml" ContentType="application/vnd.openxmlformats-officedocument.presentationml.notesSlide+xml"/>
  <Override PartName="/ppt/slides/slide62.xml" ContentType="application/vnd.openxmlformats-officedocument.presentationml.slide+xml"/>
  <Override PartName="/ppt/notesSlides/notesSlide29.xml" ContentType="application/vnd.openxmlformats-officedocument.presentationml.notesSlide+xml"/>
  <Override PartName="/ppt/slides/slide63.xml" ContentType="application/vnd.openxmlformats-officedocument.presentationml.slide+xml"/>
  <Override PartName="/ppt/notesSlides/notesSlide30.xml" ContentType="application/vnd.openxmlformats-officedocument.presentationml.notesSlide+xml"/>
  <Override PartName="/ppt/slides/slide64.xml" ContentType="application/vnd.openxmlformats-officedocument.presentationml.slide+xml"/>
  <Override PartName="/ppt/notesSlides/notesSlide31.xml" ContentType="application/vnd.openxmlformats-officedocument.presentationml.notesSlide+xml"/>
  <Override PartName="/ppt/slides/slide65.xml" ContentType="application/vnd.openxmlformats-officedocument.presentationml.slide+xml"/>
  <Override PartName="/ppt/notesSlides/notesSlide32.xml" ContentType="application/vnd.openxmlformats-officedocument.presentationml.notesSlide+xml"/>
  <Override PartName="/ppt/slides/slide66.xml" ContentType="application/vnd.openxmlformats-officedocument.presentationml.slide+xml"/>
  <Override PartName="/ppt/notesSlides/notesSlide33.xml" ContentType="application/vnd.openxmlformats-officedocument.presentationml.notesSlide+xml"/>
  <Override PartName="/ppt/slides/slide67.xml" ContentType="application/vnd.openxmlformats-officedocument.presentationml.slide+xml"/>
  <Override PartName="/ppt/notesSlides/notesSlide34.xml" ContentType="application/vnd.openxmlformats-officedocument.presentationml.notesSlide+xml"/>
  <Override PartName="/ppt/slides/slide68.xml" ContentType="application/vnd.openxmlformats-officedocument.presentationml.slide+xml"/>
  <Override PartName="/ppt/notesSlides/notesSlide35.xml" ContentType="application/vnd.openxmlformats-officedocument.presentationml.notesSlide+xml"/>
  <Override PartName="/ppt/slides/slide69.xml" ContentType="application/vnd.openxmlformats-officedocument.presentationml.slide+xml"/>
  <Override PartName="/ppt/notesSlides/notesSlide36.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63" r:id="rId1"/>
    <p:sldMasterId id="2147483664" r:id="rId2"/>
    <p:sldMasterId id="2147483665" r:id="rId3"/>
    <p:sldMasterId id="2147483666" r:id="rId4"/>
    <p:sldMasterId id="2147483667" r:id="rId5"/>
  </p:sldMasterIdLst>
  <p:notesMasterIdLst>
    <p:notesMasterId r:id="rId6"/>
  </p:notesMasterIdLst>
  <p:sldIdLst>
    <p:sldId id="329" r:id="rId7"/>
    <p:sldId id="330" r:id="rId8"/>
    <p:sldId id="331" r:id="rId9"/>
    <p:sldId id="332" r:id="rId10"/>
    <p:sldId id="333" r:id="rId11"/>
    <p:sldId id="334" r:id="rId12"/>
    <p:sldId id="335" r:id="rId13"/>
    <p:sldId id="336" r:id="rId14"/>
    <p:sldId id="337" r:id="rId15"/>
    <p:sldId id="338" r:id="rId16"/>
    <p:sldId id="339" r:id="rId17"/>
    <p:sldId id="340" r:id="rId18"/>
    <p:sldId id="341"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4" r:id="rId32"/>
    <p:sldId id="355" r:id="rId33"/>
    <p:sldId id="356" r:id="rId34"/>
    <p:sldId id="357" r:id="rId35"/>
    <p:sldId id="358" r:id="rId36"/>
    <p:sldId id="359" r:id="rId37"/>
    <p:sldId id="360" r:id="rId38"/>
    <p:sldId id="361" r:id="rId39"/>
    <p:sldId id="362" r:id="rId40"/>
    <p:sldId id="363" r:id="rId41"/>
    <p:sldId id="364" r:id="rId42"/>
    <p:sldId id="365" r:id="rId43"/>
    <p:sldId id="366" r:id="rId44"/>
    <p:sldId id="367" r:id="rId45"/>
    <p:sldId id="368" r:id="rId46"/>
    <p:sldId id="369" r:id="rId47"/>
    <p:sldId id="370" r:id="rId48"/>
    <p:sldId id="371" r:id="rId49"/>
    <p:sldId id="372" r:id="rId50"/>
    <p:sldId id="373" r:id="rId51"/>
    <p:sldId id="374" r:id="rId52"/>
    <p:sldId id="375" r:id="rId53"/>
    <p:sldId id="376" r:id="rId54"/>
    <p:sldId id="377" r:id="rId55"/>
    <p:sldId id="378" r:id="rId56"/>
    <p:sldId id="379" r:id="rId57"/>
    <p:sldId id="380" r:id="rId58"/>
    <p:sldId id="381" r:id="rId59"/>
    <p:sldId id="382" r:id="rId60"/>
    <p:sldId id="383" r:id="rId61"/>
    <p:sldId id="384" r:id="rId62"/>
    <p:sldId id="385" r:id="rId63"/>
    <p:sldId id="386" r:id="rId64"/>
    <p:sldId id="387" r:id="rId65"/>
    <p:sldId id="388" r:id="rId66"/>
    <p:sldId id="389" r:id="rId67"/>
    <p:sldId id="390" r:id="rId68"/>
    <p:sldId id="391" r:id="rId69"/>
    <p:sldId id="392" r:id="rId70"/>
    <p:sldId id="393" r:id="rId71"/>
    <p:sldId id="394" r:id="rId72"/>
    <p:sldId id="395" r:id="rId73"/>
    <p:sldId id="396" r:id="rId74"/>
    <p:sldId id="397" r:id="rId75"/>
    <p:sldId id="398" r:id="rId76"/>
    <p:sldId id="399" r:id="rId77"/>
    <p:sldId id="400" r:id="rId78"/>
    <p:sldId id="401" r:id="rId79"/>
    <p:sldId id="402" r:id="rId80"/>
    <p:sldId id="403" r:id="rId81"/>
    <p:sldId id="404" r:id="rId82"/>
    <p:sldId id="405" r:id="rId83"/>
    <p:sldId id="406" r:id="rId84"/>
    <p:sldId id="407" r:id="rId85"/>
    <p:sldId id="408" r:id="rId86"/>
    <p:sldId id="409" r:id="rId87"/>
    <p:sldId id="410" r:id="rId88"/>
    <p:sldId id="411" r:id="rId89"/>
    <p:sldId id="412" r:id="rId90"/>
    <p:sldId id="413" r:id="rId91"/>
    <p:sldId id="414" r:id="rId92"/>
    <p:sldId id="415" r:id="rId93"/>
    <p:sldId id="416" r:id="rId94"/>
    <p:sldId id="417" r:id="rId95"/>
    <p:sldId id="418" r:id="rId96"/>
    <p:sldId id="419" r:id="rId97"/>
    <p:sldId id="420" r:id="rId98"/>
    <p:sldId id="421" r:id="rId99"/>
    <p:sldId id="422" r:id="rId100"/>
    <p:sldId id="423" r:id="rId101"/>
    <p:sldId id="424" r:id="rId102"/>
    <p:sldId id="425" r:id="rId103"/>
    <p:sldId id="426" r:id="rId104"/>
    <p:sldId id="427" r:id="rId105"/>
  </p:sldIdLst>
  <p:sldSz cy="6858000" cx="9144000"/>
  <p:notesSz cx="6858000" cy="9144000"/>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tableStyles" Target="tableStyles.xml"/><Relationship Id="rId107" Type="http://schemas.openxmlformats.org/officeDocument/2006/relationships/presProps" Target="presProps.xml"/><Relationship Id="rId108" Type="http://schemas.openxmlformats.org/officeDocument/2006/relationships/viewProps" Target="viewProps.xml"/><Relationship Id="rId10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49160" name="PlaceHolder 1"/>
          <p:cNvSpPr>
            <a:spLocks noGrp="1"/>
          </p:cNvSpPr>
          <p:nvPr>
            <p:ph type="body"/>
          </p:nvPr>
        </p:nvSpPr>
        <p:spPr>
          <a:xfrm>
            <a:off x="653040" y="4002120"/>
            <a:ext cx="5551560" cy="4310280"/>
          </a:xfrm>
          <a:prstGeom prst="rect"/>
        </p:spPr>
        <p:txBody>
          <a:bodyPr bIns="0" lIns="0" rIns="0" tIns="0"/>
          <a:p>
            <a:r>
              <a:rPr sz="2520" lang="en-IN">
                <a:latin typeface="Arial"/>
              </a:rPr>
              <a:t>Click to edit the notes format</a:t>
            </a:r>
          </a:p>
        </p:txBody>
      </p:sp>
      <p:sp>
        <p:nvSpPr>
          <p:cNvPr id="1049161" name="PlaceHolder 2"/>
          <p:cNvSpPr>
            <a:spLocks noGrp="1"/>
          </p:cNvSpPr>
          <p:nvPr>
            <p:ph type="hdr"/>
          </p:nvPr>
        </p:nvSpPr>
        <p:spPr>
          <a:xfrm>
            <a:off x="0" y="0"/>
            <a:ext cx="2975760" cy="456840"/>
          </a:xfrm>
          <a:prstGeom prst="rect"/>
        </p:spPr>
        <p:txBody>
          <a:bodyPr bIns="0" lIns="0" rIns="0" tIns="0"/>
          <a:p>
            <a:r>
              <a:rPr sz="1400" lang="en-IN">
                <a:latin typeface="Times New Roman"/>
              </a:rPr>
              <a:t>&lt;header&gt;</a:t>
            </a:r>
          </a:p>
        </p:txBody>
      </p:sp>
      <p:sp>
        <p:nvSpPr>
          <p:cNvPr id="1049162" name="PlaceHolder 3"/>
          <p:cNvSpPr>
            <a:spLocks noGrp="1"/>
          </p:cNvSpPr>
          <p:nvPr>
            <p:ph type="dt"/>
          </p:nvPr>
        </p:nvSpPr>
        <p:spPr>
          <a:xfrm>
            <a:off x="3881880" y="0"/>
            <a:ext cx="2975760" cy="456840"/>
          </a:xfrm>
          <a:prstGeom prst="rect"/>
        </p:spPr>
        <p:txBody>
          <a:bodyPr bIns="0" lIns="0" rIns="0" tIns="0"/>
          <a:p>
            <a:pPr algn="r"/>
            <a:r>
              <a:rPr sz="1400" lang="en-IN">
                <a:latin typeface="Times New Roman"/>
              </a:rPr>
              <a:t>&lt;date/time&gt;</a:t>
            </a:r>
          </a:p>
        </p:txBody>
      </p:sp>
      <p:sp>
        <p:nvSpPr>
          <p:cNvPr id="1049163" name="PlaceHolder 4"/>
          <p:cNvSpPr>
            <a:spLocks noGrp="1"/>
          </p:cNvSpPr>
          <p:nvPr>
            <p:ph type="ftr"/>
          </p:nvPr>
        </p:nvSpPr>
        <p:spPr>
          <a:xfrm>
            <a:off x="0" y="8686800"/>
            <a:ext cx="2975760" cy="456840"/>
          </a:xfrm>
          <a:prstGeom prst="rect"/>
        </p:spPr>
        <p:txBody>
          <a:bodyPr anchor="b" bIns="0" lIns="0" rIns="0" tIns="0"/>
          <a:p>
            <a:r>
              <a:rPr sz="1400" lang="en-IN">
                <a:latin typeface="Times New Roman"/>
              </a:rPr>
              <a:t>&lt;footer&gt;</a:t>
            </a:r>
          </a:p>
        </p:txBody>
      </p:sp>
      <p:sp>
        <p:nvSpPr>
          <p:cNvPr id="1049164" name="PlaceHolder 5"/>
          <p:cNvSpPr>
            <a:spLocks noGrp="1"/>
          </p:cNvSpPr>
          <p:nvPr>
            <p:ph type="sldNum"/>
          </p:nvPr>
        </p:nvSpPr>
        <p:spPr>
          <a:xfrm>
            <a:off x="3881880" y="8686800"/>
            <a:ext cx="2975760" cy="456840"/>
          </a:xfrm>
          <a:prstGeom prst="rect"/>
        </p:spPr>
        <p:txBody>
          <a:bodyPr anchor="b" bIns="0" lIns="0" rIns="0" tIns="0"/>
          <a:p>
            <a:pPr algn="r"/>
            <a:fld id="{D5E3AEDC-ED47-41ED-9BFD-AB9E61888CEA}" type="slidenum">
              <a:rPr sz="1400" lang="en-IN">
                <a:latin typeface="Times New Roman"/>
              </a:rPr>
              <a:t>&lt;number&gt;</a:t>
            </a:fld>
          </a:p>
        </p:txBody>
      </p:sp>
    </p:spTree>
  </p:cSld>
  <p:clrMap accent1="accent1" accent2="accent2" accent3="accent3" accent4="accent4" accent5="accent5" accent6="accent6" bg1="lt1" bg2="lt2" tx1="dk1" tx2="dk2"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66.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3" name=""/>
        <p:cNvGrpSpPr/>
        <p:nvPr/>
      </p:nvGrpSpPr>
      <p:grpSpPr>
        <a:xfrm>
          <a:off x="0" y="0"/>
          <a:ext cx="0" cy="0"/>
          <a:chOff x="0" y="0"/>
          <a:chExt cx="0" cy="0"/>
        </a:xfrm>
      </p:grpSpPr>
      <p:sp>
        <p:nvSpPr>
          <p:cNvPr id="1048607" name="TextShape 1"/>
          <p:cNvSpPr txBox="1"/>
          <p:nvPr/>
        </p:nvSpPr>
        <p:spPr>
          <a:xfrm>
            <a:off x="3884760" y="8685360"/>
            <a:ext cx="2971440" cy="456840"/>
          </a:xfrm>
          <a:prstGeom prst="rect"/>
        </p:spPr>
        <p:txBody>
          <a:bodyPr anchor="b"/>
          <a:p>
            <a:pPr>
              <a:lnSpc>
                <a:spcPct val="100000"/>
              </a:lnSpc>
            </a:pPr>
            <a:fld id="{75ACCC88-3BD3-4163-8142-C4A2E5C399E9}" type="slidenum">
              <a:rPr sz="1200" lang="en-IN">
                <a:solidFill>
                  <a:srgbClr val="000000"/>
                </a:solidFill>
                <a:latin typeface="Calibri"/>
                <a:ea typeface="Majalla UI"/>
              </a:rPr>
              <a:t>&lt;number&gt;</a:t>
            </a:fld>
          </a:p>
        </p:txBody>
      </p:sp>
      <p:sp>
        <p:nvSpPr>
          <p:cNvPr id="1048608" name="CustomShape 2"/>
          <p:cNvSpPr/>
          <p:nvPr/>
        </p:nvSpPr>
        <p:spPr>
          <a:xfrm>
            <a:off x="685800" y="4343400"/>
            <a:ext cx="5486040" cy="4114440"/>
          </a:xfrm>
          <a:prstGeom prst="rect"/>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sp>
        <p:nvSpPr>
          <p:cNvPr id="1048615" name="TextShape 1"/>
          <p:cNvSpPr txBox="1"/>
          <p:nvPr/>
        </p:nvSpPr>
        <p:spPr>
          <a:xfrm>
            <a:off x="3884760" y="8685360"/>
            <a:ext cx="2971440" cy="456840"/>
          </a:xfrm>
          <a:prstGeom prst="rect"/>
        </p:spPr>
        <p:txBody>
          <a:bodyPr anchor="b"/>
          <a:p>
            <a:pPr>
              <a:lnSpc>
                <a:spcPct val="100000"/>
              </a:lnSpc>
            </a:pPr>
            <a:fld id="{3F59B7D5-19B5-4FFC-A912-463692539950}" type="slidenum">
              <a:rPr sz="1200" lang="en-IN">
                <a:solidFill>
                  <a:srgbClr val="000000"/>
                </a:solidFill>
                <a:latin typeface="Calibri"/>
                <a:ea typeface="Majalla UI"/>
              </a:rPr>
              <a:t>&lt;number&gt;</a:t>
            </a:fld>
          </a:p>
        </p:txBody>
      </p:sp>
      <p:sp>
        <p:nvSpPr>
          <p:cNvPr id="1048616" name="CustomShape 2"/>
          <p:cNvSpPr/>
          <p:nvPr/>
        </p:nvSpPr>
        <p:spPr>
          <a:xfrm>
            <a:off x="685800" y="4343400"/>
            <a:ext cx="5486040" cy="4114440"/>
          </a:xfrm>
          <a:prstGeom prst="rect"/>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8619" name="TextShape 1"/>
          <p:cNvSpPr txBox="1"/>
          <p:nvPr/>
        </p:nvSpPr>
        <p:spPr>
          <a:xfrm>
            <a:off x="3884760" y="8685360"/>
            <a:ext cx="2971440" cy="456840"/>
          </a:xfrm>
          <a:prstGeom prst="rect"/>
        </p:spPr>
        <p:txBody>
          <a:bodyPr anchor="b"/>
          <a:p>
            <a:pPr>
              <a:lnSpc>
                <a:spcPct val="100000"/>
              </a:lnSpc>
            </a:pPr>
            <a:fld id="{3C3B3F74-493B-4892-BE43-006A6EEECAA1}" type="slidenum">
              <a:rPr sz="1200" lang="en-IN">
                <a:solidFill>
                  <a:srgbClr val="000000"/>
                </a:solidFill>
                <a:latin typeface="Calibri"/>
                <a:ea typeface="Majalla UI"/>
              </a:rPr>
              <a:t>&lt;number&gt;</a:t>
            </a:fld>
          </a:p>
        </p:txBody>
      </p:sp>
      <p:sp>
        <p:nvSpPr>
          <p:cNvPr id="1048620" name="CustomShape 2"/>
          <p:cNvSpPr/>
          <p:nvPr/>
        </p:nvSpPr>
        <p:spPr>
          <a:xfrm>
            <a:off x="685800" y="4343400"/>
            <a:ext cx="5486040" cy="4114440"/>
          </a:xfrm>
          <a:prstGeom prst="rect"/>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42" name=""/>
        <p:cNvGrpSpPr/>
        <p:nvPr/>
      </p:nvGrpSpPr>
      <p:grpSpPr>
        <a:xfrm>
          <a:off x="0" y="0"/>
          <a:ext cx="0" cy="0"/>
          <a:chOff x="0" y="0"/>
          <a:chExt cx="0" cy="0"/>
        </a:xfrm>
      </p:grpSpPr>
      <p:sp>
        <p:nvSpPr>
          <p:cNvPr id="1048623" name="TextShape 1"/>
          <p:cNvSpPr txBox="1"/>
          <p:nvPr/>
        </p:nvSpPr>
        <p:spPr>
          <a:xfrm>
            <a:off x="3884760" y="8685360"/>
            <a:ext cx="2971440" cy="456840"/>
          </a:xfrm>
          <a:prstGeom prst="rect"/>
        </p:spPr>
        <p:txBody>
          <a:bodyPr anchor="b"/>
          <a:p>
            <a:pPr>
              <a:lnSpc>
                <a:spcPct val="100000"/>
              </a:lnSpc>
            </a:pPr>
            <a:fld id="{FD199D7E-06AD-4769-AAB3-B2B8BC9869A3}" type="slidenum">
              <a:rPr sz="1200" lang="en-IN">
                <a:solidFill>
                  <a:srgbClr val="000000"/>
                </a:solidFill>
                <a:latin typeface="Calibri"/>
                <a:ea typeface="Majalla UI"/>
              </a:rPr>
              <a:t>&lt;number&gt;</a:t>
            </a:fld>
          </a:p>
        </p:txBody>
      </p:sp>
      <p:sp>
        <p:nvSpPr>
          <p:cNvPr id="1048624" name="CustomShape 2"/>
          <p:cNvSpPr/>
          <p:nvPr/>
        </p:nvSpPr>
        <p:spPr>
          <a:xfrm>
            <a:off x="685800" y="4343400"/>
            <a:ext cx="5486040" cy="4114440"/>
          </a:xfrm>
          <a:prstGeom prst="rect"/>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8627" name="TextShape 1"/>
          <p:cNvSpPr txBox="1"/>
          <p:nvPr/>
        </p:nvSpPr>
        <p:spPr>
          <a:xfrm>
            <a:off x="3884760" y="8685360"/>
            <a:ext cx="2971440" cy="456840"/>
          </a:xfrm>
          <a:prstGeom prst="rect"/>
        </p:spPr>
        <p:txBody>
          <a:bodyPr anchor="b"/>
          <a:p>
            <a:pPr>
              <a:lnSpc>
                <a:spcPct val="100000"/>
              </a:lnSpc>
            </a:pPr>
            <a:fld id="{80058FED-C0B9-44A8-B629-9A3C4C0620A6}" type="slidenum">
              <a:rPr sz="1200" lang="en-IN">
                <a:solidFill>
                  <a:srgbClr val="000000"/>
                </a:solidFill>
                <a:latin typeface="Calibri"/>
                <a:ea typeface="Majalla UI"/>
              </a:rPr>
              <a:t>&lt;number&gt;</a:t>
            </a:fld>
          </a:p>
        </p:txBody>
      </p:sp>
      <p:sp>
        <p:nvSpPr>
          <p:cNvPr id="1048628" name="CustomShape 2"/>
          <p:cNvSpPr/>
          <p:nvPr/>
        </p:nvSpPr>
        <p:spPr>
          <a:xfrm>
            <a:off x="685800" y="4343400"/>
            <a:ext cx="5486040" cy="4114440"/>
          </a:xfrm>
          <a:prstGeom prst="rect"/>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70" name=""/>
        <p:cNvGrpSpPr/>
        <p:nvPr/>
      </p:nvGrpSpPr>
      <p:grpSpPr>
        <a:xfrm>
          <a:off x="0" y="0"/>
          <a:ext cx="0" cy="0"/>
          <a:chOff x="0" y="0"/>
          <a:chExt cx="0" cy="0"/>
        </a:xfrm>
      </p:grpSpPr>
      <p:sp>
        <p:nvSpPr>
          <p:cNvPr id="1048672" name="TextShape 1"/>
          <p:cNvSpPr txBox="1"/>
          <p:nvPr/>
        </p:nvSpPr>
        <p:spPr>
          <a:xfrm>
            <a:off x="3884760" y="8685360"/>
            <a:ext cx="2971440" cy="456840"/>
          </a:xfrm>
          <a:prstGeom prst="rect"/>
        </p:spPr>
        <p:txBody>
          <a:bodyPr anchor="b"/>
          <a:p>
            <a:pPr algn="r">
              <a:lnSpc>
                <a:spcPct val="100000"/>
              </a:lnSpc>
            </a:pPr>
            <a:fld id="{0D5C300E-1B0C-4DAB-AEE2-AB36906E6CA3}" type="slidenum">
              <a:rPr sz="1200" lang="en-IN">
                <a:latin typeface="Times New Roman"/>
              </a:rPr>
              <a:t>&lt;number&gt;</a:t>
            </a:fld>
          </a:p>
        </p:txBody>
      </p:sp>
      <p:sp>
        <p:nvSpPr>
          <p:cNvPr id="1048673"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73" name=""/>
        <p:cNvGrpSpPr/>
        <p:nvPr/>
      </p:nvGrpSpPr>
      <p:grpSpPr>
        <a:xfrm>
          <a:off x="0" y="0"/>
          <a:ext cx="0" cy="0"/>
          <a:chOff x="0" y="0"/>
          <a:chExt cx="0" cy="0"/>
        </a:xfrm>
      </p:grpSpPr>
      <p:sp>
        <p:nvSpPr>
          <p:cNvPr id="1048679" name="TextShape 1"/>
          <p:cNvSpPr txBox="1"/>
          <p:nvPr/>
        </p:nvSpPr>
        <p:spPr>
          <a:xfrm>
            <a:off x="3884760" y="8685360"/>
            <a:ext cx="2971440" cy="456840"/>
          </a:xfrm>
          <a:prstGeom prst="rect"/>
        </p:spPr>
        <p:txBody>
          <a:bodyPr anchor="b"/>
          <a:p>
            <a:pPr algn="r">
              <a:lnSpc>
                <a:spcPct val="100000"/>
              </a:lnSpc>
            </a:pPr>
            <a:fld id="{701063E6-8A33-44E1-B23D-0326DD6367D9}" type="slidenum">
              <a:rPr sz="1200" lang="en-IN">
                <a:latin typeface="Times New Roman"/>
              </a:rPr>
              <a:t>&lt;number&gt;</a:t>
            </a:fld>
          </a:p>
        </p:txBody>
      </p:sp>
      <p:sp>
        <p:nvSpPr>
          <p:cNvPr id="1048680" name="PlaceHolder 2"/>
          <p:cNvSpPr>
            <a:spLocks noGrp="1"/>
          </p:cNvSpPr>
          <p:nvPr>
            <p:ph type="body"/>
          </p:nvPr>
        </p:nvSpPr>
        <p:spPr>
          <a:xfrm>
            <a:off x="685800" y="4343400"/>
            <a:ext cx="5486040" cy="4114440"/>
          </a:xfrm>
          <a:prstGeom prst="rect"/>
        </p:spPr>
        <p:txBody>
          <a:bodyPr/>
          <a:p>
            <a:r>
              <a:rPr sz="2520" lang="en-IN">
                <a:latin typeface="Arial"/>
              </a:rPr>
              <a:t>Start with Fully parenthesized expression.  Move each operator to the left of its operands and remove the set of parentheses.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76" name=""/>
        <p:cNvGrpSpPr/>
        <p:nvPr/>
      </p:nvGrpSpPr>
      <p:grpSpPr>
        <a:xfrm>
          <a:off x="0" y="0"/>
          <a:ext cx="0" cy="0"/>
          <a:chOff x="0" y="0"/>
          <a:chExt cx="0" cy="0"/>
        </a:xfrm>
      </p:grpSpPr>
      <p:sp>
        <p:nvSpPr>
          <p:cNvPr id="1048686" name="TextShape 1"/>
          <p:cNvSpPr txBox="1"/>
          <p:nvPr/>
        </p:nvSpPr>
        <p:spPr>
          <a:xfrm>
            <a:off x="3884760" y="8685360"/>
            <a:ext cx="2971440" cy="456840"/>
          </a:xfrm>
          <a:prstGeom prst="rect"/>
        </p:spPr>
        <p:txBody>
          <a:bodyPr anchor="b"/>
          <a:p>
            <a:pPr algn="r">
              <a:lnSpc>
                <a:spcPct val="100000"/>
              </a:lnSpc>
            </a:pPr>
            <a:fld id="{D625137B-F056-474C-802C-62A889BBEDE4}" type="slidenum">
              <a:rPr sz="1200" lang="en-IN">
                <a:latin typeface="Times New Roman"/>
              </a:rPr>
              <a:t>&lt;number&gt;</a:t>
            </a:fld>
          </a:p>
        </p:txBody>
      </p:sp>
      <p:sp>
        <p:nvSpPr>
          <p:cNvPr id="1048687" name="PlaceHolder 2"/>
          <p:cNvSpPr>
            <a:spLocks noGrp="1"/>
          </p:cNvSpPr>
          <p:nvPr>
            <p:ph type="body"/>
          </p:nvPr>
        </p:nvSpPr>
        <p:spPr>
          <a:xfrm>
            <a:off x="685800" y="4343400"/>
            <a:ext cx="5486040" cy="4114440"/>
          </a:xfrm>
          <a:prstGeom prst="rect"/>
        </p:spPr>
        <p:txBody>
          <a:bodyPr/>
          <a:p>
            <a:r>
              <a:rPr sz="2520" lang="en-IN">
                <a:latin typeface="Arial"/>
              </a:rPr>
              <a:t>Start with Fully parenthesized expression.  Move each operator to the left of its operands and remove the set of parentheses.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8693" name="TextShape 1"/>
          <p:cNvSpPr txBox="1"/>
          <p:nvPr/>
        </p:nvSpPr>
        <p:spPr>
          <a:xfrm>
            <a:off x="3884760" y="8685360"/>
            <a:ext cx="2971440" cy="456840"/>
          </a:xfrm>
          <a:prstGeom prst="rect"/>
        </p:spPr>
        <p:txBody>
          <a:bodyPr anchor="b"/>
          <a:p>
            <a:pPr algn="r">
              <a:lnSpc>
                <a:spcPct val="100000"/>
              </a:lnSpc>
            </a:pPr>
            <a:fld id="{2D9EA75B-C7B2-4EBE-A965-CF95C60A9A93}" type="slidenum">
              <a:rPr sz="1200" lang="en-IN">
                <a:latin typeface="Times New Roman"/>
              </a:rPr>
              <a:t>&lt;number&gt;</a:t>
            </a:fld>
          </a:p>
        </p:txBody>
      </p:sp>
      <p:sp>
        <p:nvSpPr>
          <p:cNvPr id="1048694" name="PlaceHolder 2"/>
          <p:cNvSpPr>
            <a:spLocks noGrp="1"/>
          </p:cNvSpPr>
          <p:nvPr>
            <p:ph type="body"/>
          </p:nvPr>
        </p:nvSpPr>
        <p:spPr>
          <a:xfrm>
            <a:off x="685800" y="4343400"/>
            <a:ext cx="5486040" cy="4114440"/>
          </a:xfrm>
          <a:prstGeom prst="rect"/>
        </p:spPr>
        <p:txBody>
          <a:bodyPr/>
          <a:p>
            <a:r>
              <a:rPr sz="2520" lang="en-IN">
                <a:latin typeface="Arial"/>
              </a:rPr>
              <a:t>Start with Fully parenthesized expression.  Move each operator to the left of its operands and remove the set of parentheses.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82" name=""/>
        <p:cNvGrpSpPr/>
        <p:nvPr/>
      </p:nvGrpSpPr>
      <p:grpSpPr>
        <a:xfrm>
          <a:off x="0" y="0"/>
          <a:ext cx="0" cy="0"/>
          <a:chOff x="0" y="0"/>
          <a:chExt cx="0" cy="0"/>
        </a:xfrm>
      </p:grpSpPr>
      <p:sp>
        <p:nvSpPr>
          <p:cNvPr id="1048699" name="TextShape 1"/>
          <p:cNvSpPr txBox="1"/>
          <p:nvPr/>
        </p:nvSpPr>
        <p:spPr>
          <a:xfrm>
            <a:off x="3884760" y="8685360"/>
            <a:ext cx="2971440" cy="456840"/>
          </a:xfrm>
          <a:prstGeom prst="rect"/>
        </p:spPr>
        <p:txBody>
          <a:bodyPr anchor="b"/>
          <a:p>
            <a:pPr algn="r">
              <a:lnSpc>
                <a:spcPct val="100000"/>
              </a:lnSpc>
            </a:pPr>
            <a:fld id="{DE544F00-356A-4D1D-8A9C-F9F177278A62}" type="slidenum">
              <a:rPr sz="1200" lang="en-IN">
                <a:latin typeface="Times New Roman"/>
              </a:rPr>
              <a:t>&lt;number&gt;</a:t>
            </a:fld>
          </a:p>
        </p:txBody>
      </p:sp>
      <p:sp>
        <p:nvSpPr>
          <p:cNvPr id="1048700" name="PlaceHolder 2"/>
          <p:cNvSpPr>
            <a:spLocks noGrp="1"/>
          </p:cNvSpPr>
          <p:nvPr>
            <p:ph type="body"/>
          </p:nvPr>
        </p:nvSpPr>
        <p:spPr>
          <a:xfrm>
            <a:off x="685800" y="4343400"/>
            <a:ext cx="5486040" cy="4114440"/>
          </a:xfrm>
          <a:prstGeom prst="rect"/>
        </p:spPr>
        <p:txBody>
          <a:bodyPr/>
          <a:p>
            <a:r>
              <a:rPr sz="2520" lang="en-IN">
                <a:latin typeface="Arial"/>
              </a:rPr>
              <a:t>Start with Fully parenthesized expression.  Move each operator to the left of its operands and remove the set of parentheses.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8717" name="TextShape 1"/>
          <p:cNvSpPr txBox="1"/>
          <p:nvPr/>
        </p:nvSpPr>
        <p:spPr>
          <a:xfrm>
            <a:off x="3884760" y="8685360"/>
            <a:ext cx="2971440" cy="456840"/>
          </a:xfrm>
          <a:prstGeom prst="rect"/>
        </p:spPr>
        <p:txBody>
          <a:bodyPr anchor="b"/>
          <a:p>
            <a:pPr algn="r">
              <a:lnSpc>
                <a:spcPct val="100000"/>
              </a:lnSpc>
            </a:pPr>
            <a:fld id="{41FD7A33-43B8-443D-9810-AA6E27BE9186}" type="slidenum">
              <a:rPr sz="1200" lang="en-IN">
                <a:latin typeface="Times New Roman"/>
              </a:rPr>
              <a:t>&lt;number&gt;</a:t>
            </a:fld>
          </a:p>
        </p:txBody>
      </p:sp>
      <p:sp>
        <p:nvSpPr>
          <p:cNvPr id="1048718"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88" name=""/>
        <p:cNvGrpSpPr/>
        <p:nvPr/>
      </p:nvGrpSpPr>
      <p:grpSpPr>
        <a:xfrm>
          <a:off x="0" y="0"/>
          <a:ext cx="0" cy="0"/>
          <a:chOff x="0" y="0"/>
          <a:chExt cx="0" cy="0"/>
        </a:xfrm>
      </p:grpSpPr>
      <p:sp>
        <p:nvSpPr>
          <p:cNvPr id="1048721" name="TextShape 1"/>
          <p:cNvSpPr txBox="1"/>
          <p:nvPr/>
        </p:nvSpPr>
        <p:spPr>
          <a:xfrm>
            <a:off x="3884760" y="8685360"/>
            <a:ext cx="2971440" cy="456840"/>
          </a:xfrm>
          <a:prstGeom prst="rect"/>
        </p:spPr>
        <p:txBody>
          <a:bodyPr anchor="b"/>
          <a:p>
            <a:pPr algn="r">
              <a:lnSpc>
                <a:spcPct val="100000"/>
              </a:lnSpc>
            </a:pPr>
            <a:fld id="{A2ADBB27-0F72-4A81-A5FA-1F3EF909ACD4}" type="slidenum">
              <a:rPr sz="1200" lang="en-IN">
                <a:latin typeface="Times New Roman"/>
              </a:rPr>
              <a:t>&lt;number&gt;</a:t>
            </a:fld>
          </a:p>
        </p:txBody>
      </p:sp>
      <p:sp>
        <p:nvSpPr>
          <p:cNvPr id="1048722"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91" name=""/>
        <p:cNvGrpSpPr/>
        <p:nvPr/>
      </p:nvGrpSpPr>
      <p:grpSpPr>
        <a:xfrm>
          <a:off x="0" y="0"/>
          <a:ext cx="0" cy="0"/>
          <a:chOff x="0" y="0"/>
          <a:chExt cx="0" cy="0"/>
        </a:xfrm>
      </p:grpSpPr>
      <p:sp>
        <p:nvSpPr>
          <p:cNvPr id="1048725" name="TextShape 1"/>
          <p:cNvSpPr txBox="1"/>
          <p:nvPr/>
        </p:nvSpPr>
        <p:spPr>
          <a:xfrm>
            <a:off x="3884760" y="8685360"/>
            <a:ext cx="2971440" cy="456840"/>
          </a:xfrm>
          <a:prstGeom prst="rect"/>
        </p:spPr>
        <p:txBody>
          <a:bodyPr anchor="b"/>
          <a:p>
            <a:pPr algn="r">
              <a:lnSpc>
                <a:spcPct val="100000"/>
              </a:lnSpc>
            </a:pPr>
            <a:fld id="{F26F7B63-61A4-4A5D-8D21-E33A4D2C6DAC}" type="slidenum">
              <a:rPr sz="1200" lang="en-IN">
                <a:latin typeface="Times New Roman"/>
              </a:rPr>
              <a:t>&lt;number&gt;</a:t>
            </a:fld>
          </a:p>
        </p:txBody>
      </p:sp>
      <p:sp>
        <p:nvSpPr>
          <p:cNvPr id="1048726"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94" name=""/>
        <p:cNvGrpSpPr/>
        <p:nvPr/>
      </p:nvGrpSpPr>
      <p:grpSpPr>
        <a:xfrm>
          <a:off x="0" y="0"/>
          <a:ext cx="0" cy="0"/>
          <a:chOff x="0" y="0"/>
          <a:chExt cx="0" cy="0"/>
        </a:xfrm>
      </p:grpSpPr>
      <p:sp>
        <p:nvSpPr>
          <p:cNvPr id="1048730" name="TextShape 1"/>
          <p:cNvSpPr txBox="1"/>
          <p:nvPr/>
        </p:nvSpPr>
        <p:spPr>
          <a:xfrm>
            <a:off x="3884760" y="8685360"/>
            <a:ext cx="2971440" cy="456840"/>
          </a:xfrm>
          <a:prstGeom prst="rect"/>
        </p:spPr>
        <p:txBody>
          <a:bodyPr anchor="b"/>
          <a:p>
            <a:pPr algn="r">
              <a:lnSpc>
                <a:spcPct val="100000"/>
              </a:lnSpc>
            </a:pPr>
            <a:fld id="{3ED6F4A0-3E90-4A69-B1DF-7262B276BE65}" type="slidenum">
              <a:rPr sz="1200" lang="en-IN">
                <a:latin typeface="Times New Roman"/>
              </a:rPr>
              <a:t>&lt;number&gt;</a:t>
            </a:fld>
          </a:p>
        </p:txBody>
      </p:sp>
      <p:sp>
        <p:nvSpPr>
          <p:cNvPr id="1048731"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97" name=""/>
        <p:cNvGrpSpPr/>
        <p:nvPr/>
      </p:nvGrpSpPr>
      <p:grpSpPr>
        <a:xfrm>
          <a:off x="0" y="0"/>
          <a:ext cx="0" cy="0"/>
          <a:chOff x="0" y="0"/>
          <a:chExt cx="0" cy="0"/>
        </a:xfrm>
      </p:grpSpPr>
      <p:sp>
        <p:nvSpPr>
          <p:cNvPr id="1048735" name="TextShape 1"/>
          <p:cNvSpPr txBox="1"/>
          <p:nvPr/>
        </p:nvSpPr>
        <p:spPr>
          <a:xfrm>
            <a:off x="3884760" y="8685360"/>
            <a:ext cx="2971440" cy="456840"/>
          </a:xfrm>
          <a:prstGeom prst="rect"/>
        </p:spPr>
        <p:txBody>
          <a:bodyPr anchor="b"/>
          <a:p>
            <a:pPr algn="r">
              <a:lnSpc>
                <a:spcPct val="100000"/>
              </a:lnSpc>
            </a:pPr>
            <a:fld id="{511DB00D-347F-4DB9-876C-C04AB201F3CE}" type="slidenum">
              <a:rPr sz="1200" lang="en-IN">
                <a:latin typeface="Times New Roman"/>
              </a:rPr>
              <a:t>&lt;number&gt;</a:t>
            </a:fld>
          </a:p>
        </p:txBody>
      </p:sp>
      <p:sp>
        <p:nvSpPr>
          <p:cNvPr id="1048736"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200" name=""/>
        <p:cNvGrpSpPr/>
        <p:nvPr/>
      </p:nvGrpSpPr>
      <p:grpSpPr>
        <a:xfrm>
          <a:off x="0" y="0"/>
          <a:ext cx="0" cy="0"/>
          <a:chOff x="0" y="0"/>
          <a:chExt cx="0" cy="0"/>
        </a:xfrm>
      </p:grpSpPr>
      <p:sp>
        <p:nvSpPr>
          <p:cNvPr id="1048740" name="TextShape 1"/>
          <p:cNvSpPr txBox="1"/>
          <p:nvPr/>
        </p:nvSpPr>
        <p:spPr>
          <a:xfrm>
            <a:off x="3884760" y="8685360"/>
            <a:ext cx="2971440" cy="456840"/>
          </a:xfrm>
          <a:prstGeom prst="rect"/>
        </p:spPr>
        <p:txBody>
          <a:bodyPr anchor="b"/>
          <a:p>
            <a:pPr algn="r">
              <a:lnSpc>
                <a:spcPct val="100000"/>
              </a:lnSpc>
            </a:pPr>
            <a:fld id="{D615D44C-A9A6-4CDC-918B-192C7FA69018}" type="slidenum">
              <a:rPr sz="1200" lang="en-IN">
                <a:latin typeface="Times New Roman"/>
              </a:rPr>
              <a:t>&lt;number&gt;</a:t>
            </a:fld>
          </a:p>
        </p:txBody>
      </p:sp>
      <p:sp>
        <p:nvSpPr>
          <p:cNvPr id="1048741"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8745" name="TextShape 1"/>
          <p:cNvSpPr txBox="1"/>
          <p:nvPr/>
        </p:nvSpPr>
        <p:spPr>
          <a:xfrm>
            <a:off x="3884760" y="8685360"/>
            <a:ext cx="2971440" cy="456840"/>
          </a:xfrm>
          <a:prstGeom prst="rect"/>
        </p:spPr>
        <p:txBody>
          <a:bodyPr anchor="b"/>
          <a:p>
            <a:pPr algn="r">
              <a:lnSpc>
                <a:spcPct val="100000"/>
              </a:lnSpc>
            </a:pPr>
            <a:fld id="{6E7314B8-8CBA-476E-BB57-0893E316FEC7}" type="slidenum">
              <a:rPr sz="1200" lang="en-IN">
                <a:latin typeface="Times New Roman"/>
              </a:rPr>
              <a:t>&lt;number&gt;</a:t>
            </a:fld>
          </a:p>
        </p:txBody>
      </p:sp>
      <p:sp>
        <p:nvSpPr>
          <p:cNvPr id="1048746"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206" name=""/>
        <p:cNvGrpSpPr/>
        <p:nvPr/>
      </p:nvGrpSpPr>
      <p:grpSpPr>
        <a:xfrm>
          <a:off x="0" y="0"/>
          <a:ext cx="0" cy="0"/>
          <a:chOff x="0" y="0"/>
          <a:chExt cx="0" cy="0"/>
        </a:xfrm>
      </p:grpSpPr>
      <p:sp>
        <p:nvSpPr>
          <p:cNvPr id="1048750" name="TextShape 1"/>
          <p:cNvSpPr txBox="1"/>
          <p:nvPr/>
        </p:nvSpPr>
        <p:spPr>
          <a:xfrm>
            <a:off x="3884760" y="8685360"/>
            <a:ext cx="2971440" cy="456840"/>
          </a:xfrm>
          <a:prstGeom prst="rect"/>
        </p:spPr>
        <p:txBody>
          <a:bodyPr anchor="b"/>
          <a:p>
            <a:pPr algn="r">
              <a:lnSpc>
                <a:spcPct val="100000"/>
              </a:lnSpc>
            </a:pPr>
            <a:fld id="{B941EB42-7A98-4D0E-9C6F-3B57D0A048F3}" type="slidenum">
              <a:rPr sz="1200" lang="en-IN">
                <a:latin typeface="Times New Roman"/>
              </a:rPr>
              <a:t>&lt;number&gt;</a:t>
            </a:fld>
          </a:p>
        </p:txBody>
      </p:sp>
      <p:sp>
        <p:nvSpPr>
          <p:cNvPr id="1048751"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8755" name="TextShape 1"/>
          <p:cNvSpPr txBox="1"/>
          <p:nvPr/>
        </p:nvSpPr>
        <p:spPr>
          <a:xfrm>
            <a:off x="3884760" y="8685360"/>
            <a:ext cx="2971440" cy="456840"/>
          </a:xfrm>
          <a:prstGeom prst="rect"/>
        </p:spPr>
        <p:txBody>
          <a:bodyPr anchor="b"/>
          <a:p>
            <a:pPr algn="r">
              <a:lnSpc>
                <a:spcPct val="100000"/>
              </a:lnSpc>
            </a:pPr>
            <a:fld id="{844297E7-87B8-4B7E-ACD5-7F4CDCA2397D}" type="slidenum">
              <a:rPr sz="1200" lang="en-IN">
                <a:latin typeface="Times New Roman"/>
              </a:rPr>
              <a:t>&lt;number&gt;</a:t>
            </a:fld>
          </a:p>
        </p:txBody>
      </p:sp>
      <p:sp>
        <p:nvSpPr>
          <p:cNvPr id="1048756"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212" name=""/>
        <p:cNvGrpSpPr/>
        <p:nvPr/>
      </p:nvGrpSpPr>
      <p:grpSpPr>
        <a:xfrm>
          <a:off x="0" y="0"/>
          <a:ext cx="0" cy="0"/>
          <a:chOff x="0" y="0"/>
          <a:chExt cx="0" cy="0"/>
        </a:xfrm>
      </p:grpSpPr>
      <p:sp>
        <p:nvSpPr>
          <p:cNvPr id="1048760" name="TextShape 1"/>
          <p:cNvSpPr txBox="1"/>
          <p:nvPr/>
        </p:nvSpPr>
        <p:spPr>
          <a:xfrm>
            <a:off x="3884760" y="8685360"/>
            <a:ext cx="2971440" cy="456840"/>
          </a:xfrm>
          <a:prstGeom prst="rect"/>
        </p:spPr>
        <p:txBody>
          <a:bodyPr anchor="b"/>
          <a:p>
            <a:pPr algn="r">
              <a:lnSpc>
                <a:spcPct val="100000"/>
              </a:lnSpc>
            </a:pPr>
            <a:fld id="{29E01A2A-B160-44EA-8740-DB5FB9EA55A9}" type="slidenum">
              <a:rPr sz="1200" lang="en-IN">
                <a:latin typeface="Times New Roman"/>
              </a:rPr>
              <a:t>&lt;number&gt;</a:t>
            </a:fld>
          </a:p>
        </p:txBody>
      </p:sp>
      <p:sp>
        <p:nvSpPr>
          <p:cNvPr id="1048761"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215" name=""/>
        <p:cNvGrpSpPr/>
        <p:nvPr/>
      </p:nvGrpSpPr>
      <p:grpSpPr>
        <a:xfrm>
          <a:off x="0" y="0"/>
          <a:ext cx="0" cy="0"/>
          <a:chOff x="0" y="0"/>
          <a:chExt cx="0" cy="0"/>
        </a:xfrm>
      </p:grpSpPr>
      <p:sp>
        <p:nvSpPr>
          <p:cNvPr id="1048765" name="TextShape 1"/>
          <p:cNvSpPr txBox="1"/>
          <p:nvPr/>
        </p:nvSpPr>
        <p:spPr>
          <a:xfrm>
            <a:off x="3884760" y="8685360"/>
            <a:ext cx="2971440" cy="456840"/>
          </a:xfrm>
          <a:prstGeom prst="rect"/>
        </p:spPr>
        <p:txBody>
          <a:bodyPr anchor="b"/>
          <a:p>
            <a:pPr algn="r">
              <a:lnSpc>
                <a:spcPct val="100000"/>
              </a:lnSpc>
            </a:pPr>
            <a:fld id="{0A232E49-69D1-401C-9990-4661DBAB8212}" type="slidenum">
              <a:rPr sz="1200" lang="en-IN">
                <a:latin typeface="Times New Roman"/>
              </a:rPr>
              <a:t>&lt;number&gt;</a:t>
            </a:fld>
          </a:p>
        </p:txBody>
      </p:sp>
      <p:sp>
        <p:nvSpPr>
          <p:cNvPr id="1048766"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218" name=""/>
        <p:cNvGrpSpPr/>
        <p:nvPr/>
      </p:nvGrpSpPr>
      <p:grpSpPr>
        <a:xfrm>
          <a:off x="0" y="0"/>
          <a:ext cx="0" cy="0"/>
          <a:chOff x="0" y="0"/>
          <a:chExt cx="0" cy="0"/>
        </a:xfrm>
      </p:grpSpPr>
      <p:sp>
        <p:nvSpPr>
          <p:cNvPr id="1048770" name="TextShape 1"/>
          <p:cNvSpPr txBox="1"/>
          <p:nvPr/>
        </p:nvSpPr>
        <p:spPr>
          <a:xfrm>
            <a:off x="3884760" y="8685360"/>
            <a:ext cx="2971440" cy="456840"/>
          </a:xfrm>
          <a:prstGeom prst="rect"/>
        </p:spPr>
        <p:txBody>
          <a:bodyPr anchor="b"/>
          <a:p>
            <a:pPr algn="r">
              <a:lnSpc>
                <a:spcPct val="100000"/>
              </a:lnSpc>
            </a:pPr>
            <a:fld id="{24757BB7-3E56-442D-94C4-49F5C7D3769D}" type="slidenum">
              <a:rPr sz="1200" lang="en-IN">
                <a:latin typeface="Times New Roman"/>
              </a:rPr>
              <a:t>&lt;number&gt;</a:t>
            </a:fld>
          </a:p>
        </p:txBody>
      </p:sp>
      <p:sp>
        <p:nvSpPr>
          <p:cNvPr id="1048771"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221" name=""/>
        <p:cNvGrpSpPr/>
        <p:nvPr/>
      </p:nvGrpSpPr>
      <p:grpSpPr>
        <a:xfrm>
          <a:off x="0" y="0"/>
          <a:ext cx="0" cy="0"/>
          <a:chOff x="0" y="0"/>
          <a:chExt cx="0" cy="0"/>
        </a:xfrm>
      </p:grpSpPr>
      <p:sp>
        <p:nvSpPr>
          <p:cNvPr id="1048775" name="TextShape 1"/>
          <p:cNvSpPr txBox="1"/>
          <p:nvPr/>
        </p:nvSpPr>
        <p:spPr>
          <a:xfrm>
            <a:off x="3884760" y="8685360"/>
            <a:ext cx="2971440" cy="456840"/>
          </a:xfrm>
          <a:prstGeom prst="rect"/>
        </p:spPr>
        <p:txBody>
          <a:bodyPr anchor="b"/>
          <a:p>
            <a:pPr algn="r">
              <a:lnSpc>
                <a:spcPct val="100000"/>
              </a:lnSpc>
            </a:pPr>
            <a:fld id="{EB6D7D2D-E3A1-4B07-B2E7-06FCBA5A58C2}" type="slidenum">
              <a:rPr sz="1200" lang="en-IN">
                <a:latin typeface="Times New Roman"/>
              </a:rPr>
              <a:t>&lt;number&gt;</a:t>
            </a:fld>
          </a:p>
        </p:txBody>
      </p:sp>
      <p:sp>
        <p:nvSpPr>
          <p:cNvPr id="1048776"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224" name=""/>
        <p:cNvGrpSpPr/>
        <p:nvPr/>
      </p:nvGrpSpPr>
      <p:grpSpPr>
        <a:xfrm>
          <a:off x="0" y="0"/>
          <a:ext cx="0" cy="0"/>
          <a:chOff x="0" y="0"/>
          <a:chExt cx="0" cy="0"/>
        </a:xfrm>
      </p:grpSpPr>
      <p:sp>
        <p:nvSpPr>
          <p:cNvPr id="1048780" name="TextShape 1"/>
          <p:cNvSpPr txBox="1"/>
          <p:nvPr/>
        </p:nvSpPr>
        <p:spPr>
          <a:xfrm>
            <a:off x="3884760" y="8685360"/>
            <a:ext cx="2971440" cy="456840"/>
          </a:xfrm>
          <a:prstGeom prst="rect"/>
        </p:spPr>
        <p:txBody>
          <a:bodyPr anchor="b"/>
          <a:p>
            <a:pPr algn="r">
              <a:lnSpc>
                <a:spcPct val="100000"/>
              </a:lnSpc>
            </a:pPr>
            <a:fld id="{3F0C641B-8156-4CAD-AC94-517F93C9C847}" type="slidenum">
              <a:rPr sz="1200" lang="en-IN">
                <a:latin typeface="Times New Roman"/>
              </a:rPr>
              <a:t>&lt;number&gt;</a:t>
            </a:fld>
          </a:p>
        </p:txBody>
      </p:sp>
      <p:sp>
        <p:nvSpPr>
          <p:cNvPr id="1048781"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8785" name="TextShape 1"/>
          <p:cNvSpPr txBox="1"/>
          <p:nvPr/>
        </p:nvSpPr>
        <p:spPr>
          <a:xfrm>
            <a:off x="3884760" y="8685360"/>
            <a:ext cx="2971440" cy="456840"/>
          </a:xfrm>
          <a:prstGeom prst="rect"/>
        </p:spPr>
        <p:txBody>
          <a:bodyPr anchor="b"/>
          <a:p>
            <a:pPr algn="r">
              <a:lnSpc>
                <a:spcPct val="100000"/>
              </a:lnSpc>
            </a:pPr>
            <a:fld id="{3B0FEB4C-ACBA-4B26-9482-D7D4EE36F26B}" type="slidenum">
              <a:rPr sz="1200" lang="en-IN">
                <a:latin typeface="Times New Roman"/>
              </a:rPr>
              <a:t>&lt;number&gt;</a:t>
            </a:fld>
          </a:p>
        </p:txBody>
      </p:sp>
      <p:sp>
        <p:nvSpPr>
          <p:cNvPr id="1048786"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230" name=""/>
        <p:cNvGrpSpPr/>
        <p:nvPr/>
      </p:nvGrpSpPr>
      <p:grpSpPr>
        <a:xfrm>
          <a:off x="0" y="0"/>
          <a:ext cx="0" cy="0"/>
          <a:chOff x="0" y="0"/>
          <a:chExt cx="0" cy="0"/>
        </a:xfrm>
      </p:grpSpPr>
      <p:sp>
        <p:nvSpPr>
          <p:cNvPr id="1048790" name="TextShape 1"/>
          <p:cNvSpPr txBox="1"/>
          <p:nvPr/>
        </p:nvSpPr>
        <p:spPr>
          <a:xfrm>
            <a:off x="3884760" y="8685360"/>
            <a:ext cx="2971440" cy="456840"/>
          </a:xfrm>
          <a:prstGeom prst="rect"/>
        </p:spPr>
        <p:txBody>
          <a:bodyPr anchor="b"/>
          <a:p>
            <a:pPr algn="r">
              <a:lnSpc>
                <a:spcPct val="100000"/>
              </a:lnSpc>
            </a:pPr>
            <a:fld id="{6C909FEB-57B0-4846-A873-F23CA0E8E0B4}" type="slidenum">
              <a:rPr sz="1200" lang="en-IN">
                <a:latin typeface="Times New Roman"/>
              </a:rPr>
              <a:t>&lt;number&gt;</a:t>
            </a:fld>
          </a:p>
        </p:txBody>
      </p:sp>
      <p:sp>
        <p:nvSpPr>
          <p:cNvPr id="1048791"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8795" name="TextShape 1"/>
          <p:cNvSpPr txBox="1"/>
          <p:nvPr/>
        </p:nvSpPr>
        <p:spPr>
          <a:xfrm>
            <a:off x="3884760" y="8685360"/>
            <a:ext cx="2971440" cy="456840"/>
          </a:xfrm>
          <a:prstGeom prst="rect"/>
        </p:spPr>
        <p:txBody>
          <a:bodyPr anchor="b"/>
          <a:p>
            <a:pPr algn="r">
              <a:lnSpc>
                <a:spcPct val="100000"/>
              </a:lnSpc>
            </a:pPr>
            <a:fld id="{4845E3DE-4313-49F2-92B5-0124BC49AA1B}" type="slidenum">
              <a:rPr sz="1200" lang="en-IN">
                <a:latin typeface="Times New Roman"/>
              </a:rPr>
              <a:t>&lt;number&gt;</a:t>
            </a:fld>
          </a:p>
        </p:txBody>
      </p:sp>
      <p:sp>
        <p:nvSpPr>
          <p:cNvPr id="1048796"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236" name=""/>
        <p:cNvGrpSpPr/>
        <p:nvPr/>
      </p:nvGrpSpPr>
      <p:grpSpPr>
        <a:xfrm>
          <a:off x="0" y="0"/>
          <a:ext cx="0" cy="0"/>
          <a:chOff x="0" y="0"/>
          <a:chExt cx="0" cy="0"/>
        </a:xfrm>
      </p:grpSpPr>
      <p:sp>
        <p:nvSpPr>
          <p:cNvPr id="1048800" name="TextShape 1"/>
          <p:cNvSpPr txBox="1"/>
          <p:nvPr/>
        </p:nvSpPr>
        <p:spPr>
          <a:xfrm>
            <a:off x="3884760" y="8685360"/>
            <a:ext cx="2971440" cy="456840"/>
          </a:xfrm>
          <a:prstGeom prst="rect"/>
        </p:spPr>
        <p:txBody>
          <a:bodyPr anchor="b"/>
          <a:p>
            <a:pPr algn="r">
              <a:lnSpc>
                <a:spcPct val="100000"/>
              </a:lnSpc>
            </a:pPr>
            <a:fld id="{12ACEFFC-FD97-4B3A-89B7-1E0511E71465}" type="slidenum">
              <a:rPr sz="1200" lang="en-IN">
                <a:latin typeface="Times New Roman"/>
              </a:rPr>
              <a:t>&lt;number&gt;</a:t>
            </a:fld>
          </a:p>
        </p:txBody>
      </p:sp>
      <p:sp>
        <p:nvSpPr>
          <p:cNvPr id="1048801"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48805" name="TextShape 1"/>
          <p:cNvSpPr txBox="1"/>
          <p:nvPr/>
        </p:nvSpPr>
        <p:spPr>
          <a:xfrm>
            <a:off x="3884760" y="8685360"/>
            <a:ext cx="2971440" cy="456840"/>
          </a:xfrm>
          <a:prstGeom prst="rect"/>
        </p:spPr>
        <p:txBody>
          <a:bodyPr anchor="b"/>
          <a:p>
            <a:pPr algn="r">
              <a:lnSpc>
                <a:spcPct val="100000"/>
              </a:lnSpc>
            </a:pPr>
            <a:fld id="{88AB675E-406D-4317-B28C-CC99AAB28B3F}" type="slidenum">
              <a:rPr sz="1200" lang="en-IN">
                <a:latin typeface="Times New Roman"/>
              </a:rPr>
              <a:t>&lt;number&gt;</a:t>
            </a:fld>
          </a:p>
        </p:txBody>
      </p:sp>
      <p:sp>
        <p:nvSpPr>
          <p:cNvPr id="1048806"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242" name=""/>
        <p:cNvGrpSpPr/>
        <p:nvPr/>
      </p:nvGrpSpPr>
      <p:grpSpPr>
        <a:xfrm>
          <a:off x="0" y="0"/>
          <a:ext cx="0" cy="0"/>
          <a:chOff x="0" y="0"/>
          <a:chExt cx="0" cy="0"/>
        </a:xfrm>
      </p:grpSpPr>
      <p:sp>
        <p:nvSpPr>
          <p:cNvPr id="1048810" name="TextShape 1"/>
          <p:cNvSpPr txBox="1"/>
          <p:nvPr/>
        </p:nvSpPr>
        <p:spPr>
          <a:xfrm>
            <a:off x="3884760" y="8685360"/>
            <a:ext cx="2971440" cy="456840"/>
          </a:xfrm>
          <a:prstGeom prst="rect"/>
        </p:spPr>
        <p:txBody>
          <a:bodyPr anchor="b"/>
          <a:p>
            <a:pPr algn="r">
              <a:lnSpc>
                <a:spcPct val="100000"/>
              </a:lnSpc>
            </a:pPr>
            <a:fld id="{67C8645C-332E-4C43-99B6-21C4DDF21F3D}" type="slidenum">
              <a:rPr sz="1200" lang="en-IN">
                <a:latin typeface="Times New Roman"/>
              </a:rPr>
              <a:t>&lt;number&gt;</a:t>
            </a:fld>
          </a:p>
        </p:txBody>
      </p:sp>
      <p:sp>
        <p:nvSpPr>
          <p:cNvPr id="1048811"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245" name=""/>
        <p:cNvGrpSpPr/>
        <p:nvPr/>
      </p:nvGrpSpPr>
      <p:grpSpPr>
        <a:xfrm>
          <a:off x="0" y="0"/>
          <a:ext cx="0" cy="0"/>
          <a:chOff x="0" y="0"/>
          <a:chExt cx="0" cy="0"/>
        </a:xfrm>
      </p:grpSpPr>
      <p:sp>
        <p:nvSpPr>
          <p:cNvPr id="1048815" name="TextShape 1"/>
          <p:cNvSpPr txBox="1"/>
          <p:nvPr/>
        </p:nvSpPr>
        <p:spPr>
          <a:xfrm>
            <a:off x="3884760" y="8685360"/>
            <a:ext cx="2971440" cy="456840"/>
          </a:xfrm>
          <a:prstGeom prst="rect"/>
        </p:spPr>
        <p:txBody>
          <a:bodyPr anchor="b"/>
          <a:p>
            <a:pPr algn="r">
              <a:lnSpc>
                <a:spcPct val="100000"/>
              </a:lnSpc>
            </a:pPr>
            <a:fld id="{2F667F1B-2D3F-44BF-8560-95AE2654DE04}" type="slidenum">
              <a:rPr sz="1200" lang="en-IN">
                <a:latin typeface="Times New Roman"/>
              </a:rPr>
              <a:t>&lt;number&gt;</a:t>
            </a:fld>
          </a:p>
        </p:txBody>
      </p:sp>
      <p:sp>
        <p:nvSpPr>
          <p:cNvPr id="1048816"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248" name=""/>
        <p:cNvGrpSpPr/>
        <p:nvPr/>
      </p:nvGrpSpPr>
      <p:grpSpPr>
        <a:xfrm>
          <a:off x="0" y="0"/>
          <a:ext cx="0" cy="0"/>
          <a:chOff x="0" y="0"/>
          <a:chExt cx="0" cy="0"/>
        </a:xfrm>
      </p:grpSpPr>
      <p:sp>
        <p:nvSpPr>
          <p:cNvPr id="1048820" name="TextShape 1"/>
          <p:cNvSpPr txBox="1"/>
          <p:nvPr/>
        </p:nvSpPr>
        <p:spPr>
          <a:xfrm>
            <a:off x="3884760" y="8685360"/>
            <a:ext cx="2971440" cy="456840"/>
          </a:xfrm>
          <a:prstGeom prst="rect"/>
        </p:spPr>
        <p:txBody>
          <a:bodyPr anchor="b"/>
          <a:p>
            <a:pPr algn="r">
              <a:lnSpc>
                <a:spcPct val="100000"/>
              </a:lnSpc>
            </a:pPr>
            <a:fld id="{1C8B3F6F-548C-43D0-975A-1D77827B68EF}" type="slidenum">
              <a:rPr sz="1200" lang="en-IN">
                <a:latin typeface="Times New Roman"/>
              </a:rPr>
              <a:t>&lt;number&gt;</a:t>
            </a:fld>
          </a:p>
        </p:txBody>
      </p:sp>
      <p:sp>
        <p:nvSpPr>
          <p:cNvPr id="1048821"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48825" name="TextShape 1"/>
          <p:cNvSpPr txBox="1"/>
          <p:nvPr/>
        </p:nvSpPr>
        <p:spPr>
          <a:xfrm>
            <a:off x="3884760" y="8685360"/>
            <a:ext cx="2971440" cy="456840"/>
          </a:xfrm>
          <a:prstGeom prst="rect"/>
        </p:spPr>
        <p:txBody>
          <a:bodyPr anchor="b"/>
          <a:p>
            <a:pPr algn="r">
              <a:lnSpc>
                <a:spcPct val="100000"/>
              </a:lnSpc>
            </a:pPr>
            <a:fld id="{6392B52E-F25D-4464-A062-DF7C87DEBB89}" type="slidenum">
              <a:rPr sz="1200" lang="en-IN">
                <a:latin typeface="Times New Roman"/>
              </a:rPr>
              <a:t>&lt;number&gt;</a:t>
            </a:fld>
          </a:p>
        </p:txBody>
      </p:sp>
      <p:sp>
        <p:nvSpPr>
          <p:cNvPr id="1048826"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254" name=""/>
        <p:cNvGrpSpPr/>
        <p:nvPr/>
      </p:nvGrpSpPr>
      <p:grpSpPr>
        <a:xfrm>
          <a:off x="0" y="0"/>
          <a:ext cx="0" cy="0"/>
          <a:chOff x="0" y="0"/>
          <a:chExt cx="0" cy="0"/>
        </a:xfrm>
      </p:grpSpPr>
      <p:sp>
        <p:nvSpPr>
          <p:cNvPr id="1048830" name="TextShape 1"/>
          <p:cNvSpPr txBox="1"/>
          <p:nvPr/>
        </p:nvSpPr>
        <p:spPr>
          <a:xfrm>
            <a:off x="3884760" y="8685360"/>
            <a:ext cx="2971440" cy="456840"/>
          </a:xfrm>
          <a:prstGeom prst="rect"/>
        </p:spPr>
        <p:txBody>
          <a:bodyPr anchor="b"/>
          <a:p>
            <a:pPr algn="r">
              <a:lnSpc>
                <a:spcPct val="100000"/>
              </a:lnSpc>
            </a:pPr>
            <a:fld id="{C2775EE3-398E-488C-ABF9-2124C4EC6F95}" type="slidenum">
              <a:rPr sz="1200" lang="en-IN">
                <a:latin typeface="Times New Roman"/>
              </a:rPr>
              <a:t>&lt;number&gt;</a:t>
            </a:fld>
          </a:p>
        </p:txBody>
      </p:sp>
      <p:sp>
        <p:nvSpPr>
          <p:cNvPr id="1048831"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8835" name="TextShape 1"/>
          <p:cNvSpPr txBox="1"/>
          <p:nvPr/>
        </p:nvSpPr>
        <p:spPr>
          <a:xfrm>
            <a:off x="3884760" y="8685360"/>
            <a:ext cx="2971440" cy="456840"/>
          </a:xfrm>
          <a:prstGeom prst="rect"/>
        </p:spPr>
        <p:txBody>
          <a:bodyPr anchor="b"/>
          <a:p>
            <a:pPr algn="r">
              <a:lnSpc>
                <a:spcPct val="100000"/>
              </a:lnSpc>
            </a:pPr>
            <a:fld id="{5CDFDFD0-C760-4A20-AA7F-C44F1DC48947}" type="slidenum">
              <a:rPr sz="1200" lang="en-IN">
                <a:latin typeface="Times New Roman"/>
              </a:rPr>
              <a:t>&lt;number&gt;</a:t>
            </a:fld>
          </a:p>
        </p:txBody>
      </p:sp>
      <p:sp>
        <p:nvSpPr>
          <p:cNvPr id="1048836"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260" name=""/>
        <p:cNvGrpSpPr/>
        <p:nvPr/>
      </p:nvGrpSpPr>
      <p:grpSpPr>
        <a:xfrm>
          <a:off x="0" y="0"/>
          <a:ext cx="0" cy="0"/>
          <a:chOff x="0" y="0"/>
          <a:chExt cx="0" cy="0"/>
        </a:xfrm>
      </p:grpSpPr>
      <p:sp>
        <p:nvSpPr>
          <p:cNvPr id="1048839" name="TextShape 1"/>
          <p:cNvSpPr txBox="1"/>
          <p:nvPr/>
        </p:nvSpPr>
        <p:spPr>
          <a:xfrm>
            <a:off x="3884760" y="8685360"/>
            <a:ext cx="2971440" cy="456840"/>
          </a:xfrm>
          <a:prstGeom prst="rect"/>
        </p:spPr>
        <p:txBody>
          <a:bodyPr anchor="b"/>
          <a:p>
            <a:pPr algn="r">
              <a:lnSpc>
                <a:spcPct val="100000"/>
              </a:lnSpc>
            </a:pPr>
            <a:fld id="{F34BE9AE-3E7C-4493-B7B0-1643AD1426E0}" type="slidenum">
              <a:rPr sz="1200" lang="en-IN">
                <a:latin typeface="Times New Roman"/>
              </a:rPr>
              <a:t>&lt;number&gt;</a:t>
            </a:fld>
          </a:p>
        </p:txBody>
      </p:sp>
      <p:sp>
        <p:nvSpPr>
          <p:cNvPr id="1048840" name="PlaceHolder 2"/>
          <p:cNvSpPr>
            <a:spLocks noGrp="1"/>
          </p:cNvSpPr>
          <p:nvPr>
            <p:ph type="body"/>
          </p:nvPr>
        </p:nvSpPr>
        <p:spPr>
          <a:xfrm>
            <a:off x="685800" y="4343400"/>
            <a:ext cx="5486040" cy="4114440"/>
          </a:xfrm>
          <a:prstGeom prst="rect"/>
        </p:spPr>
        <p:txBody>
          <a:body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blank">
  <p:cSld name="Blank Slide">
    <p:spTree>
      <p:nvGrpSpPr>
        <p:cNvPr id="339"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x">
  <p:cSld name="Title Slide">
    <p:spTree>
      <p:nvGrpSpPr>
        <p:cNvPr id="343" name=""/>
        <p:cNvGrpSpPr/>
        <p:nvPr/>
      </p:nvGrpSpPr>
      <p:grpSpPr>
        <a:xfrm>
          <a:off x="0" y="0"/>
          <a:ext cx="0" cy="0"/>
          <a:chOff x="0" y="0"/>
          <a:chExt cx="0" cy="0"/>
        </a:xfrm>
      </p:grpSpPr>
      <p:sp>
        <p:nvSpPr>
          <p:cNvPr id="1049037" name="PlaceHolder 1"/>
          <p:cNvSpPr>
            <a:spLocks noGrp="1"/>
          </p:cNvSpPr>
          <p:nvPr>
            <p:ph type="title"/>
          </p:nvPr>
        </p:nvSpPr>
        <p:spPr>
          <a:xfrm>
            <a:off x="457200" y="522360"/>
            <a:ext cx="6531480" cy="653400"/>
          </a:xfrm>
          <a:prstGeom prst="rect"/>
        </p:spPr>
        <p:txBody>
          <a:bodyPr anchor="ctr" bIns="0" lIns="0" rIns="0" tIns="0"/>
          <a:p/>
        </p:txBody>
      </p:sp>
      <p:sp>
        <p:nvSpPr>
          <p:cNvPr id="1049038" name="PlaceHolder 2"/>
          <p:cNvSpPr>
            <a:spLocks noGrp="1"/>
          </p:cNvSpPr>
          <p:nvPr>
            <p:ph type="subTitle"/>
          </p:nvPr>
        </p:nvSpPr>
        <p:spPr>
          <a:xfrm>
            <a:off x="457200" y="1632600"/>
            <a:ext cx="8229600" cy="3977640"/>
          </a:xfrm>
          <a:prstGeom prst="rect"/>
        </p:spPr>
        <p:txBody>
          <a:bodyPr anchor="ctr" bIns="0" lIns="0" rIns="0" tIns="0"/>
          <a:p>
            <a:pPr algn="c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itle, Content">
    <p:spTree>
      <p:nvGrpSpPr>
        <p:cNvPr id="346" name=""/>
        <p:cNvGrpSpPr/>
        <p:nvPr/>
      </p:nvGrpSpPr>
      <p:grpSpPr>
        <a:xfrm>
          <a:off x="0" y="0"/>
          <a:ext cx="0" cy="0"/>
          <a:chOff x="0" y="0"/>
          <a:chExt cx="0" cy="0"/>
        </a:xfrm>
      </p:grpSpPr>
      <p:sp>
        <p:nvSpPr>
          <p:cNvPr id="1049046" name="PlaceHolder 1"/>
          <p:cNvSpPr>
            <a:spLocks noGrp="1"/>
          </p:cNvSpPr>
          <p:nvPr>
            <p:ph type="title"/>
          </p:nvPr>
        </p:nvSpPr>
        <p:spPr>
          <a:xfrm>
            <a:off x="457200" y="522360"/>
            <a:ext cx="6531480" cy="653400"/>
          </a:xfrm>
          <a:prstGeom prst="rect"/>
        </p:spPr>
        <p:txBody>
          <a:bodyPr anchor="ctr" bIns="0" lIns="0" rIns="0" tIns="0"/>
          <a:p/>
        </p:txBody>
      </p:sp>
      <p:sp>
        <p:nvSpPr>
          <p:cNvPr id="1049047" name="PlaceHolder 2"/>
          <p:cNvSpPr>
            <a:spLocks noGrp="1"/>
          </p:cNvSpPr>
          <p:nvPr>
            <p:ph type="body"/>
          </p:nvPr>
        </p:nvSpPr>
        <p:spPr>
          <a:xfrm>
            <a:off x="457200" y="1632600"/>
            <a:ext cx="8229600" cy="3977280"/>
          </a:xfrm>
          <a:prstGeom prst="rect"/>
        </p:spPr>
        <p:txBody>
          <a:bodyPr bIns="0" lIns="0" rIns="0" tIns="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itle, 2 Content">
    <p:spTree>
      <p:nvGrpSpPr>
        <p:cNvPr id="347" name=""/>
        <p:cNvGrpSpPr/>
        <p:nvPr/>
      </p:nvGrpSpPr>
      <p:grpSpPr>
        <a:xfrm>
          <a:off x="0" y="0"/>
          <a:ext cx="0" cy="0"/>
          <a:chOff x="0" y="0"/>
          <a:chExt cx="0" cy="0"/>
        </a:xfrm>
      </p:grpSpPr>
      <p:sp>
        <p:nvSpPr>
          <p:cNvPr id="1049048" name="PlaceHolder 1"/>
          <p:cNvSpPr>
            <a:spLocks noGrp="1"/>
          </p:cNvSpPr>
          <p:nvPr>
            <p:ph type="title"/>
          </p:nvPr>
        </p:nvSpPr>
        <p:spPr>
          <a:xfrm>
            <a:off x="457200" y="522360"/>
            <a:ext cx="6531480" cy="653400"/>
          </a:xfrm>
          <a:prstGeom prst="rect"/>
        </p:spPr>
        <p:txBody>
          <a:bodyPr anchor="ctr" bIns="0" lIns="0" rIns="0" tIns="0"/>
          <a:p/>
        </p:txBody>
      </p:sp>
      <p:sp>
        <p:nvSpPr>
          <p:cNvPr id="1049049" name="PlaceHolder 2"/>
          <p:cNvSpPr>
            <a:spLocks noGrp="1"/>
          </p:cNvSpPr>
          <p:nvPr>
            <p:ph type="body"/>
          </p:nvPr>
        </p:nvSpPr>
        <p:spPr>
          <a:xfrm>
            <a:off x="457200" y="1632600"/>
            <a:ext cx="4015800" cy="3977280"/>
          </a:xfrm>
          <a:prstGeom prst="rect"/>
        </p:spPr>
        <p:txBody>
          <a:bodyPr bIns="0" lIns="0" rIns="0" tIns="0"/>
          <a:p/>
        </p:txBody>
      </p:sp>
      <p:sp>
        <p:nvSpPr>
          <p:cNvPr id="1049050" name="PlaceHolder 3"/>
          <p:cNvSpPr>
            <a:spLocks noGrp="1"/>
          </p:cNvSpPr>
          <p:nvPr>
            <p:ph type="body"/>
          </p:nvPr>
        </p:nvSpPr>
        <p:spPr>
          <a:xfrm>
            <a:off x="4674240" y="1632600"/>
            <a:ext cx="4015800" cy="3977280"/>
          </a:xfrm>
          <a:prstGeom prst="rect"/>
        </p:spPr>
        <p:txBody>
          <a:bodyPr bIns="0" lIns="0" rIns="0" tIns="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48" name=""/>
        <p:cNvGrpSpPr/>
        <p:nvPr/>
      </p:nvGrpSpPr>
      <p:grpSpPr>
        <a:xfrm>
          <a:off x="0" y="0"/>
          <a:ext cx="0" cy="0"/>
          <a:chOff x="0" y="0"/>
          <a:chExt cx="0" cy="0"/>
        </a:xfrm>
      </p:grpSpPr>
      <p:sp>
        <p:nvSpPr>
          <p:cNvPr id="1049051" name="PlaceHolder 1"/>
          <p:cNvSpPr>
            <a:spLocks noGrp="1"/>
          </p:cNvSpPr>
          <p:nvPr>
            <p:ph type="title"/>
          </p:nvPr>
        </p:nvSpPr>
        <p:spPr>
          <a:xfrm>
            <a:off x="457200" y="522360"/>
            <a:ext cx="6531480" cy="653400"/>
          </a:xfrm>
          <a:prstGeom prst="rect"/>
        </p:spPr>
        <p:txBody>
          <a:bodyPr anchor="ctr" bIns="0" lIns="0" rIns="0" tIns="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objOnly">
  <p:cSld name="Centered Text">
    <p:spTree>
      <p:nvGrpSpPr>
        <p:cNvPr id="340" name=""/>
        <p:cNvGrpSpPr/>
        <p:nvPr/>
      </p:nvGrpSpPr>
      <p:grpSpPr>
        <a:xfrm>
          <a:off x="0" y="0"/>
          <a:ext cx="0" cy="0"/>
          <a:chOff x="0" y="0"/>
          <a:chExt cx="0" cy="0"/>
        </a:xfrm>
      </p:grpSpPr>
      <p:sp>
        <p:nvSpPr>
          <p:cNvPr id="1049028" name="PlaceHolder 1"/>
          <p:cNvSpPr>
            <a:spLocks noGrp="1"/>
          </p:cNvSpPr>
          <p:nvPr>
            <p:ph type="subTitle"/>
          </p:nvPr>
        </p:nvSpPr>
        <p:spPr>
          <a:xfrm>
            <a:off x="457200" y="522360"/>
            <a:ext cx="6531480" cy="3028680"/>
          </a:xfrm>
          <a:prstGeom prst="rect"/>
        </p:spPr>
        <p:txBody>
          <a:bodyPr anchor="ctr" bIns="0" lIns="0" rIns="0" tIns="0"/>
          <a:p>
            <a:pPr algn="c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twoObjAndObj">
  <p:cSld name="Title, 2 Content and Content">
    <p:spTree>
      <p:nvGrpSpPr>
        <p:cNvPr id="349" name=""/>
        <p:cNvGrpSpPr/>
        <p:nvPr/>
      </p:nvGrpSpPr>
      <p:grpSpPr>
        <a:xfrm>
          <a:off x="0" y="0"/>
          <a:ext cx="0" cy="0"/>
          <a:chOff x="0" y="0"/>
          <a:chExt cx="0" cy="0"/>
        </a:xfrm>
      </p:grpSpPr>
      <p:sp>
        <p:nvSpPr>
          <p:cNvPr id="1049052" name="PlaceHolder 1"/>
          <p:cNvSpPr>
            <a:spLocks noGrp="1"/>
          </p:cNvSpPr>
          <p:nvPr>
            <p:ph type="title"/>
          </p:nvPr>
        </p:nvSpPr>
        <p:spPr>
          <a:xfrm>
            <a:off x="457200" y="522360"/>
            <a:ext cx="6531480" cy="653400"/>
          </a:xfrm>
          <a:prstGeom prst="rect"/>
        </p:spPr>
        <p:txBody>
          <a:bodyPr anchor="ctr" bIns="0" lIns="0" rIns="0" tIns="0"/>
          <a:p/>
        </p:txBody>
      </p:sp>
      <p:sp>
        <p:nvSpPr>
          <p:cNvPr id="1049053" name="PlaceHolder 2"/>
          <p:cNvSpPr>
            <a:spLocks noGrp="1"/>
          </p:cNvSpPr>
          <p:nvPr>
            <p:ph type="body"/>
          </p:nvPr>
        </p:nvSpPr>
        <p:spPr>
          <a:xfrm>
            <a:off x="457200" y="1632600"/>
            <a:ext cx="4015800" cy="1896840"/>
          </a:xfrm>
          <a:prstGeom prst="rect"/>
        </p:spPr>
        <p:txBody>
          <a:bodyPr bIns="0" lIns="0" rIns="0" tIns="0"/>
          <a:p/>
        </p:txBody>
      </p:sp>
      <p:sp>
        <p:nvSpPr>
          <p:cNvPr id="1049054" name="PlaceHolder 3"/>
          <p:cNvSpPr>
            <a:spLocks noGrp="1"/>
          </p:cNvSpPr>
          <p:nvPr>
            <p:ph type="body"/>
          </p:nvPr>
        </p:nvSpPr>
        <p:spPr>
          <a:xfrm>
            <a:off x="457200" y="3710160"/>
            <a:ext cx="4015800" cy="1896840"/>
          </a:xfrm>
          <a:prstGeom prst="rect"/>
        </p:spPr>
        <p:txBody>
          <a:bodyPr bIns="0" lIns="0" rIns="0" tIns="0"/>
          <a:p/>
        </p:txBody>
      </p:sp>
      <p:sp>
        <p:nvSpPr>
          <p:cNvPr id="1049055" name="PlaceHolder 4"/>
          <p:cNvSpPr>
            <a:spLocks noGrp="1"/>
          </p:cNvSpPr>
          <p:nvPr>
            <p:ph type="body"/>
          </p:nvPr>
        </p:nvSpPr>
        <p:spPr>
          <a:xfrm>
            <a:off x="4674240" y="1632600"/>
            <a:ext cx="4015800" cy="3977280"/>
          </a:xfrm>
          <a:prstGeom prst="rect"/>
        </p:spPr>
        <p:txBody>
          <a:bodyPr bIns="0" lIns="0" rIns="0" tIns="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AndTwoObj">
  <p:cSld name="Title Content and 2 Content">
    <p:spTree>
      <p:nvGrpSpPr>
        <p:cNvPr id="350" name=""/>
        <p:cNvGrpSpPr/>
        <p:nvPr/>
      </p:nvGrpSpPr>
      <p:grpSpPr>
        <a:xfrm>
          <a:off x="0" y="0"/>
          <a:ext cx="0" cy="0"/>
          <a:chOff x="0" y="0"/>
          <a:chExt cx="0" cy="0"/>
        </a:xfrm>
      </p:grpSpPr>
      <p:sp>
        <p:nvSpPr>
          <p:cNvPr id="1049056" name="PlaceHolder 1"/>
          <p:cNvSpPr>
            <a:spLocks noGrp="1"/>
          </p:cNvSpPr>
          <p:nvPr>
            <p:ph type="title"/>
          </p:nvPr>
        </p:nvSpPr>
        <p:spPr>
          <a:xfrm>
            <a:off x="457200" y="522360"/>
            <a:ext cx="6531480" cy="653400"/>
          </a:xfrm>
          <a:prstGeom prst="rect"/>
        </p:spPr>
        <p:txBody>
          <a:bodyPr anchor="ctr" bIns="0" lIns="0" rIns="0" tIns="0"/>
          <a:p/>
        </p:txBody>
      </p:sp>
      <p:sp>
        <p:nvSpPr>
          <p:cNvPr id="1049057" name="PlaceHolder 2"/>
          <p:cNvSpPr>
            <a:spLocks noGrp="1"/>
          </p:cNvSpPr>
          <p:nvPr>
            <p:ph type="body"/>
          </p:nvPr>
        </p:nvSpPr>
        <p:spPr>
          <a:xfrm>
            <a:off x="457200" y="1632600"/>
            <a:ext cx="4015800" cy="3977280"/>
          </a:xfrm>
          <a:prstGeom prst="rect"/>
        </p:spPr>
        <p:txBody>
          <a:bodyPr bIns="0" lIns="0" rIns="0" tIns="0"/>
          <a:p/>
        </p:txBody>
      </p:sp>
      <p:sp>
        <p:nvSpPr>
          <p:cNvPr id="1049058" name="PlaceHolder 3"/>
          <p:cNvSpPr>
            <a:spLocks noGrp="1"/>
          </p:cNvSpPr>
          <p:nvPr>
            <p:ph type="body"/>
          </p:nvPr>
        </p:nvSpPr>
        <p:spPr>
          <a:xfrm>
            <a:off x="4674240" y="1632600"/>
            <a:ext cx="4015800" cy="1896840"/>
          </a:xfrm>
          <a:prstGeom prst="rect"/>
        </p:spPr>
        <p:txBody>
          <a:bodyPr bIns="0" lIns="0" rIns="0" tIns="0"/>
          <a:p/>
        </p:txBody>
      </p:sp>
      <p:sp>
        <p:nvSpPr>
          <p:cNvPr id="1049059" name="PlaceHolder 4"/>
          <p:cNvSpPr>
            <a:spLocks noGrp="1"/>
          </p:cNvSpPr>
          <p:nvPr>
            <p:ph type="body"/>
          </p:nvPr>
        </p:nvSpPr>
        <p:spPr>
          <a:xfrm>
            <a:off x="4674240" y="3710160"/>
            <a:ext cx="4015800" cy="1896840"/>
          </a:xfrm>
          <a:prstGeom prst="rect"/>
        </p:spPr>
        <p:txBody>
          <a:bodyPr bIns="0" lIns="0" rIns="0" tIns="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twoObjOverTx">
  <p:cSld name="Title, 2 Content over Content">
    <p:spTree>
      <p:nvGrpSpPr>
        <p:cNvPr id="344" name=""/>
        <p:cNvGrpSpPr/>
        <p:nvPr/>
      </p:nvGrpSpPr>
      <p:grpSpPr>
        <a:xfrm>
          <a:off x="0" y="0"/>
          <a:ext cx="0" cy="0"/>
          <a:chOff x="0" y="0"/>
          <a:chExt cx="0" cy="0"/>
        </a:xfrm>
      </p:grpSpPr>
      <p:sp>
        <p:nvSpPr>
          <p:cNvPr id="1049039" name="PlaceHolder 1"/>
          <p:cNvSpPr>
            <a:spLocks noGrp="1"/>
          </p:cNvSpPr>
          <p:nvPr>
            <p:ph type="title"/>
          </p:nvPr>
        </p:nvSpPr>
        <p:spPr>
          <a:xfrm>
            <a:off x="457200" y="522360"/>
            <a:ext cx="6531480" cy="653400"/>
          </a:xfrm>
          <a:prstGeom prst="rect"/>
        </p:spPr>
        <p:txBody>
          <a:bodyPr anchor="ctr" bIns="0" lIns="0" rIns="0" tIns="0"/>
          <a:p/>
        </p:txBody>
      </p:sp>
      <p:sp>
        <p:nvSpPr>
          <p:cNvPr id="1049040" name="PlaceHolder 2"/>
          <p:cNvSpPr>
            <a:spLocks noGrp="1"/>
          </p:cNvSpPr>
          <p:nvPr>
            <p:ph type="body"/>
          </p:nvPr>
        </p:nvSpPr>
        <p:spPr>
          <a:xfrm>
            <a:off x="457200" y="1632600"/>
            <a:ext cx="4015800" cy="1896840"/>
          </a:xfrm>
          <a:prstGeom prst="rect"/>
        </p:spPr>
        <p:txBody>
          <a:bodyPr bIns="0" lIns="0" rIns="0" tIns="0"/>
          <a:p/>
        </p:txBody>
      </p:sp>
      <p:sp>
        <p:nvSpPr>
          <p:cNvPr id="1049041" name="PlaceHolder 3"/>
          <p:cNvSpPr>
            <a:spLocks noGrp="1"/>
          </p:cNvSpPr>
          <p:nvPr>
            <p:ph type="body"/>
          </p:nvPr>
        </p:nvSpPr>
        <p:spPr>
          <a:xfrm>
            <a:off x="4674240" y="1632600"/>
            <a:ext cx="4015800" cy="1896840"/>
          </a:xfrm>
          <a:prstGeom prst="rect"/>
        </p:spPr>
        <p:txBody>
          <a:bodyPr bIns="0" lIns="0" rIns="0" tIns="0"/>
          <a:p/>
        </p:txBody>
      </p:sp>
      <p:sp>
        <p:nvSpPr>
          <p:cNvPr id="1049042" name="PlaceHolder 4"/>
          <p:cNvSpPr>
            <a:spLocks noGrp="1"/>
          </p:cNvSpPr>
          <p:nvPr>
            <p:ph type="body"/>
          </p:nvPr>
        </p:nvSpPr>
        <p:spPr>
          <a:xfrm>
            <a:off x="457200" y="3710160"/>
            <a:ext cx="8229600" cy="1896840"/>
          </a:xfrm>
          <a:prstGeom prst="rect"/>
        </p:spPr>
        <p:txBody>
          <a:bodyPr bIns="0" lIns="0" rIns="0" tIns="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objOverTx">
  <p:cSld name="Title, Content over Content">
    <p:spTree>
      <p:nvGrpSpPr>
        <p:cNvPr id="345" name=""/>
        <p:cNvGrpSpPr/>
        <p:nvPr/>
      </p:nvGrpSpPr>
      <p:grpSpPr>
        <a:xfrm>
          <a:off x="0" y="0"/>
          <a:ext cx="0" cy="0"/>
          <a:chOff x="0" y="0"/>
          <a:chExt cx="0" cy="0"/>
        </a:xfrm>
      </p:grpSpPr>
      <p:sp>
        <p:nvSpPr>
          <p:cNvPr id="1049043" name="PlaceHolder 1"/>
          <p:cNvSpPr>
            <a:spLocks noGrp="1"/>
          </p:cNvSpPr>
          <p:nvPr>
            <p:ph type="title"/>
          </p:nvPr>
        </p:nvSpPr>
        <p:spPr>
          <a:xfrm>
            <a:off x="457200" y="522360"/>
            <a:ext cx="6531480" cy="653400"/>
          </a:xfrm>
          <a:prstGeom prst="rect"/>
        </p:spPr>
        <p:txBody>
          <a:bodyPr anchor="ctr" bIns="0" lIns="0" rIns="0" tIns="0"/>
          <a:p/>
        </p:txBody>
      </p:sp>
      <p:sp>
        <p:nvSpPr>
          <p:cNvPr id="1049044" name="PlaceHolder 2"/>
          <p:cNvSpPr>
            <a:spLocks noGrp="1"/>
          </p:cNvSpPr>
          <p:nvPr>
            <p:ph type="body"/>
          </p:nvPr>
        </p:nvSpPr>
        <p:spPr>
          <a:xfrm>
            <a:off x="457200" y="1632600"/>
            <a:ext cx="8229600" cy="1896840"/>
          </a:xfrm>
          <a:prstGeom prst="rect"/>
        </p:spPr>
        <p:txBody>
          <a:bodyPr bIns="0" lIns="0" rIns="0" tIns="0"/>
          <a:p/>
        </p:txBody>
      </p:sp>
      <p:sp>
        <p:nvSpPr>
          <p:cNvPr id="1049045" name="PlaceHolder 3"/>
          <p:cNvSpPr>
            <a:spLocks noGrp="1"/>
          </p:cNvSpPr>
          <p:nvPr>
            <p:ph type="body"/>
          </p:nvPr>
        </p:nvSpPr>
        <p:spPr>
          <a:xfrm>
            <a:off x="457200" y="3710160"/>
            <a:ext cx="8229600" cy="1896840"/>
          </a:xfrm>
          <a:prstGeom prst="rect"/>
        </p:spPr>
        <p:txBody>
          <a:bodyPr bIns="0" lIns="0" rIns="0" tIns="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fourObj">
  <p:cSld name="Title, 4 Content">
    <p:spTree>
      <p:nvGrpSpPr>
        <p:cNvPr id="342" name=""/>
        <p:cNvGrpSpPr/>
        <p:nvPr/>
      </p:nvGrpSpPr>
      <p:grpSpPr>
        <a:xfrm>
          <a:off x="0" y="0"/>
          <a:ext cx="0" cy="0"/>
          <a:chOff x="0" y="0"/>
          <a:chExt cx="0" cy="0"/>
        </a:xfrm>
      </p:grpSpPr>
      <p:sp>
        <p:nvSpPr>
          <p:cNvPr id="1049032" name="PlaceHolder 1"/>
          <p:cNvSpPr>
            <a:spLocks noGrp="1"/>
          </p:cNvSpPr>
          <p:nvPr>
            <p:ph type="title"/>
          </p:nvPr>
        </p:nvSpPr>
        <p:spPr>
          <a:xfrm>
            <a:off x="457200" y="522360"/>
            <a:ext cx="6531480" cy="653400"/>
          </a:xfrm>
          <a:prstGeom prst="rect"/>
        </p:spPr>
        <p:txBody>
          <a:bodyPr anchor="ctr" bIns="0" lIns="0" rIns="0" tIns="0"/>
          <a:p/>
        </p:txBody>
      </p:sp>
      <p:sp>
        <p:nvSpPr>
          <p:cNvPr id="1049033" name="PlaceHolder 2"/>
          <p:cNvSpPr>
            <a:spLocks noGrp="1"/>
          </p:cNvSpPr>
          <p:nvPr>
            <p:ph type="body"/>
          </p:nvPr>
        </p:nvSpPr>
        <p:spPr>
          <a:xfrm>
            <a:off x="457200" y="1632600"/>
            <a:ext cx="4015800" cy="1896840"/>
          </a:xfrm>
          <a:prstGeom prst="rect"/>
        </p:spPr>
        <p:txBody>
          <a:bodyPr bIns="0" lIns="0" rIns="0" tIns="0"/>
          <a:p/>
        </p:txBody>
      </p:sp>
      <p:sp>
        <p:nvSpPr>
          <p:cNvPr id="1049034" name="PlaceHolder 3"/>
          <p:cNvSpPr>
            <a:spLocks noGrp="1"/>
          </p:cNvSpPr>
          <p:nvPr>
            <p:ph type="body"/>
          </p:nvPr>
        </p:nvSpPr>
        <p:spPr>
          <a:xfrm>
            <a:off x="4674240" y="1632600"/>
            <a:ext cx="4015800" cy="1896840"/>
          </a:xfrm>
          <a:prstGeom prst="rect"/>
        </p:spPr>
        <p:txBody>
          <a:bodyPr bIns="0" lIns="0" rIns="0" tIns="0"/>
          <a:p/>
        </p:txBody>
      </p:sp>
      <p:sp>
        <p:nvSpPr>
          <p:cNvPr id="1049035" name="PlaceHolder 4"/>
          <p:cNvSpPr>
            <a:spLocks noGrp="1"/>
          </p:cNvSpPr>
          <p:nvPr>
            <p:ph type="body"/>
          </p:nvPr>
        </p:nvSpPr>
        <p:spPr>
          <a:xfrm>
            <a:off x="4674240" y="3710160"/>
            <a:ext cx="4015800" cy="1896840"/>
          </a:xfrm>
          <a:prstGeom prst="rect"/>
        </p:spPr>
        <p:txBody>
          <a:bodyPr bIns="0" lIns="0" rIns="0" tIns="0"/>
          <a:p/>
        </p:txBody>
      </p:sp>
      <p:sp>
        <p:nvSpPr>
          <p:cNvPr id="1049036" name="PlaceHolder 5"/>
          <p:cNvSpPr>
            <a:spLocks noGrp="1"/>
          </p:cNvSpPr>
          <p:nvPr>
            <p:ph type="body"/>
          </p:nvPr>
        </p:nvSpPr>
        <p:spPr>
          <a:xfrm>
            <a:off x="457200" y="3710160"/>
            <a:ext cx="4015800" cy="1896840"/>
          </a:xfrm>
          <a:prstGeom prst="rect"/>
        </p:spPr>
        <p:txBody>
          <a:bodyPr bIns="0" lIns="0" rIns="0" tIns="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blank">
  <p:cSld name="Title, 6 Content">
    <p:spTree>
      <p:nvGrpSpPr>
        <p:cNvPr id="341" name=""/>
        <p:cNvGrpSpPr/>
        <p:nvPr/>
      </p:nvGrpSpPr>
      <p:grpSpPr>
        <a:xfrm>
          <a:off x="0" y="0"/>
          <a:ext cx="0" cy="0"/>
          <a:chOff x="0" y="0"/>
          <a:chExt cx="0" cy="0"/>
        </a:xfrm>
      </p:grpSpPr>
      <p:sp>
        <p:nvSpPr>
          <p:cNvPr id="1049029" name="PlaceHolder 1"/>
          <p:cNvSpPr>
            <a:spLocks noGrp="1"/>
          </p:cNvSpPr>
          <p:nvPr>
            <p:ph type="title"/>
          </p:nvPr>
        </p:nvSpPr>
        <p:spPr>
          <a:xfrm>
            <a:off x="457200" y="522360"/>
            <a:ext cx="6531480" cy="653400"/>
          </a:xfrm>
          <a:prstGeom prst="rect"/>
        </p:spPr>
        <p:txBody>
          <a:bodyPr anchor="ctr" bIns="0" lIns="0" rIns="0" tIns="0"/>
          <a:p/>
        </p:txBody>
      </p:sp>
      <p:sp>
        <p:nvSpPr>
          <p:cNvPr id="1049030" name="PlaceHolder 2"/>
          <p:cNvSpPr>
            <a:spLocks noGrp="1"/>
          </p:cNvSpPr>
          <p:nvPr>
            <p:ph type="body"/>
          </p:nvPr>
        </p:nvSpPr>
        <p:spPr>
          <a:xfrm>
            <a:off x="457200" y="1632600"/>
            <a:ext cx="8229600" cy="3977280"/>
          </a:xfrm>
          <a:prstGeom prst="rect"/>
        </p:spPr>
        <p:txBody>
          <a:bodyPr bIns="0" lIns="0" rIns="0" tIns="0"/>
          <a:p/>
        </p:txBody>
      </p:sp>
      <p:sp>
        <p:nvSpPr>
          <p:cNvPr id="1049031" name="PlaceHolder 3"/>
          <p:cNvSpPr>
            <a:spLocks noGrp="1"/>
          </p:cNvSpPr>
          <p:nvPr>
            <p:ph type="body"/>
          </p:nvPr>
        </p:nvSpPr>
        <p:spPr>
          <a:xfrm>
            <a:off x="457200" y="1632600"/>
            <a:ext cx="8229600" cy="3977280"/>
          </a:xfrm>
          <a:prstGeom prst="rect"/>
        </p:spPr>
        <p:txBody>
          <a:bodyPr bIns="0" lIns="0" rIns="0" tIns="0"/>
          <a:p/>
        </p:txBody>
      </p:sp>
      <p:pic>
        <p:nvPicPr>
          <p:cNvPr id="2097197" name="" descr=""/>
          <p:cNvPicPr>
            <a:picLocks/>
          </p:cNvPicPr>
          <p:nvPr/>
        </p:nvPicPr>
        <p:blipFill>
          <a:blip xmlns:r="http://schemas.openxmlformats.org/officeDocument/2006/relationships" r:embed="rId1"/>
          <a:stretch>
            <a:fillRect/>
          </a:stretch>
        </p:blipFill>
        <p:spPr>
          <a:xfrm>
            <a:off x="2079360" y="1632600"/>
            <a:ext cx="4984920" cy="3977280"/>
          </a:xfrm>
          <a:prstGeom prst="rect"/>
          <a:ln>
            <a:noFill/>
          </a:ln>
        </p:spPr>
      </p:pic>
      <p:pic>
        <p:nvPicPr>
          <p:cNvPr id="2097198" name="" descr=""/>
          <p:cNvPicPr>
            <a:picLocks/>
          </p:cNvPicPr>
          <p:nvPr/>
        </p:nvPicPr>
        <p:blipFill>
          <a:blip xmlns:r="http://schemas.openxmlformats.org/officeDocument/2006/relationships" r:embed="rId2"/>
          <a:stretch>
            <a:fillRect/>
          </a:stretch>
        </p:blipFill>
        <p:spPr>
          <a:xfrm>
            <a:off x="2079360" y="1632600"/>
            <a:ext cx="4984920" cy="3977280"/>
          </a:xfrm>
          <a:prstGeom prst="rect"/>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blank">
  <p:cSld name="Blank Slide">
    <p:spTree>
      <p:nvGrpSpPr>
        <p:cNvPr id="316"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tx">
  <p:cSld name="Title Slide">
    <p:spTree>
      <p:nvGrpSpPr>
        <p:cNvPr id="322" name=""/>
        <p:cNvGrpSpPr/>
        <p:nvPr/>
      </p:nvGrpSpPr>
      <p:grpSpPr>
        <a:xfrm>
          <a:off x="0" y="0"/>
          <a:ext cx="0" cy="0"/>
          <a:chOff x="0" y="0"/>
          <a:chExt cx="0" cy="0"/>
        </a:xfrm>
      </p:grpSpPr>
      <p:sp>
        <p:nvSpPr>
          <p:cNvPr id="1048989" name="PlaceHolder 1"/>
          <p:cNvSpPr>
            <a:spLocks noGrp="1"/>
          </p:cNvSpPr>
          <p:nvPr>
            <p:ph type="title"/>
          </p:nvPr>
        </p:nvSpPr>
        <p:spPr>
          <a:xfrm>
            <a:off x="457200" y="522360"/>
            <a:ext cx="6531480" cy="653400"/>
          </a:xfrm>
          <a:prstGeom prst="rect"/>
        </p:spPr>
        <p:txBody>
          <a:bodyPr anchor="ctr" bIns="0" lIns="0" rIns="0" tIns="0"/>
          <a:p/>
        </p:txBody>
      </p:sp>
      <p:sp>
        <p:nvSpPr>
          <p:cNvPr id="1048990" name="PlaceHolder 2"/>
          <p:cNvSpPr>
            <a:spLocks noGrp="1"/>
          </p:cNvSpPr>
          <p:nvPr>
            <p:ph type="subTitle"/>
          </p:nvPr>
        </p:nvSpPr>
        <p:spPr>
          <a:xfrm>
            <a:off x="457200" y="1632600"/>
            <a:ext cx="8229600" cy="3977640"/>
          </a:xfrm>
          <a:prstGeom prst="rect"/>
        </p:spPr>
        <p:txBody>
          <a:bodyPr anchor="ctr" bIns="0" lIns="0" rIns="0" tIns="0"/>
          <a:p>
            <a:pPr algn="ct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obj">
  <p:cSld name="Title, Content">
    <p:spTree>
      <p:nvGrpSpPr>
        <p:cNvPr id="321" name=""/>
        <p:cNvGrpSpPr/>
        <p:nvPr/>
      </p:nvGrpSpPr>
      <p:grpSpPr>
        <a:xfrm>
          <a:off x="0" y="0"/>
          <a:ext cx="0" cy="0"/>
          <a:chOff x="0" y="0"/>
          <a:chExt cx="0" cy="0"/>
        </a:xfrm>
      </p:grpSpPr>
      <p:sp>
        <p:nvSpPr>
          <p:cNvPr id="1048987" name="PlaceHolder 1"/>
          <p:cNvSpPr>
            <a:spLocks noGrp="1"/>
          </p:cNvSpPr>
          <p:nvPr>
            <p:ph type="title"/>
          </p:nvPr>
        </p:nvSpPr>
        <p:spPr>
          <a:xfrm>
            <a:off x="457200" y="522360"/>
            <a:ext cx="6531480" cy="653400"/>
          </a:xfrm>
          <a:prstGeom prst="rect"/>
        </p:spPr>
        <p:txBody>
          <a:bodyPr anchor="ctr" bIns="0" lIns="0" rIns="0" tIns="0"/>
          <a:p/>
        </p:txBody>
      </p:sp>
      <p:sp>
        <p:nvSpPr>
          <p:cNvPr id="1048988" name="PlaceHolder 2"/>
          <p:cNvSpPr>
            <a:spLocks noGrp="1"/>
          </p:cNvSpPr>
          <p:nvPr>
            <p:ph type="body"/>
          </p:nvPr>
        </p:nvSpPr>
        <p:spPr>
          <a:xfrm>
            <a:off x="457200" y="1632600"/>
            <a:ext cx="8229600" cy="3977280"/>
          </a:xfrm>
          <a:prstGeom prst="rect"/>
        </p:spPr>
        <p:txBody>
          <a:bodyPr bIns="0" lIns="0" rIns="0" tIns="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Title, 2 Content">
    <p:spTree>
      <p:nvGrpSpPr>
        <p:cNvPr id="325" name=""/>
        <p:cNvGrpSpPr/>
        <p:nvPr/>
      </p:nvGrpSpPr>
      <p:grpSpPr>
        <a:xfrm>
          <a:off x="0" y="0"/>
          <a:ext cx="0" cy="0"/>
          <a:chOff x="0" y="0"/>
          <a:chExt cx="0" cy="0"/>
        </a:xfrm>
      </p:grpSpPr>
      <p:sp>
        <p:nvSpPr>
          <p:cNvPr id="1048996" name="PlaceHolder 1"/>
          <p:cNvSpPr>
            <a:spLocks noGrp="1"/>
          </p:cNvSpPr>
          <p:nvPr>
            <p:ph type="title"/>
          </p:nvPr>
        </p:nvSpPr>
        <p:spPr>
          <a:xfrm>
            <a:off x="457200" y="522360"/>
            <a:ext cx="6531480" cy="653400"/>
          </a:xfrm>
          <a:prstGeom prst="rect"/>
        </p:spPr>
        <p:txBody>
          <a:bodyPr anchor="ctr" bIns="0" lIns="0" rIns="0" tIns="0"/>
          <a:p/>
        </p:txBody>
      </p:sp>
      <p:sp>
        <p:nvSpPr>
          <p:cNvPr id="1048997" name="PlaceHolder 2"/>
          <p:cNvSpPr>
            <a:spLocks noGrp="1"/>
          </p:cNvSpPr>
          <p:nvPr>
            <p:ph type="body"/>
          </p:nvPr>
        </p:nvSpPr>
        <p:spPr>
          <a:xfrm>
            <a:off x="457200" y="1632600"/>
            <a:ext cx="4015800" cy="3977280"/>
          </a:xfrm>
          <a:prstGeom prst="rect"/>
        </p:spPr>
        <p:txBody>
          <a:bodyPr bIns="0" lIns="0" rIns="0" tIns="0"/>
          <a:p/>
        </p:txBody>
      </p:sp>
      <p:sp>
        <p:nvSpPr>
          <p:cNvPr id="1048998" name="PlaceHolder 3"/>
          <p:cNvSpPr>
            <a:spLocks noGrp="1"/>
          </p:cNvSpPr>
          <p:nvPr>
            <p:ph type="body"/>
          </p:nvPr>
        </p:nvSpPr>
        <p:spPr>
          <a:xfrm>
            <a:off x="4674240" y="1632600"/>
            <a:ext cx="4015800" cy="3977280"/>
          </a:xfrm>
          <a:prstGeom prst="rect"/>
        </p:spPr>
        <p:txBody>
          <a:bodyPr bIns="0" lIns="0" rIns="0" tIns="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24" name=""/>
        <p:cNvGrpSpPr/>
        <p:nvPr/>
      </p:nvGrpSpPr>
      <p:grpSpPr>
        <a:xfrm>
          <a:off x="0" y="0"/>
          <a:ext cx="0" cy="0"/>
          <a:chOff x="0" y="0"/>
          <a:chExt cx="0" cy="0"/>
        </a:xfrm>
      </p:grpSpPr>
      <p:sp>
        <p:nvSpPr>
          <p:cNvPr id="1048995" name="PlaceHolder 1"/>
          <p:cNvSpPr>
            <a:spLocks noGrp="1"/>
          </p:cNvSpPr>
          <p:nvPr>
            <p:ph type="title"/>
          </p:nvPr>
        </p:nvSpPr>
        <p:spPr>
          <a:xfrm>
            <a:off x="457200" y="522360"/>
            <a:ext cx="6531480" cy="653400"/>
          </a:xfrm>
          <a:prstGeom prst="rect"/>
        </p:spPr>
        <p:txBody>
          <a:bodyPr anchor="ctr" bIns="0" lIns="0" rIns="0" tIns="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objOnly">
  <p:cSld name="Centered Text">
    <p:spTree>
      <p:nvGrpSpPr>
        <p:cNvPr id="314" name=""/>
        <p:cNvGrpSpPr/>
        <p:nvPr/>
      </p:nvGrpSpPr>
      <p:grpSpPr>
        <a:xfrm>
          <a:off x="0" y="0"/>
          <a:ext cx="0" cy="0"/>
          <a:chOff x="0" y="0"/>
          <a:chExt cx="0" cy="0"/>
        </a:xfrm>
      </p:grpSpPr>
      <p:sp>
        <p:nvSpPr>
          <p:cNvPr id="1048967" name="PlaceHolder 1"/>
          <p:cNvSpPr>
            <a:spLocks noGrp="1"/>
          </p:cNvSpPr>
          <p:nvPr>
            <p:ph type="subTitle"/>
          </p:nvPr>
        </p:nvSpPr>
        <p:spPr>
          <a:xfrm>
            <a:off x="457200" y="522360"/>
            <a:ext cx="6531480" cy="3028680"/>
          </a:xfrm>
          <a:prstGeom prst="rect"/>
        </p:spPr>
        <p:txBody>
          <a:bodyPr anchor="ctr" bIns="0" lIns="0" rIns="0" tIns="0"/>
          <a:p>
            <a:pPr algn="ct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twoObjAndObj">
  <p:cSld name="Title, 2 Content and Content">
    <p:spTree>
      <p:nvGrpSpPr>
        <p:cNvPr id="323" name=""/>
        <p:cNvGrpSpPr/>
        <p:nvPr/>
      </p:nvGrpSpPr>
      <p:grpSpPr>
        <a:xfrm>
          <a:off x="0" y="0"/>
          <a:ext cx="0" cy="0"/>
          <a:chOff x="0" y="0"/>
          <a:chExt cx="0" cy="0"/>
        </a:xfrm>
      </p:grpSpPr>
      <p:sp>
        <p:nvSpPr>
          <p:cNvPr id="1048991" name="PlaceHolder 1"/>
          <p:cNvSpPr>
            <a:spLocks noGrp="1"/>
          </p:cNvSpPr>
          <p:nvPr>
            <p:ph type="title"/>
          </p:nvPr>
        </p:nvSpPr>
        <p:spPr>
          <a:xfrm>
            <a:off x="457200" y="522360"/>
            <a:ext cx="6531480" cy="653400"/>
          </a:xfrm>
          <a:prstGeom prst="rect"/>
        </p:spPr>
        <p:txBody>
          <a:bodyPr anchor="ctr" bIns="0" lIns="0" rIns="0" tIns="0"/>
          <a:p/>
        </p:txBody>
      </p:sp>
      <p:sp>
        <p:nvSpPr>
          <p:cNvPr id="1048992" name="PlaceHolder 2"/>
          <p:cNvSpPr>
            <a:spLocks noGrp="1"/>
          </p:cNvSpPr>
          <p:nvPr>
            <p:ph type="body"/>
          </p:nvPr>
        </p:nvSpPr>
        <p:spPr>
          <a:xfrm>
            <a:off x="457200" y="1632600"/>
            <a:ext cx="4015800" cy="1896840"/>
          </a:xfrm>
          <a:prstGeom prst="rect"/>
        </p:spPr>
        <p:txBody>
          <a:bodyPr bIns="0" lIns="0" rIns="0" tIns="0"/>
          <a:p/>
        </p:txBody>
      </p:sp>
      <p:sp>
        <p:nvSpPr>
          <p:cNvPr id="1048993" name="PlaceHolder 3"/>
          <p:cNvSpPr>
            <a:spLocks noGrp="1"/>
          </p:cNvSpPr>
          <p:nvPr>
            <p:ph type="body"/>
          </p:nvPr>
        </p:nvSpPr>
        <p:spPr>
          <a:xfrm>
            <a:off x="457200" y="3710160"/>
            <a:ext cx="4015800" cy="1896840"/>
          </a:xfrm>
          <a:prstGeom prst="rect"/>
        </p:spPr>
        <p:txBody>
          <a:bodyPr bIns="0" lIns="0" rIns="0" tIns="0"/>
          <a:p/>
        </p:txBody>
      </p:sp>
      <p:sp>
        <p:nvSpPr>
          <p:cNvPr id="1048994" name="PlaceHolder 4"/>
          <p:cNvSpPr>
            <a:spLocks noGrp="1"/>
          </p:cNvSpPr>
          <p:nvPr>
            <p:ph type="body"/>
          </p:nvPr>
        </p:nvSpPr>
        <p:spPr>
          <a:xfrm>
            <a:off x="4674240" y="1632600"/>
            <a:ext cx="4015800" cy="3977280"/>
          </a:xfrm>
          <a:prstGeom prst="rect"/>
        </p:spPr>
        <p:txBody>
          <a:bodyPr bIns="0" lIns="0" rIns="0" tIns="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type="objAndTwoObj">
  <p:cSld name="Title Content and 2 Content">
    <p:spTree>
      <p:nvGrpSpPr>
        <p:cNvPr id="318" name=""/>
        <p:cNvGrpSpPr/>
        <p:nvPr/>
      </p:nvGrpSpPr>
      <p:grpSpPr>
        <a:xfrm>
          <a:off x="0" y="0"/>
          <a:ext cx="0" cy="0"/>
          <a:chOff x="0" y="0"/>
          <a:chExt cx="0" cy="0"/>
        </a:xfrm>
      </p:grpSpPr>
      <p:sp>
        <p:nvSpPr>
          <p:cNvPr id="1048976" name="PlaceHolder 1"/>
          <p:cNvSpPr>
            <a:spLocks noGrp="1"/>
          </p:cNvSpPr>
          <p:nvPr>
            <p:ph type="title"/>
          </p:nvPr>
        </p:nvSpPr>
        <p:spPr>
          <a:xfrm>
            <a:off x="457200" y="522360"/>
            <a:ext cx="6531480" cy="653400"/>
          </a:xfrm>
          <a:prstGeom prst="rect"/>
        </p:spPr>
        <p:txBody>
          <a:bodyPr anchor="ctr" bIns="0" lIns="0" rIns="0" tIns="0"/>
          <a:p/>
        </p:txBody>
      </p:sp>
      <p:sp>
        <p:nvSpPr>
          <p:cNvPr id="1048977" name="PlaceHolder 2"/>
          <p:cNvSpPr>
            <a:spLocks noGrp="1"/>
          </p:cNvSpPr>
          <p:nvPr>
            <p:ph type="body"/>
          </p:nvPr>
        </p:nvSpPr>
        <p:spPr>
          <a:xfrm>
            <a:off x="457200" y="1632600"/>
            <a:ext cx="4015800" cy="3977280"/>
          </a:xfrm>
          <a:prstGeom prst="rect"/>
        </p:spPr>
        <p:txBody>
          <a:bodyPr bIns="0" lIns="0" rIns="0" tIns="0"/>
          <a:p/>
        </p:txBody>
      </p:sp>
      <p:sp>
        <p:nvSpPr>
          <p:cNvPr id="1048978" name="PlaceHolder 3"/>
          <p:cNvSpPr>
            <a:spLocks noGrp="1"/>
          </p:cNvSpPr>
          <p:nvPr>
            <p:ph type="body"/>
          </p:nvPr>
        </p:nvSpPr>
        <p:spPr>
          <a:xfrm>
            <a:off x="4674240" y="1632600"/>
            <a:ext cx="4015800" cy="1896840"/>
          </a:xfrm>
          <a:prstGeom prst="rect"/>
        </p:spPr>
        <p:txBody>
          <a:bodyPr bIns="0" lIns="0" rIns="0" tIns="0"/>
          <a:p/>
        </p:txBody>
      </p:sp>
      <p:sp>
        <p:nvSpPr>
          <p:cNvPr id="1048979" name="PlaceHolder 4"/>
          <p:cNvSpPr>
            <a:spLocks noGrp="1"/>
          </p:cNvSpPr>
          <p:nvPr>
            <p:ph type="body"/>
          </p:nvPr>
        </p:nvSpPr>
        <p:spPr>
          <a:xfrm>
            <a:off x="4674240" y="3710160"/>
            <a:ext cx="4015800" cy="1896840"/>
          </a:xfrm>
          <a:prstGeom prst="rect"/>
        </p:spPr>
        <p:txBody>
          <a:bodyPr bIns="0" lIns="0" rIns="0" tIns="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type="twoObjOverTx">
  <p:cSld name="Title, 2 Content over Content">
    <p:spTree>
      <p:nvGrpSpPr>
        <p:cNvPr id="319" name=""/>
        <p:cNvGrpSpPr/>
        <p:nvPr/>
      </p:nvGrpSpPr>
      <p:grpSpPr>
        <a:xfrm>
          <a:off x="0" y="0"/>
          <a:ext cx="0" cy="0"/>
          <a:chOff x="0" y="0"/>
          <a:chExt cx="0" cy="0"/>
        </a:xfrm>
      </p:grpSpPr>
      <p:sp>
        <p:nvSpPr>
          <p:cNvPr id="1048980" name="PlaceHolder 1"/>
          <p:cNvSpPr>
            <a:spLocks noGrp="1"/>
          </p:cNvSpPr>
          <p:nvPr>
            <p:ph type="title"/>
          </p:nvPr>
        </p:nvSpPr>
        <p:spPr>
          <a:xfrm>
            <a:off x="457200" y="522360"/>
            <a:ext cx="6531480" cy="653400"/>
          </a:xfrm>
          <a:prstGeom prst="rect"/>
        </p:spPr>
        <p:txBody>
          <a:bodyPr anchor="ctr" bIns="0" lIns="0" rIns="0" tIns="0"/>
          <a:p/>
        </p:txBody>
      </p:sp>
      <p:sp>
        <p:nvSpPr>
          <p:cNvPr id="1048981" name="PlaceHolder 2"/>
          <p:cNvSpPr>
            <a:spLocks noGrp="1"/>
          </p:cNvSpPr>
          <p:nvPr>
            <p:ph type="body"/>
          </p:nvPr>
        </p:nvSpPr>
        <p:spPr>
          <a:xfrm>
            <a:off x="457200" y="1632600"/>
            <a:ext cx="4015800" cy="1896840"/>
          </a:xfrm>
          <a:prstGeom prst="rect"/>
        </p:spPr>
        <p:txBody>
          <a:bodyPr bIns="0" lIns="0" rIns="0" tIns="0"/>
          <a:p/>
        </p:txBody>
      </p:sp>
      <p:sp>
        <p:nvSpPr>
          <p:cNvPr id="1048982" name="PlaceHolder 3"/>
          <p:cNvSpPr>
            <a:spLocks noGrp="1"/>
          </p:cNvSpPr>
          <p:nvPr>
            <p:ph type="body"/>
          </p:nvPr>
        </p:nvSpPr>
        <p:spPr>
          <a:xfrm>
            <a:off x="4674240" y="1632600"/>
            <a:ext cx="4015800" cy="1896840"/>
          </a:xfrm>
          <a:prstGeom prst="rect"/>
        </p:spPr>
        <p:txBody>
          <a:bodyPr bIns="0" lIns="0" rIns="0" tIns="0"/>
          <a:p/>
        </p:txBody>
      </p:sp>
      <p:sp>
        <p:nvSpPr>
          <p:cNvPr id="1048983" name="PlaceHolder 4"/>
          <p:cNvSpPr>
            <a:spLocks noGrp="1"/>
          </p:cNvSpPr>
          <p:nvPr>
            <p:ph type="body"/>
          </p:nvPr>
        </p:nvSpPr>
        <p:spPr>
          <a:xfrm>
            <a:off x="457200" y="3710160"/>
            <a:ext cx="8229600" cy="1896840"/>
          </a:xfrm>
          <a:prstGeom prst="rect"/>
        </p:spPr>
        <p:txBody>
          <a:bodyPr bIns="0" lIns="0" rIns="0" tIns="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type="objOverTx">
  <p:cSld name="Title, Content over Content">
    <p:spTree>
      <p:nvGrpSpPr>
        <p:cNvPr id="320" name=""/>
        <p:cNvGrpSpPr/>
        <p:nvPr/>
      </p:nvGrpSpPr>
      <p:grpSpPr>
        <a:xfrm>
          <a:off x="0" y="0"/>
          <a:ext cx="0" cy="0"/>
          <a:chOff x="0" y="0"/>
          <a:chExt cx="0" cy="0"/>
        </a:xfrm>
      </p:grpSpPr>
      <p:sp>
        <p:nvSpPr>
          <p:cNvPr id="1048984" name="PlaceHolder 1"/>
          <p:cNvSpPr>
            <a:spLocks noGrp="1"/>
          </p:cNvSpPr>
          <p:nvPr>
            <p:ph type="title"/>
          </p:nvPr>
        </p:nvSpPr>
        <p:spPr>
          <a:xfrm>
            <a:off x="457200" y="522360"/>
            <a:ext cx="6531480" cy="653400"/>
          </a:xfrm>
          <a:prstGeom prst="rect"/>
        </p:spPr>
        <p:txBody>
          <a:bodyPr anchor="ctr" bIns="0" lIns="0" rIns="0" tIns="0"/>
          <a:p/>
        </p:txBody>
      </p:sp>
      <p:sp>
        <p:nvSpPr>
          <p:cNvPr id="1048985" name="PlaceHolder 2"/>
          <p:cNvSpPr>
            <a:spLocks noGrp="1"/>
          </p:cNvSpPr>
          <p:nvPr>
            <p:ph type="body"/>
          </p:nvPr>
        </p:nvSpPr>
        <p:spPr>
          <a:xfrm>
            <a:off x="457200" y="1632600"/>
            <a:ext cx="8229600" cy="1896840"/>
          </a:xfrm>
          <a:prstGeom prst="rect"/>
        </p:spPr>
        <p:txBody>
          <a:bodyPr bIns="0" lIns="0" rIns="0" tIns="0"/>
          <a:p/>
        </p:txBody>
      </p:sp>
      <p:sp>
        <p:nvSpPr>
          <p:cNvPr id="1048986" name="PlaceHolder 3"/>
          <p:cNvSpPr>
            <a:spLocks noGrp="1"/>
          </p:cNvSpPr>
          <p:nvPr>
            <p:ph type="body"/>
          </p:nvPr>
        </p:nvSpPr>
        <p:spPr>
          <a:xfrm>
            <a:off x="457200" y="3710160"/>
            <a:ext cx="8229600" cy="1896840"/>
          </a:xfrm>
          <a:prstGeom prst="rect"/>
        </p:spPr>
        <p:txBody>
          <a:bodyPr bIns="0" lIns="0" rIns="0" tIns="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type="fourObj">
  <p:cSld name="Title, 4 Content">
    <p:spTree>
      <p:nvGrpSpPr>
        <p:cNvPr id="317" name=""/>
        <p:cNvGrpSpPr/>
        <p:nvPr/>
      </p:nvGrpSpPr>
      <p:grpSpPr>
        <a:xfrm>
          <a:off x="0" y="0"/>
          <a:ext cx="0" cy="0"/>
          <a:chOff x="0" y="0"/>
          <a:chExt cx="0" cy="0"/>
        </a:xfrm>
      </p:grpSpPr>
      <p:sp>
        <p:nvSpPr>
          <p:cNvPr id="1048971" name="PlaceHolder 1"/>
          <p:cNvSpPr>
            <a:spLocks noGrp="1"/>
          </p:cNvSpPr>
          <p:nvPr>
            <p:ph type="title"/>
          </p:nvPr>
        </p:nvSpPr>
        <p:spPr>
          <a:xfrm>
            <a:off x="457200" y="522360"/>
            <a:ext cx="6531480" cy="653400"/>
          </a:xfrm>
          <a:prstGeom prst="rect"/>
        </p:spPr>
        <p:txBody>
          <a:bodyPr anchor="ctr" bIns="0" lIns="0" rIns="0" tIns="0"/>
          <a:p/>
        </p:txBody>
      </p:sp>
      <p:sp>
        <p:nvSpPr>
          <p:cNvPr id="1048972" name="PlaceHolder 2"/>
          <p:cNvSpPr>
            <a:spLocks noGrp="1"/>
          </p:cNvSpPr>
          <p:nvPr>
            <p:ph type="body"/>
          </p:nvPr>
        </p:nvSpPr>
        <p:spPr>
          <a:xfrm>
            <a:off x="457200" y="1632600"/>
            <a:ext cx="4015800" cy="1896840"/>
          </a:xfrm>
          <a:prstGeom prst="rect"/>
        </p:spPr>
        <p:txBody>
          <a:bodyPr bIns="0" lIns="0" rIns="0" tIns="0"/>
          <a:p/>
        </p:txBody>
      </p:sp>
      <p:sp>
        <p:nvSpPr>
          <p:cNvPr id="1048973" name="PlaceHolder 3"/>
          <p:cNvSpPr>
            <a:spLocks noGrp="1"/>
          </p:cNvSpPr>
          <p:nvPr>
            <p:ph type="body"/>
          </p:nvPr>
        </p:nvSpPr>
        <p:spPr>
          <a:xfrm>
            <a:off x="4674240" y="1632600"/>
            <a:ext cx="4015800" cy="1896840"/>
          </a:xfrm>
          <a:prstGeom prst="rect"/>
        </p:spPr>
        <p:txBody>
          <a:bodyPr bIns="0" lIns="0" rIns="0" tIns="0"/>
          <a:p/>
        </p:txBody>
      </p:sp>
      <p:sp>
        <p:nvSpPr>
          <p:cNvPr id="1048974" name="PlaceHolder 4"/>
          <p:cNvSpPr>
            <a:spLocks noGrp="1"/>
          </p:cNvSpPr>
          <p:nvPr>
            <p:ph type="body"/>
          </p:nvPr>
        </p:nvSpPr>
        <p:spPr>
          <a:xfrm>
            <a:off x="4674240" y="3710160"/>
            <a:ext cx="4015800" cy="1896840"/>
          </a:xfrm>
          <a:prstGeom prst="rect"/>
        </p:spPr>
        <p:txBody>
          <a:bodyPr bIns="0" lIns="0" rIns="0" tIns="0"/>
          <a:p/>
        </p:txBody>
      </p:sp>
      <p:sp>
        <p:nvSpPr>
          <p:cNvPr id="1048975" name="PlaceHolder 5"/>
          <p:cNvSpPr>
            <a:spLocks noGrp="1"/>
          </p:cNvSpPr>
          <p:nvPr>
            <p:ph type="body"/>
          </p:nvPr>
        </p:nvSpPr>
        <p:spPr>
          <a:xfrm>
            <a:off x="457200" y="3710160"/>
            <a:ext cx="4015800" cy="1896840"/>
          </a:xfrm>
          <a:prstGeom prst="rect"/>
        </p:spPr>
        <p:txBody>
          <a:bodyPr bIns="0" lIns="0" rIns="0" tIns="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type="blank">
  <p:cSld name="Title, 6 Content">
    <p:spTree>
      <p:nvGrpSpPr>
        <p:cNvPr id="315" name=""/>
        <p:cNvGrpSpPr/>
        <p:nvPr/>
      </p:nvGrpSpPr>
      <p:grpSpPr>
        <a:xfrm>
          <a:off x="0" y="0"/>
          <a:ext cx="0" cy="0"/>
          <a:chOff x="0" y="0"/>
          <a:chExt cx="0" cy="0"/>
        </a:xfrm>
      </p:grpSpPr>
      <p:sp>
        <p:nvSpPr>
          <p:cNvPr id="1048968" name="PlaceHolder 1"/>
          <p:cNvSpPr>
            <a:spLocks noGrp="1"/>
          </p:cNvSpPr>
          <p:nvPr>
            <p:ph type="title"/>
          </p:nvPr>
        </p:nvSpPr>
        <p:spPr>
          <a:xfrm>
            <a:off x="457200" y="522360"/>
            <a:ext cx="6531480" cy="653400"/>
          </a:xfrm>
          <a:prstGeom prst="rect"/>
        </p:spPr>
        <p:txBody>
          <a:bodyPr anchor="ctr" bIns="0" lIns="0" rIns="0" tIns="0"/>
          <a:p/>
        </p:txBody>
      </p:sp>
      <p:sp>
        <p:nvSpPr>
          <p:cNvPr id="1048969" name="PlaceHolder 2"/>
          <p:cNvSpPr>
            <a:spLocks noGrp="1"/>
          </p:cNvSpPr>
          <p:nvPr>
            <p:ph type="body"/>
          </p:nvPr>
        </p:nvSpPr>
        <p:spPr>
          <a:xfrm>
            <a:off x="457200" y="1632600"/>
            <a:ext cx="8229600" cy="3977280"/>
          </a:xfrm>
          <a:prstGeom prst="rect"/>
        </p:spPr>
        <p:txBody>
          <a:bodyPr bIns="0" lIns="0" rIns="0" tIns="0"/>
          <a:p/>
        </p:txBody>
      </p:sp>
      <p:sp>
        <p:nvSpPr>
          <p:cNvPr id="1048970" name="PlaceHolder 3"/>
          <p:cNvSpPr>
            <a:spLocks noGrp="1"/>
          </p:cNvSpPr>
          <p:nvPr>
            <p:ph type="body"/>
          </p:nvPr>
        </p:nvSpPr>
        <p:spPr>
          <a:xfrm>
            <a:off x="457200" y="1632600"/>
            <a:ext cx="8229600" cy="3977280"/>
          </a:xfrm>
          <a:prstGeom prst="rect"/>
        </p:spPr>
        <p:txBody>
          <a:bodyPr bIns="0" lIns="0" rIns="0" tIns="0"/>
          <a:p/>
        </p:txBody>
      </p:sp>
      <p:pic>
        <p:nvPicPr>
          <p:cNvPr id="2097195" name="" descr=""/>
          <p:cNvPicPr>
            <a:picLocks/>
          </p:cNvPicPr>
          <p:nvPr/>
        </p:nvPicPr>
        <p:blipFill>
          <a:blip xmlns:r="http://schemas.openxmlformats.org/officeDocument/2006/relationships" r:embed="rId1"/>
          <a:stretch>
            <a:fillRect/>
          </a:stretch>
        </p:blipFill>
        <p:spPr>
          <a:xfrm>
            <a:off x="2079360" y="1632600"/>
            <a:ext cx="4984920" cy="3977280"/>
          </a:xfrm>
          <a:prstGeom prst="rect"/>
          <a:ln>
            <a:noFill/>
          </a:ln>
        </p:spPr>
      </p:pic>
      <p:pic>
        <p:nvPicPr>
          <p:cNvPr id="2097196" name="" descr=""/>
          <p:cNvPicPr>
            <a:picLocks/>
          </p:cNvPicPr>
          <p:nvPr/>
        </p:nvPicPr>
        <p:blipFill>
          <a:blip xmlns:r="http://schemas.openxmlformats.org/officeDocument/2006/relationships" r:embed="rId2"/>
          <a:stretch>
            <a:fillRect/>
          </a:stretch>
        </p:blipFill>
        <p:spPr>
          <a:xfrm>
            <a:off x="2079360" y="1632600"/>
            <a:ext cx="4984920" cy="3977280"/>
          </a:xfrm>
          <a:prstGeom prst="rect"/>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type="blank">
  <p:cSld name="Blank Slide">
    <p:spTree>
      <p:nvGrpSpPr>
        <p:cNvPr id="365"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type="tx">
  <p:cSld name="Title Slide">
    <p:spTree>
      <p:nvGrpSpPr>
        <p:cNvPr id="372" name=""/>
        <p:cNvGrpSpPr/>
        <p:nvPr/>
      </p:nvGrpSpPr>
      <p:grpSpPr>
        <a:xfrm>
          <a:off x="0" y="0"/>
          <a:ext cx="0" cy="0"/>
          <a:chOff x="0" y="0"/>
          <a:chExt cx="0" cy="0"/>
        </a:xfrm>
      </p:grpSpPr>
      <p:sp>
        <p:nvSpPr>
          <p:cNvPr id="1049103" name="PlaceHolder 1"/>
          <p:cNvSpPr>
            <a:spLocks noGrp="1"/>
          </p:cNvSpPr>
          <p:nvPr>
            <p:ph type="title"/>
          </p:nvPr>
        </p:nvSpPr>
        <p:spPr>
          <a:xfrm>
            <a:off x="457200" y="522360"/>
            <a:ext cx="6531480" cy="653400"/>
          </a:xfrm>
          <a:prstGeom prst="rect"/>
        </p:spPr>
        <p:txBody>
          <a:bodyPr anchor="ctr" bIns="0" lIns="0" rIns="0" tIns="0"/>
          <a:p/>
        </p:txBody>
      </p:sp>
      <p:sp>
        <p:nvSpPr>
          <p:cNvPr id="1049104" name="PlaceHolder 2"/>
          <p:cNvSpPr>
            <a:spLocks noGrp="1"/>
          </p:cNvSpPr>
          <p:nvPr>
            <p:ph type="subTitle"/>
          </p:nvPr>
        </p:nvSpPr>
        <p:spPr>
          <a:xfrm>
            <a:off x="457200" y="1632600"/>
            <a:ext cx="8229600" cy="3977640"/>
          </a:xfrm>
          <a:prstGeom prst="rect"/>
        </p:spPr>
        <p:txBody>
          <a:bodyPr anchor="ctr" bIns="0" lIns="0" rIns="0" tIns="0"/>
          <a:p>
            <a:pPr algn="ct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type="obj">
  <p:cSld name="Title, Content">
    <p:spTree>
      <p:nvGrpSpPr>
        <p:cNvPr id="369" name=""/>
        <p:cNvGrpSpPr/>
        <p:nvPr/>
      </p:nvGrpSpPr>
      <p:grpSpPr>
        <a:xfrm>
          <a:off x="0" y="0"/>
          <a:ext cx="0" cy="0"/>
          <a:chOff x="0" y="0"/>
          <a:chExt cx="0" cy="0"/>
        </a:xfrm>
      </p:grpSpPr>
      <p:sp>
        <p:nvSpPr>
          <p:cNvPr id="1049094" name="PlaceHolder 1"/>
          <p:cNvSpPr>
            <a:spLocks noGrp="1"/>
          </p:cNvSpPr>
          <p:nvPr>
            <p:ph type="title"/>
          </p:nvPr>
        </p:nvSpPr>
        <p:spPr>
          <a:xfrm>
            <a:off x="457200" y="522360"/>
            <a:ext cx="6531480" cy="653400"/>
          </a:xfrm>
          <a:prstGeom prst="rect"/>
        </p:spPr>
        <p:txBody>
          <a:bodyPr anchor="ctr" bIns="0" lIns="0" rIns="0" tIns="0"/>
          <a:p/>
        </p:txBody>
      </p:sp>
      <p:sp>
        <p:nvSpPr>
          <p:cNvPr id="1049095" name="PlaceHolder 2"/>
          <p:cNvSpPr>
            <a:spLocks noGrp="1"/>
          </p:cNvSpPr>
          <p:nvPr>
            <p:ph type="body"/>
          </p:nvPr>
        </p:nvSpPr>
        <p:spPr>
          <a:xfrm>
            <a:off x="457200" y="1632600"/>
            <a:ext cx="8229600" cy="3977280"/>
          </a:xfrm>
          <a:prstGeom prst="rect"/>
        </p:spPr>
        <p:txBody>
          <a:bodyPr bIns="0" lIns="0" rIns="0" tIns="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type="twoObj">
  <p:cSld name="Title, 2 Content">
    <p:spTree>
      <p:nvGrpSpPr>
        <p:cNvPr id="373" name=""/>
        <p:cNvGrpSpPr/>
        <p:nvPr/>
      </p:nvGrpSpPr>
      <p:grpSpPr>
        <a:xfrm>
          <a:off x="0" y="0"/>
          <a:ext cx="0" cy="0"/>
          <a:chOff x="0" y="0"/>
          <a:chExt cx="0" cy="0"/>
        </a:xfrm>
      </p:grpSpPr>
      <p:sp>
        <p:nvSpPr>
          <p:cNvPr id="1049105" name="PlaceHolder 1"/>
          <p:cNvSpPr>
            <a:spLocks noGrp="1"/>
          </p:cNvSpPr>
          <p:nvPr>
            <p:ph type="title"/>
          </p:nvPr>
        </p:nvSpPr>
        <p:spPr>
          <a:xfrm>
            <a:off x="457200" y="522360"/>
            <a:ext cx="6531480" cy="653400"/>
          </a:xfrm>
          <a:prstGeom prst="rect"/>
        </p:spPr>
        <p:txBody>
          <a:bodyPr anchor="ctr" bIns="0" lIns="0" rIns="0" tIns="0"/>
          <a:p/>
        </p:txBody>
      </p:sp>
      <p:sp>
        <p:nvSpPr>
          <p:cNvPr id="1049106" name="PlaceHolder 2"/>
          <p:cNvSpPr>
            <a:spLocks noGrp="1"/>
          </p:cNvSpPr>
          <p:nvPr>
            <p:ph type="body"/>
          </p:nvPr>
        </p:nvSpPr>
        <p:spPr>
          <a:xfrm>
            <a:off x="457200" y="1632600"/>
            <a:ext cx="4015800" cy="3977280"/>
          </a:xfrm>
          <a:prstGeom prst="rect"/>
        </p:spPr>
        <p:txBody>
          <a:bodyPr bIns="0" lIns="0" rIns="0" tIns="0"/>
          <a:p/>
        </p:txBody>
      </p:sp>
      <p:sp>
        <p:nvSpPr>
          <p:cNvPr id="1049107" name="PlaceHolder 3"/>
          <p:cNvSpPr>
            <a:spLocks noGrp="1"/>
          </p:cNvSpPr>
          <p:nvPr>
            <p:ph type="body"/>
          </p:nvPr>
        </p:nvSpPr>
        <p:spPr>
          <a:xfrm>
            <a:off x="4674240" y="1632600"/>
            <a:ext cx="4015800" cy="3977280"/>
          </a:xfrm>
          <a:prstGeom prst="rect"/>
        </p:spPr>
        <p:txBody>
          <a:bodyPr bIns="0" lIns="0" rIns="0" tIns="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74" name=""/>
        <p:cNvGrpSpPr/>
        <p:nvPr/>
      </p:nvGrpSpPr>
      <p:grpSpPr>
        <a:xfrm>
          <a:off x="0" y="0"/>
          <a:ext cx="0" cy="0"/>
          <a:chOff x="0" y="0"/>
          <a:chExt cx="0" cy="0"/>
        </a:xfrm>
      </p:grpSpPr>
      <p:sp>
        <p:nvSpPr>
          <p:cNvPr id="1049108" name="PlaceHolder 1"/>
          <p:cNvSpPr>
            <a:spLocks noGrp="1"/>
          </p:cNvSpPr>
          <p:nvPr>
            <p:ph type="title"/>
          </p:nvPr>
        </p:nvSpPr>
        <p:spPr>
          <a:xfrm>
            <a:off x="457200" y="522360"/>
            <a:ext cx="6531480" cy="653400"/>
          </a:xfrm>
          <a:prstGeom prst="rect"/>
        </p:spPr>
        <p:txBody>
          <a:bodyPr anchor="ctr" bIns="0" lIns="0" rIns="0" tIns="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type="objOnly">
  <p:cSld name="Centered Text">
    <p:spTree>
      <p:nvGrpSpPr>
        <p:cNvPr id="375" name=""/>
        <p:cNvGrpSpPr/>
        <p:nvPr/>
      </p:nvGrpSpPr>
      <p:grpSpPr>
        <a:xfrm>
          <a:off x="0" y="0"/>
          <a:ext cx="0" cy="0"/>
          <a:chOff x="0" y="0"/>
          <a:chExt cx="0" cy="0"/>
        </a:xfrm>
      </p:grpSpPr>
      <p:sp>
        <p:nvSpPr>
          <p:cNvPr id="1049109" name="PlaceHolder 1"/>
          <p:cNvSpPr>
            <a:spLocks noGrp="1"/>
          </p:cNvSpPr>
          <p:nvPr>
            <p:ph type="subTitle"/>
          </p:nvPr>
        </p:nvSpPr>
        <p:spPr>
          <a:xfrm>
            <a:off x="457200" y="522360"/>
            <a:ext cx="6531480" cy="3028680"/>
          </a:xfrm>
          <a:prstGeom prst="rect"/>
        </p:spPr>
        <p:txBody>
          <a:bodyPr anchor="ctr" bIns="0" lIns="0" rIns="0" tIns="0"/>
          <a:p>
            <a:pPr algn="ct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type="twoObjAndObj">
  <p:cSld name="Title, 2 Content and Content">
    <p:spTree>
      <p:nvGrpSpPr>
        <p:cNvPr id="364" name=""/>
        <p:cNvGrpSpPr/>
        <p:nvPr/>
      </p:nvGrpSpPr>
      <p:grpSpPr>
        <a:xfrm>
          <a:off x="0" y="0"/>
          <a:ext cx="0" cy="0"/>
          <a:chOff x="0" y="0"/>
          <a:chExt cx="0" cy="0"/>
        </a:xfrm>
      </p:grpSpPr>
      <p:sp>
        <p:nvSpPr>
          <p:cNvPr id="1049078" name="PlaceHolder 1"/>
          <p:cNvSpPr>
            <a:spLocks noGrp="1"/>
          </p:cNvSpPr>
          <p:nvPr>
            <p:ph type="title"/>
          </p:nvPr>
        </p:nvSpPr>
        <p:spPr>
          <a:xfrm>
            <a:off x="457200" y="522360"/>
            <a:ext cx="6531480" cy="653400"/>
          </a:xfrm>
          <a:prstGeom prst="rect"/>
        </p:spPr>
        <p:txBody>
          <a:bodyPr anchor="ctr" bIns="0" lIns="0" rIns="0" tIns="0"/>
          <a:p/>
        </p:txBody>
      </p:sp>
      <p:sp>
        <p:nvSpPr>
          <p:cNvPr id="1049079" name="PlaceHolder 2"/>
          <p:cNvSpPr>
            <a:spLocks noGrp="1"/>
          </p:cNvSpPr>
          <p:nvPr>
            <p:ph type="body"/>
          </p:nvPr>
        </p:nvSpPr>
        <p:spPr>
          <a:xfrm>
            <a:off x="457200" y="1632600"/>
            <a:ext cx="4015800" cy="1896840"/>
          </a:xfrm>
          <a:prstGeom prst="rect"/>
        </p:spPr>
        <p:txBody>
          <a:bodyPr bIns="0" lIns="0" rIns="0" tIns="0"/>
          <a:p/>
        </p:txBody>
      </p:sp>
      <p:sp>
        <p:nvSpPr>
          <p:cNvPr id="1049080" name="PlaceHolder 3"/>
          <p:cNvSpPr>
            <a:spLocks noGrp="1"/>
          </p:cNvSpPr>
          <p:nvPr>
            <p:ph type="body"/>
          </p:nvPr>
        </p:nvSpPr>
        <p:spPr>
          <a:xfrm>
            <a:off x="457200" y="3710160"/>
            <a:ext cx="4015800" cy="1896840"/>
          </a:xfrm>
          <a:prstGeom prst="rect"/>
        </p:spPr>
        <p:txBody>
          <a:bodyPr bIns="0" lIns="0" rIns="0" tIns="0"/>
          <a:p/>
        </p:txBody>
      </p:sp>
      <p:sp>
        <p:nvSpPr>
          <p:cNvPr id="1049081" name="PlaceHolder 4"/>
          <p:cNvSpPr>
            <a:spLocks noGrp="1"/>
          </p:cNvSpPr>
          <p:nvPr>
            <p:ph type="body"/>
          </p:nvPr>
        </p:nvSpPr>
        <p:spPr>
          <a:xfrm>
            <a:off x="4674240" y="1632600"/>
            <a:ext cx="4015800" cy="3977280"/>
          </a:xfrm>
          <a:prstGeom prst="rect"/>
        </p:spPr>
        <p:txBody>
          <a:bodyPr bIns="0" lIns="0" rIns="0" tIns="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type="objAndTwoObj">
  <p:cSld name="Title Content and 2 Content">
    <p:spTree>
      <p:nvGrpSpPr>
        <p:cNvPr id="366" name=""/>
        <p:cNvGrpSpPr/>
        <p:nvPr/>
      </p:nvGrpSpPr>
      <p:grpSpPr>
        <a:xfrm>
          <a:off x="0" y="0"/>
          <a:ext cx="0" cy="0"/>
          <a:chOff x="0" y="0"/>
          <a:chExt cx="0" cy="0"/>
        </a:xfrm>
      </p:grpSpPr>
      <p:sp>
        <p:nvSpPr>
          <p:cNvPr id="1049082" name="PlaceHolder 1"/>
          <p:cNvSpPr>
            <a:spLocks noGrp="1"/>
          </p:cNvSpPr>
          <p:nvPr>
            <p:ph type="title"/>
          </p:nvPr>
        </p:nvSpPr>
        <p:spPr>
          <a:xfrm>
            <a:off x="457200" y="522360"/>
            <a:ext cx="6531480" cy="653400"/>
          </a:xfrm>
          <a:prstGeom prst="rect"/>
        </p:spPr>
        <p:txBody>
          <a:bodyPr anchor="ctr" bIns="0" lIns="0" rIns="0" tIns="0"/>
          <a:p/>
        </p:txBody>
      </p:sp>
      <p:sp>
        <p:nvSpPr>
          <p:cNvPr id="1049083" name="PlaceHolder 2"/>
          <p:cNvSpPr>
            <a:spLocks noGrp="1"/>
          </p:cNvSpPr>
          <p:nvPr>
            <p:ph type="body"/>
          </p:nvPr>
        </p:nvSpPr>
        <p:spPr>
          <a:xfrm>
            <a:off x="457200" y="1632600"/>
            <a:ext cx="4015800" cy="3977280"/>
          </a:xfrm>
          <a:prstGeom prst="rect"/>
        </p:spPr>
        <p:txBody>
          <a:bodyPr bIns="0" lIns="0" rIns="0" tIns="0"/>
          <a:p/>
        </p:txBody>
      </p:sp>
      <p:sp>
        <p:nvSpPr>
          <p:cNvPr id="1049084" name="PlaceHolder 3"/>
          <p:cNvSpPr>
            <a:spLocks noGrp="1"/>
          </p:cNvSpPr>
          <p:nvPr>
            <p:ph type="body"/>
          </p:nvPr>
        </p:nvSpPr>
        <p:spPr>
          <a:xfrm>
            <a:off x="4674240" y="1632600"/>
            <a:ext cx="4015800" cy="1896840"/>
          </a:xfrm>
          <a:prstGeom prst="rect"/>
        </p:spPr>
        <p:txBody>
          <a:bodyPr bIns="0" lIns="0" rIns="0" tIns="0"/>
          <a:p/>
        </p:txBody>
      </p:sp>
      <p:sp>
        <p:nvSpPr>
          <p:cNvPr id="1049085" name="PlaceHolder 4"/>
          <p:cNvSpPr>
            <a:spLocks noGrp="1"/>
          </p:cNvSpPr>
          <p:nvPr>
            <p:ph type="body"/>
          </p:nvPr>
        </p:nvSpPr>
        <p:spPr>
          <a:xfrm>
            <a:off x="4674240" y="3710160"/>
            <a:ext cx="4015800" cy="1896840"/>
          </a:xfrm>
          <a:prstGeom prst="rect"/>
        </p:spPr>
        <p:txBody>
          <a:bodyPr bIns="0" lIns="0" rIns="0" tIns="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type="twoObjOverTx">
  <p:cSld name="Title, 2 Content over Content">
    <p:spTree>
      <p:nvGrpSpPr>
        <p:cNvPr id="371" name=""/>
        <p:cNvGrpSpPr/>
        <p:nvPr/>
      </p:nvGrpSpPr>
      <p:grpSpPr>
        <a:xfrm>
          <a:off x="0" y="0"/>
          <a:ext cx="0" cy="0"/>
          <a:chOff x="0" y="0"/>
          <a:chExt cx="0" cy="0"/>
        </a:xfrm>
      </p:grpSpPr>
      <p:sp>
        <p:nvSpPr>
          <p:cNvPr id="1049099" name="PlaceHolder 1"/>
          <p:cNvSpPr>
            <a:spLocks noGrp="1"/>
          </p:cNvSpPr>
          <p:nvPr>
            <p:ph type="title"/>
          </p:nvPr>
        </p:nvSpPr>
        <p:spPr>
          <a:xfrm>
            <a:off x="457200" y="522360"/>
            <a:ext cx="6531480" cy="653400"/>
          </a:xfrm>
          <a:prstGeom prst="rect"/>
        </p:spPr>
        <p:txBody>
          <a:bodyPr anchor="ctr" bIns="0" lIns="0" rIns="0" tIns="0"/>
          <a:p/>
        </p:txBody>
      </p:sp>
      <p:sp>
        <p:nvSpPr>
          <p:cNvPr id="1049100" name="PlaceHolder 2"/>
          <p:cNvSpPr>
            <a:spLocks noGrp="1"/>
          </p:cNvSpPr>
          <p:nvPr>
            <p:ph type="body"/>
          </p:nvPr>
        </p:nvSpPr>
        <p:spPr>
          <a:xfrm>
            <a:off x="457200" y="1632600"/>
            <a:ext cx="4015800" cy="1896840"/>
          </a:xfrm>
          <a:prstGeom prst="rect"/>
        </p:spPr>
        <p:txBody>
          <a:bodyPr bIns="0" lIns="0" rIns="0" tIns="0"/>
          <a:p/>
        </p:txBody>
      </p:sp>
      <p:sp>
        <p:nvSpPr>
          <p:cNvPr id="1049101" name="PlaceHolder 3"/>
          <p:cNvSpPr>
            <a:spLocks noGrp="1"/>
          </p:cNvSpPr>
          <p:nvPr>
            <p:ph type="body"/>
          </p:nvPr>
        </p:nvSpPr>
        <p:spPr>
          <a:xfrm>
            <a:off x="4674240" y="1632600"/>
            <a:ext cx="4015800" cy="1896840"/>
          </a:xfrm>
          <a:prstGeom prst="rect"/>
        </p:spPr>
        <p:txBody>
          <a:bodyPr bIns="0" lIns="0" rIns="0" tIns="0"/>
          <a:p/>
        </p:txBody>
      </p:sp>
      <p:sp>
        <p:nvSpPr>
          <p:cNvPr id="1049102" name="PlaceHolder 4"/>
          <p:cNvSpPr>
            <a:spLocks noGrp="1"/>
          </p:cNvSpPr>
          <p:nvPr>
            <p:ph type="body"/>
          </p:nvPr>
        </p:nvSpPr>
        <p:spPr>
          <a:xfrm>
            <a:off x="457200" y="3710160"/>
            <a:ext cx="8229600" cy="1896840"/>
          </a:xfrm>
          <a:prstGeom prst="rect"/>
        </p:spPr>
        <p:txBody>
          <a:bodyPr bIns="0" lIns="0" rIns="0" tIns="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type="objOverTx">
  <p:cSld name="Title, Content over Content">
    <p:spTree>
      <p:nvGrpSpPr>
        <p:cNvPr id="370" name=""/>
        <p:cNvGrpSpPr/>
        <p:nvPr/>
      </p:nvGrpSpPr>
      <p:grpSpPr>
        <a:xfrm>
          <a:off x="0" y="0"/>
          <a:ext cx="0" cy="0"/>
          <a:chOff x="0" y="0"/>
          <a:chExt cx="0" cy="0"/>
        </a:xfrm>
      </p:grpSpPr>
      <p:sp>
        <p:nvSpPr>
          <p:cNvPr id="1049096" name="PlaceHolder 1"/>
          <p:cNvSpPr>
            <a:spLocks noGrp="1"/>
          </p:cNvSpPr>
          <p:nvPr>
            <p:ph type="title"/>
          </p:nvPr>
        </p:nvSpPr>
        <p:spPr>
          <a:xfrm>
            <a:off x="457200" y="522360"/>
            <a:ext cx="6531480" cy="653400"/>
          </a:xfrm>
          <a:prstGeom prst="rect"/>
        </p:spPr>
        <p:txBody>
          <a:bodyPr anchor="ctr" bIns="0" lIns="0" rIns="0" tIns="0"/>
          <a:p/>
        </p:txBody>
      </p:sp>
      <p:sp>
        <p:nvSpPr>
          <p:cNvPr id="1049097" name="PlaceHolder 2"/>
          <p:cNvSpPr>
            <a:spLocks noGrp="1"/>
          </p:cNvSpPr>
          <p:nvPr>
            <p:ph type="body"/>
          </p:nvPr>
        </p:nvSpPr>
        <p:spPr>
          <a:xfrm>
            <a:off x="457200" y="1632600"/>
            <a:ext cx="8229600" cy="1896840"/>
          </a:xfrm>
          <a:prstGeom prst="rect"/>
        </p:spPr>
        <p:txBody>
          <a:bodyPr bIns="0" lIns="0" rIns="0" tIns="0"/>
          <a:p/>
        </p:txBody>
      </p:sp>
      <p:sp>
        <p:nvSpPr>
          <p:cNvPr id="1049098" name="PlaceHolder 3"/>
          <p:cNvSpPr>
            <a:spLocks noGrp="1"/>
          </p:cNvSpPr>
          <p:nvPr>
            <p:ph type="body"/>
          </p:nvPr>
        </p:nvSpPr>
        <p:spPr>
          <a:xfrm>
            <a:off x="457200" y="3710160"/>
            <a:ext cx="8229600" cy="1896840"/>
          </a:xfrm>
          <a:prstGeom prst="rect"/>
        </p:spPr>
        <p:txBody>
          <a:bodyPr bIns="0" lIns="0" rIns="0" tIns="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type="fourObj">
  <p:cSld name="Title, 4 Content">
    <p:spTree>
      <p:nvGrpSpPr>
        <p:cNvPr id="367" name=""/>
        <p:cNvGrpSpPr/>
        <p:nvPr/>
      </p:nvGrpSpPr>
      <p:grpSpPr>
        <a:xfrm>
          <a:off x="0" y="0"/>
          <a:ext cx="0" cy="0"/>
          <a:chOff x="0" y="0"/>
          <a:chExt cx="0" cy="0"/>
        </a:xfrm>
      </p:grpSpPr>
      <p:sp>
        <p:nvSpPr>
          <p:cNvPr id="1049086" name="PlaceHolder 1"/>
          <p:cNvSpPr>
            <a:spLocks noGrp="1"/>
          </p:cNvSpPr>
          <p:nvPr>
            <p:ph type="title"/>
          </p:nvPr>
        </p:nvSpPr>
        <p:spPr>
          <a:xfrm>
            <a:off x="457200" y="522360"/>
            <a:ext cx="6531480" cy="653400"/>
          </a:xfrm>
          <a:prstGeom prst="rect"/>
        </p:spPr>
        <p:txBody>
          <a:bodyPr anchor="ctr" bIns="0" lIns="0" rIns="0" tIns="0"/>
          <a:p/>
        </p:txBody>
      </p:sp>
      <p:sp>
        <p:nvSpPr>
          <p:cNvPr id="1049087" name="PlaceHolder 2"/>
          <p:cNvSpPr>
            <a:spLocks noGrp="1"/>
          </p:cNvSpPr>
          <p:nvPr>
            <p:ph type="body"/>
          </p:nvPr>
        </p:nvSpPr>
        <p:spPr>
          <a:xfrm>
            <a:off x="457200" y="1632600"/>
            <a:ext cx="4015800" cy="1896840"/>
          </a:xfrm>
          <a:prstGeom prst="rect"/>
        </p:spPr>
        <p:txBody>
          <a:bodyPr bIns="0" lIns="0" rIns="0" tIns="0"/>
          <a:p/>
        </p:txBody>
      </p:sp>
      <p:sp>
        <p:nvSpPr>
          <p:cNvPr id="1049088" name="PlaceHolder 3"/>
          <p:cNvSpPr>
            <a:spLocks noGrp="1"/>
          </p:cNvSpPr>
          <p:nvPr>
            <p:ph type="body"/>
          </p:nvPr>
        </p:nvSpPr>
        <p:spPr>
          <a:xfrm>
            <a:off x="4674240" y="1632600"/>
            <a:ext cx="4015800" cy="1896840"/>
          </a:xfrm>
          <a:prstGeom prst="rect"/>
        </p:spPr>
        <p:txBody>
          <a:bodyPr bIns="0" lIns="0" rIns="0" tIns="0"/>
          <a:p/>
        </p:txBody>
      </p:sp>
      <p:sp>
        <p:nvSpPr>
          <p:cNvPr id="1049089" name="PlaceHolder 4"/>
          <p:cNvSpPr>
            <a:spLocks noGrp="1"/>
          </p:cNvSpPr>
          <p:nvPr>
            <p:ph type="body"/>
          </p:nvPr>
        </p:nvSpPr>
        <p:spPr>
          <a:xfrm>
            <a:off x="4674240" y="3710160"/>
            <a:ext cx="4015800" cy="1896840"/>
          </a:xfrm>
          <a:prstGeom prst="rect"/>
        </p:spPr>
        <p:txBody>
          <a:bodyPr bIns="0" lIns="0" rIns="0" tIns="0"/>
          <a:p/>
        </p:txBody>
      </p:sp>
      <p:sp>
        <p:nvSpPr>
          <p:cNvPr id="1049090" name="PlaceHolder 5"/>
          <p:cNvSpPr>
            <a:spLocks noGrp="1"/>
          </p:cNvSpPr>
          <p:nvPr>
            <p:ph type="body"/>
          </p:nvPr>
        </p:nvSpPr>
        <p:spPr>
          <a:xfrm>
            <a:off x="457200" y="3710160"/>
            <a:ext cx="4015800" cy="1896840"/>
          </a:xfrm>
          <a:prstGeom prst="rect"/>
        </p:spPr>
        <p:txBody>
          <a:bodyPr bIns="0" lIns="0" rIns="0" tIns="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type="blank">
  <p:cSld name="Title, 6 Content">
    <p:spTree>
      <p:nvGrpSpPr>
        <p:cNvPr id="368" name=""/>
        <p:cNvGrpSpPr/>
        <p:nvPr/>
      </p:nvGrpSpPr>
      <p:grpSpPr>
        <a:xfrm>
          <a:off x="0" y="0"/>
          <a:ext cx="0" cy="0"/>
          <a:chOff x="0" y="0"/>
          <a:chExt cx="0" cy="0"/>
        </a:xfrm>
      </p:grpSpPr>
      <p:sp>
        <p:nvSpPr>
          <p:cNvPr id="1049091" name="PlaceHolder 1"/>
          <p:cNvSpPr>
            <a:spLocks noGrp="1"/>
          </p:cNvSpPr>
          <p:nvPr>
            <p:ph type="title"/>
          </p:nvPr>
        </p:nvSpPr>
        <p:spPr>
          <a:xfrm>
            <a:off x="457200" y="522360"/>
            <a:ext cx="6531480" cy="653400"/>
          </a:xfrm>
          <a:prstGeom prst="rect"/>
        </p:spPr>
        <p:txBody>
          <a:bodyPr anchor="ctr" bIns="0" lIns="0" rIns="0" tIns="0"/>
          <a:p/>
        </p:txBody>
      </p:sp>
      <p:sp>
        <p:nvSpPr>
          <p:cNvPr id="1049092" name="PlaceHolder 2"/>
          <p:cNvSpPr>
            <a:spLocks noGrp="1"/>
          </p:cNvSpPr>
          <p:nvPr>
            <p:ph type="body"/>
          </p:nvPr>
        </p:nvSpPr>
        <p:spPr>
          <a:xfrm>
            <a:off x="457200" y="1632600"/>
            <a:ext cx="8229600" cy="3977280"/>
          </a:xfrm>
          <a:prstGeom prst="rect"/>
        </p:spPr>
        <p:txBody>
          <a:bodyPr bIns="0" lIns="0" rIns="0" tIns="0"/>
          <a:p/>
        </p:txBody>
      </p:sp>
      <p:sp>
        <p:nvSpPr>
          <p:cNvPr id="1049093" name="PlaceHolder 3"/>
          <p:cNvSpPr>
            <a:spLocks noGrp="1"/>
          </p:cNvSpPr>
          <p:nvPr>
            <p:ph type="body"/>
          </p:nvPr>
        </p:nvSpPr>
        <p:spPr>
          <a:xfrm>
            <a:off x="457200" y="1632600"/>
            <a:ext cx="8229600" cy="3977280"/>
          </a:xfrm>
          <a:prstGeom prst="rect"/>
        </p:spPr>
        <p:txBody>
          <a:bodyPr bIns="0" lIns="0" rIns="0" tIns="0"/>
          <a:p/>
        </p:txBody>
      </p:sp>
      <p:pic>
        <p:nvPicPr>
          <p:cNvPr id="2097199" name="" descr=""/>
          <p:cNvPicPr>
            <a:picLocks/>
          </p:cNvPicPr>
          <p:nvPr/>
        </p:nvPicPr>
        <p:blipFill>
          <a:blip xmlns:r="http://schemas.openxmlformats.org/officeDocument/2006/relationships" r:embed="rId1"/>
          <a:stretch>
            <a:fillRect/>
          </a:stretch>
        </p:blipFill>
        <p:spPr>
          <a:xfrm>
            <a:off x="2079360" y="1632600"/>
            <a:ext cx="4984920" cy="3977280"/>
          </a:xfrm>
          <a:prstGeom prst="rect"/>
          <a:ln>
            <a:noFill/>
          </a:ln>
        </p:spPr>
      </p:pic>
      <p:pic>
        <p:nvPicPr>
          <p:cNvPr id="2097200" name="" descr=""/>
          <p:cNvPicPr>
            <a:picLocks/>
          </p:cNvPicPr>
          <p:nvPr/>
        </p:nvPicPr>
        <p:blipFill>
          <a:blip xmlns:r="http://schemas.openxmlformats.org/officeDocument/2006/relationships" r:embed="rId2"/>
          <a:stretch>
            <a:fillRect/>
          </a:stretch>
        </p:blipFill>
        <p:spPr>
          <a:xfrm>
            <a:off x="2079360" y="1632600"/>
            <a:ext cx="4984920" cy="3977280"/>
          </a:xfrm>
          <a:prstGeom prst="rect"/>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type="blank">
  <p:cSld name="Blank Slide">
    <p:spTree>
      <p:nvGrpSpPr>
        <p:cNvPr id="393"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type="tx">
  <p:cSld name="Title Slide">
    <p:spTree>
      <p:nvGrpSpPr>
        <p:cNvPr id="392" name=""/>
        <p:cNvGrpSpPr/>
        <p:nvPr/>
      </p:nvGrpSpPr>
      <p:grpSpPr>
        <a:xfrm>
          <a:off x="0" y="0"/>
          <a:ext cx="0" cy="0"/>
          <a:chOff x="0" y="0"/>
          <a:chExt cx="0" cy="0"/>
        </a:xfrm>
      </p:grpSpPr>
      <p:sp>
        <p:nvSpPr>
          <p:cNvPr id="1049140" name="PlaceHolder 1"/>
          <p:cNvSpPr>
            <a:spLocks noGrp="1"/>
          </p:cNvSpPr>
          <p:nvPr>
            <p:ph type="title"/>
          </p:nvPr>
        </p:nvSpPr>
        <p:spPr>
          <a:xfrm>
            <a:off x="457200" y="522360"/>
            <a:ext cx="6531480" cy="653400"/>
          </a:xfrm>
          <a:prstGeom prst="rect"/>
        </p:spPr>
        <p:txBody>
          <a:bodyPr anchor="ctr" bIns="0" lIns="0" rIns="0" tIns="0"/>
          <a:p/>
        </p:txBody>
      </p:sp>
      <p:sp>
        <p:nvSpPr>
          <p:cNvPr id="1049141" name="PlaceHolder 2"/>
          <p:cNvSpPr>
            <a:spLocks noGrp="1"/>
          </p:cNvSpPr>
          <p:nvPr>
            <p:ph type="subTitle"/>
          </p:nvPr>
        </p:nvSpPr>
        <p:spPr>
          <a:xfrm>
            <a:off x="457200" y="1632600"/>
            <a:ext cx="8229600" cy="3977640"/>
          </a:xfrm>
          <a:prstGeom prst="rect"/>
        </p:spPr>
        <p:txBody>
          <a:bodyPr anchor="ctr" bIns="0" lIns="0" rIns="0" tIns="0"/>
          <a:p>
            <a:pPr algn="ct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type="obj">
  <p:cSld name="Title, Content">
    <p:spTree>
      <p:nvGrpSpPr>
        <p:cNvPr id="394" name=""/>
        <p:cNvGrpSpPr/>
        <p:nvPr/>
      </p:nvGrpSpPr>
      <p:grpSpPr>
        <a:xfrm>
          <a:off x="0" y="0"/>
          <a:ext cx="0" cy="0"/>
          <a:chOff x="0" y="0"/>
          <a:chExt cx="0" cy="0"/>
        </a:xfrm>
      </p:grpSpPr>
      <p:sp>
        <p:nvSpPr>
          <p:cNvPr id="1049142" name="PlaceHolder 1"/>
          <p:cNvSpPr>
            <a:spLocks noGrp="1"/>
          </p:cNvSpPr>
          <p:nvPr>
            <p:ph type="title"/>
          </p:nvPr>
        </p:nvSpPr>
        <p:spPr>
          <a:xfrm>
            <a:off x="457200" y="522360"/>
            <a:ext cx="6531480" cy="653400"/>
          </a:xfrm>
          <a:prstGeom prst="rect"/>
        </p:spPr>
        <p:txBody>
          <a:bodyPr anchor="ctr" bIns="0" lIns="0" rIns="0" tIns="0"/>
          <a:p/>
        </p:txBody>
      </p:sp>
      <p:sp>
        <p:nvSpPr>
          <p:cNvPr id="1049143" name="PlaceHolder 2"/>
          <p:cNvSpPr>
            <a:spLocks noGrp="1"/>
          </p:cNvSpPr>
          <p:nvPr>
            <p:ph type="body"/>
          </p:nvPr>
        </p:nvSpPr>
        <p:spPr>
          <a:xfrm>
            <a:off x="457200" y="1632600"/>
            <a:ext cx="8229600" cy="3977280"/>
          </a:xfrm>
          <a:prstGeom prst="rect"/>
        </p:spPr>
        <p:txBody>
          <a:bodyPr bIns="0" lIns="0" rIns="0" tIns="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type="twoObj">
  <p:cSld name="Title, 2 Content">
    <p:spTree>
      <p:nvGrpSpPr>
        <p:cNvPr id="395" name=""/>
        <p:cNvGrpSpPr/>
        <p:nvPr/>
      </p:nvGrpSpPr>
      <p:grpSpPr>
        <a:xfrm>
          <a:off x="0" y="0"/>
          <a:ext cx="0" cy="0"/>
          <a:chOff x="0" y="0"/>
          <a:chExt cx="0" cy="0"/>
        </a:xfrm>
      </p:grpSpPr>
      <p:sp>
        <p:nvSpPr>
          <p:cNvPr id="1049144" name="PlaceHolder 1"/>
          <p:cNvSpPr>
            <a:spLocks noGrp="1"/>
          </p:cNvSpPr>
          <p:nvPr>
            <p:ph type="title"/>
          </p:nvPr>
        </p:nvSpPr>
        <p:spPr>
          <a:xfrm>
            <a:off x="457200" y="522360"/>
            <a:ext cx="6531480" cy="653400"/>
          </a:xfrm>
          <a:prstGeom prst="rect"/>
        </p:spPr>
        <p:txBody>
          <a:bodyPr anchor="ctr" bIns="0" lIns="0" rIns="0" tIns="0"/>
          <a:p/>
        </p:txBody>
      </p:sp>
      <p:sp>
        <p:nvSpPr>
          <p:cNvPr id="1049145" name="PlaceHolder 2"/>
          <p:cNvSpPr>
            <a:spLocks noGrp="1"/>
          </p:cNvSpPr>
          <p:nvPr>
            <p:ph type="body"/>
          </p:nvPr>
        </p:nvSpPr>
        <p:spPr>
          <a:xfrm>
            <a:off x="457200" y="1632600"/>
            <a:ext cx="4015800" cy="3977280"/>
          </a:xfrm>
          <a:prstGeom prst="rect"/>
        </p:spPr>
        <p:txBody>
          <a:bodyPr bIns="0" lIns="0" rIns="0" tIns="0"/>
          <a:p/>
        </p:txBody>
      </p:sp>
      <p:sp>
        <p:nvSpPr>
          <p:cNvPr id="1049146" name="PlaceHolder 3"/>
          <p:cNvSpPr>
            <a:spLocks noGrp="1"/>
          </p:cNvSpPr>
          <p:nvPr>
            <p:ph type="body"/>
          </p:nvPr>
        </p:nvSpPr>
        <p:spPr>
          <a:xfrm>
            <a:off x="4674240" y="1632600"/>
            <a:ext cx="4015800" cy="3977280"/>
          </a:xfrm>
          <a:prstGeom prst="rect"/>
        </p:spPr>
        <p:txBody>
          <a:bodyPr bIns="0" lIns="0" rIns="0" tIns="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99" name=""/>
        <p:cNvGrpSpPr/>
        <p:nvPr/>
      </p:nvGrpSpPr>
      <p:grpSpPr>
        <a:xfrm>
          <a:off x="0" y="0"/>
          <a:ext cx="0" cy="0"/>
          <a:chOff x="0" y="0"/>
          <a:chExt cx="0" cy="0"/>
        </a:xfrm>
      </p:grpSpPr>
      <p:sp>
        <p:nvSpPr>
          <p:cNvPr id="1049158" name="PlaceHolder 1"/>
          <p:cNvSpPr>
            <a:spLocks noGrp="1"/>
          </p:cNvSpPr>
          <p:nvPr>
            <p:ph type="title"/>
          </p:nvPr>
        </p:nvSpPr>
        <p:spPr>
          <a:xfrm>
            <a:off x="457200" y="522360"/>
            <a:ext cx="6531480" cy="653400"/>
          </a:xfrm>
          <a:prstGeom prst="rect"/>
        </p:spPr>
        <p:txBody>
          <a:bodyPr anchor="ctr" bIns="0" lIns="0" rIns="0" tIns="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type="objOnly">
  <p:cSld name="Centered Text">
    <p:spTree>
      <p:nvGrpSpPr>
        <p:cNvPr id="400" name=""/>
        <p:cNvGrpSpPr/>
        <p:nvPr/>
      </p:nvGrpSpPr>
      <p:grpSpPr>
        <a:xfrm>
          <a:off x="0" y="0"/>
          <a:ext cx="0" cy="0"/>
          <a:chOff x="0" y="0"/>
          <a:chExt cx="0" cy="0"/>
        </a:xfrm>
      </p:grpSpPr>
      <p:sp>
        <p:nvSpPr>
          <p:cNvPr id="1049159" name="PlaceHolder 1"/>
          <p:cNvSpPr>
            <a:spLocks noGrp="1"/>
          </p:cNvSpPr>
          <p:nvPr>
            <p:ph type="subTitle"/>
          </p:nvPr>
        </p:nvSpPr>
        <p:spPr>
          <a:xfrm>
            <a:off x="457200" y="522360"/>
            <a:ext cx="6531480" cy="3028680"/>
          </a:xfrm>
          <a:prstGeom prst="rect"/>
        </p:spPr>
        <p:txBody>
          <a:bodyPr anchor="ctr" bIns="0" lIns="0" rIns="0" tIns="0"/>
          <a:p>
            <a:pPr algn="ct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type="twoObjAndObj">
  <p:cSld name="Title, 2 Content and Content">
    <p:spTree>
      <p:nvGrpSpPr>
        <p:cNvPr id="389" name=""/>
        <p:cNvGrpSpPr/>
        <p:nvPr/>
      </p:nvGrpSpPr>
      <p:grpSpPr>
        <a:xfrm>
          <a:off x="0" y="0"/>
          <a:ext cx="0" cy="0"/>
          <a:chOff x="0" y="0"/>
          <a:chExt cx="0" cy="0"/>
        </a:xfrm>
      </p:grpSpPr>
      <p:sp>
        <p:nvSpPr>
          <p:cNvPr id="1049128" name="PlaceHolder 1"/>
          <p:cNvSpPr>
            <a:spLocks noGrp="1"/>
          </p:cNvSpPr>
          <p:nvPr>
            <p:ph type="title"/>
          </p:nvPr>
        </p:nvSpPr>
        <p:spPr>
          <a:xfrm>
            <a:off x="457200" y="522360"/>
            <a:ext cx="6531480" cy="653400"/>
          </a:xfrm>
          <a:prstGeom prst="rect"/>
        </p:spPr>
        <p:txBody>
          <a:bodyPr anchor="ctr" bIns="0" lIns="0" rIns="0" tIns="0"/>
          <a:p/>
        </p:txBody>
      </p:sp>
      <p:sp>
        <p:nvSpPr>
          <p:cNvPr id="1049129" name="PlaceHolder 2"/>
          <p:cNvSpPr>
            <a:spLocks noGrp="1"/>
          </p:cNvSpPr>
          <p:nvPr>
            <p:ph type="body"/>
          </p:nvPr>
        </p:nvSpPr>
        <p:spPr>
          <a:xfrm>
            <a:off x="457200" y="1632600"/>
            <a:ext cx="4015800" cy="1896840"/>
          </a:xfrm>
          <a:prstGeom prst="rect"/>
        </p:spPr>
        <p:txBody>
          <a:bodyPr bIns="0" lIns="0" rIns="0" tIns="0"/>
          <a:p/>
        </p:txBody>
      </p:sp>
      <p:sp>
        <p:nvSpPr>
          <p:cNvPr id="1049130" name="PlaceHolder 3"/>
          <p:cNvSpPr>
            <a:spLocks noGrp="1"/>
          </p:cNvSpPr>
          <p:nvPr>
            <p:ph type="body"/>
          </p:nvPr>
        </p:nvSpPr>
        <p:spPr>
          <a:xfrm>
            <a:off x="457200" y="3710160"/>
            <a:ext cx="4015800" cy="1896840"/>
          </a:xfrm>
          <a:prstGeom prst="rect"/>
        </p:spPr>
        <p:txBody>
          <a:bodyPr bIns="0" lIns="0" rIns="0" tIns="0"/>
          <a:p/>
        </p:txBody>
      </p:sp>
      <p:sp>
        <p:nvSpPr>
          <p:cNvPr id="1049131" name="PlaceHolder 4"/>
          <p:cNvSpPr>
            <a:spLocks noGrp="1"/>
          </p:cNvSpPr>
          <p:nvPr>
            <p:ph type="body"/>
          </p:nvPr>
        </p:nvSpPr>
        <p:spPr>
          <a:xfrm>
            <a:off x="4674240" y="1632600"/>
            <a:ext cx="4015800" cy="3977280"/>
          </a:xfrm>
          <a:prstGeom prst="rect"/>
        </p:spPr>
        <p:txBody>
          <a:bodyPr bIns="0" lIns="0" rIns="0" tIns="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type="objAndTwoObj">
  <p:cSld name="Title Content and 2 Content">
    <p:spTree>
      <p:nvGrpSpPr>
        <p:cNvPr id="398" name=""/>
        <p:cNvGrpSpPr/>
        <p:nvPr/>
      </p:nvGrpSpPr>
      <p:grpSpPr>
        <a:xfrm>
          <a:off x="0" y="0"/>
          <a:ext cx="0" cy="0"/>
          <a:chOff x="0" y="0"/>
          <a:chExt cx="0" cy="0"/>
        </a:xfrm>
      </p:grpSpPr>
      <p:sp>
        <p:nvSpPr>
          <p:cNvPr id="1049154" name="PlaceHolder 1"/>
          <p:cNvSpPr>
            <a:spLocks noGrp="1"/>
          </p:cNvSpPr>
          <p:nvPr>
            <p:ph type="title"/>
          </p:nvPr>
        </p:nvSpPr>
        <p:spPr>
          <a:xfrm>
            <a:off x="457200" y="522360"/>
            <a:ext cx="6531480" cy="653400"/>
          </a:xfrm>
          <a:prstGeom prst="rect"/>
        </p:spPr>
        <p:txBody>
          <a:bodyPr anchor="ctr" bIns="0" lIns="0" rIns="0" tIns="0"/>
          <a:p/>
        </p:txBody>
      </p:sp>
      <p:sp>
        <p:nvSpPr>
          <p:cNvPr id="1049155" name="PlaceHolder 2"/>
          <p:cNvSpPr>
            <a:spLocks noGrp="1"/>
          </p:cNvSpPr>
          <p:nvPr>
            <p:ph type="body"/>
          </p:nvPr>
        </p:nvSpPr>
        <p:spPr>
          <a:xfrm>
            <a:off x="457200" y="1632600"/>
            <a:ext cx="4015800" cy="3977280"/>
          </a:xfrm>
          <a:prstGeom prst="rect"/>
        </p:spPr>
        <p:txBody>
          <a:bodyPr bIns="0" lIns="0" rIns="0" tIns="0"/>
          <a:p/>
        </p:txBody>
      </p:sp>
      <p:sp>
        <p:nvSpPr>
          <p:cNvPr id="1049156" name="PlaceHolder 3"/>
          <p:cNvSpPr>
            <a:spLocks noGrp="1"/>
          </p:cNvSpPr>
          <p:nvPr>
            <p:ph type="body"/>
          </p:nvPr>
        </p:nvSpPr>
        <p:spPr>
          <a:xfrm>
            <a:off x="4674240" y="1632600"/>
            <a:ext cx="4015800" cy="1896840"/>
          </a:xfrm>
          <a:prstGeom prst="rect"/>
        </p:spPr>
        <p:txBody>
          <a:bodyPr bIns="0" lIns="0" rIns="0" tIns="0"/>
          <a:p/>
        </p:txBody>
      </p:sp>
      <p:sp>
        <p:nvSpPr>
          <p:cNvPr id="1049157" name="PlaceHolder 4"/>
          <p:cNvSpPr>
            <a:spLocks noGrp="1"/>
          </p:cNvSpPr>
          <p:nvPr>
            <p:ph type="body"/>
          </p:nvPr>
        </p:nvSpPr>
        <p:spPr>
          <a:xfrm>
            <a:off x="4674240" y="3710160"/>
            <a:ext cx="4015800" cy="1896840"/>
          </a:xfrm>
          <a:prstGeom prst="rect"/>
        </p:spPr>
        <p:txBody>
          <a:bodyPr bIns="0" lIns="0" rIns="0" tIns="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type="twoObjOverTx">
  <p:cSld name="Title, 2 Content over Content">
    <p:spTree>
      <p:nvGrpSpPr>
        <p:cNvPr id="396" name=""/>
        <p:cNvGrpSpPr/>
        <p:nvPr/>
      </p:nvGrpSpPr>
      <p:grpSpPr>
        <a:xfrm>
          <a:off x="0" y="0"/>
          <a:ext cx="0" cy="0"/>
          <a:chOff x="0" y="0"/>
          <a:chExt cx="0" cy="0"/>
        </a:xfrm>
      </p:grpSpPr>
      <p:sp>
        <p:nvSpPr>
          <p:cNvPr id="1049147" name="PlaceHolder 1"/>
          <p:cNvSpPr>
            <a:spLocks noGrp="1"/>
          </p:cNvSpPr>
          <p:nvPr>
            <p:ph type="title"/>
          </p:nvPr>
        </p:nvSpPr>
        <p:spPr>
          <a:xfrm>
            <a:off x="457200" y="522360"/>
            <a:ext cx="6531480" cy="653400"/>
          </a:xfrm>
          <a:prstGeom prst="rect"/>
        </p:spPr>
        <p:txBody>
          <a:bodyPr anchor="ctr" bIns="0" lIns="0" rIns="0" tIns="0"/>
          <a:p/>
        </p:txBody>
      </p:sp>
      <p:sp>
        <p:nvSpPr>
          <p:cNvPr id="1049148" name="PlaceHolder 2"/>
          <p:cNvSpPr>
            <a:spLocks noGrp="1"/>
          </p:cNvSpPr>
          <p:nvPr>
            <p:ph type="body"/>
          </p:nvPr>
        </p:nvSpPr>
        <p:spPr>
          <a:xfrm>
            <a:off x="457200" y="1632600"/>
            <a:ext cx="4015800" cy="1896840"/>
          </a:xfrm>
          <a:prstGeom prst="rect"/>
        </p:spPr>
        <p:txBody>
          <a:bodyPr bIns="0" lIns="0" rIns="0" tIns="0"/>
          <a:p/>
        </p:txBody>
      </p:sp>
      <p:sp>
        <p:nvSpPr>
          <p:cNvPr id="1049149" name="PlaceHolder 3"/>
          <p:cNvSpPr>
            <a:spLocks noGrp="1"/>
          </p:cNvSpPr>
          <p:nvPr>
            <p:ph type="body"/>
          </p:nvPr>
        </p:nvSpPr>
        <p:spPr>
          <a:xfrm>
            <a:off x="4674240" y="1632600"/>
            <a:ext cx="4015800" cy="1896840"/>
          </a:xfrm>
          <a:prstGeom prst="rect"/>
        </p:spPr>
        <p:txBody>
          <a:bodyPr bIns="0" lIns="0" rIns="0" tIns="0"/>
          <a:p/>
        </p:txBody>
      </p:sp>
      <p:sp>
        <p:nvSpPr>
          <p:cNvPr id="1049150" name="PlaceHolder 4"/>
          <p:cNvSpPr>
            <a:spLocks noGrp="1"/>
          </p:cNvSpPr>
          <p:nvPr>
            <p:ph type="body"/>
          </p:nvPr>
        </p:nvSpPr>
        <p:spPr>
          <a:xfrm>
            <a:off x="457200" y="3710160"/>
            <a:ext cx="8229600" cy="1896840"/>
          </a:xfrm>
          <a:prstGeom prst="rect"/>
        </p:spPr>
        <p:txBody>
          <a:bodyPr bIns="0" lIns="0" rIns="0" tIns="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type="objOverTx">
  <p:cSld name="Title, Content over Content">
    <p:spTree>
      <p:nvGrpSpPr>
        <p:cNvPr id="397" name=""/>
        <p:cNvGrpSpPr/>
        <p:nvPr/>
      </p:nvGrpSpPr>
      <p:grpSpPr>
        <a:xfrm>
          <a:off x="0" y="0"/>
          <a:ext cx="0" cy="0"/>
          <a:chOff x="0" y="0"/>
          <a:chExt cx="0" cy="0"/>
        </a:xfrm>
      </p:grpSpPr>
      <p:sp>
        <p:nvSpPr>
          <p:cNvPr id="1049151" name="PlaceHolder 1"/>
          <p:cNvSpPr>
            <a:spLocks noGrp="1"/>
          </p:cNvSpPr>
          <p:nvPr>
            <p:ph type="title"/>
          </p:nvPr>
        </p:nvSpPr>
        <p:spPr>
          <a:xfrm>
            <a:off x="457200" y="522360"/>
            <a:ext cx="6531480" cy="653400"/>
          </a:xfrm>
          <a:prstGeom prst="rect"/>
        </p:spPr>
        <p:txBody>
          <a:bodyPr anchor="ctr" bIns="0" lIns="0" rIns="0" tIns="0"/>
          <a:p/>
        </p:txBody>
      </p:sp>
      <p:sp>
        <p:nvSpPr>
          <p:cNvPr id="1049152" name="PlaceHolder 2"/>
          <p:cNvSpPr>
            <a:spLocks noGrp="1"/>
          </p:cNvSpPr>
          <p:nvPr>
            <p:ph type="body"/>
          </p:nvPr>
        </p:nvSpPr>
        <p:spPr>
          <a:xfrm>
            <a:off x="457200" y="1632600"/>
            <a:ext cx="8229600" cy="1896840"/>
          </a:xfrm>
          <a:prstGeom prst="rect"/>
        </p:spPr>
        <p:txBody>
          <a:bodyPr bIns="0" lIns="0" rIns="0" tIns="0"/>
          <a:p/>
        </p:txBody>
      </p:sp>
      <p:sp>
        <p:nvSpPr>
          <p:cNvPr id="1049153" name="PlaceHolder 3"/>
          <p:cNvSpPr>
            <a:spLocks noGrp="1"/>
          </p:cNvSpPr>
          <p:nvPr>
            <p:ph type="body"/>
          </p:nvPr>
        </p:nvSpPr>
        <p:spPr>
          <a:xfrm>
            <a:off x="457200" y="3710160"/>
            <a:ext cx="8229600" cy="1896840"/>
          </a:xfrm>
          <a:prstGeom prst="rect"/>
        </p:spPr>
        <p:txBody>
          <a:bodyPr bIns="0" lIns="0" rIns="0" tIns="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type="fourObj">
  <p:cSld name="Title, 4 Content">
    <p:spTree>
      <p:nvGrpSpPr>
        <p:cNvPr id="391" name=""/>
        <p:cNvGrpSpPr/>
        <p:nvPr/>
      </p:nvGrpSpPr>
      <p:grpSpPr>
        <a:xfrm>
          <a:off x="0" y="0"/>
          <a:ext cx="0" cy="0"/>
          <a:chOff x="0" y="0"/>
          <a:chExt cx="0" cy="0"/>
        </a:xfrm>
      </p:grpSpPr>
      <p:sp>
        <p:nvSpPr>
          <p:cNvPr id="1049135" name="PlaceHolder 1"/>
          <p:cNvSpPr>
            <a:spLocks noGrp="1"/>
          </p:cNvSpPr>
          <p:nvPr>
            <p:ph type="title"/>
          </p:nvPr>
        </p:nvSpPr>
        <p:spPr>
          <a:xfrm>
            <a:off x="457200" y="522360"/>
            <a:ext cx="6531480" cy="653400"/>
          </a:xfrm>
          <a:prstGeom prst="rect"/>
        </p:spPr>
        <p:txBody>
          <a:bodyPr anchor="ctr" bIns="0" lIns="0" rIns="0" tIns="0"/>
          <a:p/>
        </p:txBody>
      </p:sp>
      <p:sp>
        <p:nvSpPr>
          <p:cNvPr id="1049136" name="PlaceHolder 2"/>
          <p:cNvSpPr>
            <a:spLocks noGrp="1"/>
          </p:cNvSpPr>
          <p:nvPr>
            <p:ph type="body"/>
          </p:nvPr>
        </p:nvSpPr>
        <p:spPr>
          <a:xfrm>
            <a:off x="457200" y="1632600"/>
            <a:ext cx="4015800" cy="1896840"/>
          </a:xfrm>
          <a:prstGeom prst="rect"/>
        </p:spPr>
        <p:txBody>
          <a:bodyPr bIns="0" lIns="0" rIns="0" tIns="0"/>
          <a:p/>
        </p:txBody>
      </p:sp>
      <p:sp>
        <p:nvSpPr>
          <p:cNvPr id="1049137" name="PlaceHolder 3"/>
          <p:cNvSpPr>
            <a:spLocks noGrp="1"/>
          </p:cNvSpPr>
          <p:nvPr>
            <p:ph type="body"/>
          </p:nvPr>
        </p:nvSpPr>
        <p:spPr>
          <a:xfrm>
            <a:off x="4674240" y="1632600"/>
            <a:ext cx="4015800" cy="1896840"/>
          </a:xfrm>
          <a:prstGeom prst="rect"/>
        </p:spPr>
        <p:txBody>
          <a:bodyPr bIns="0" lIns="0" rIns="0" tIns="0"/>
          <a:p/>
        </p:txBody>
      </p:sp>
      <p:sp>
        <p:nvSpPr>
          <p:cNvPr id="1049138" name="PlaceHolder 4"/>
          <p:cNvSpPr>
            <a:spLocks noGrp="1"/>
          </p:cNvSpPr>
          <p:nvPr>
            <p:ph type="body"/>
          </p:nvPr>
        </p:nvSpPr>
        <p:spPr>
          <a:xfrm>
            <a:off x="4674240" y="3710160"/>
            <a:ext cx="4015800" cy="1896840"/>
          </a:xfrm>
          <a:prstGeom prst="rect"/>
        </p:spPr>
        <p:txBody>
          <a:bodyPr bIns="0" lIns="0" rIns="0" tIns="0"/>
          <a:p/>
        </p:txBody>
      </p:sp>
      <p:sp>
        <p:nvSpPr>
          <p:cNvPr id="1049139" name="PlaceHolder 5"/>
          <p:cNvSpPr>
            <a:spLocks noGrp="1"/>
          </p:cNvSpPr>
          <p:nvPr>
            <p:ph type="body"/>
          </p:nvPr>
        </p:nvSpPr>
        <p:spPr>
          <a:xfrm>
            <a:off x="457200" y="3710160"/>
            <a:ext cx="4015800" cy="1896840"/>
          </a:xfrm>
          <a:prstGeom prst="rect"/>
        </p:spPr>
        <p:txBody>
          <a:bodyPr bIns="0" lIns="0" rIns="0" tIns="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type="blank">
  <p:cSld name="Title, 6 Content">
    <p:spTree>
      <p:nvGrpSpPr>
        <p:cNvPr id="390" name=""/>
        <p:cNvGrpSpPr/>
        <p:nvPr/>
      </p:nvGrpSpPr>
      <p:grpSpPr>
        <a:xfrm>
          <a:off x="0" y="0"/>
          <a:ext cx="0" cy="0"/>
          <a:chOff x="0" y="0"/>
          <a:chExt cx="0" cy="0"/>
        </a:xfrm>
      </p:grpSpPr>
      <p:sp>
        <p:nvSpPr>
          <p:cNvPr id="1049132" name="PlaceHolder 1"/>
          <p:cNvSpPr>
            <a:spLocks noGrp="1"/>
          </p:cNvSpPr>
          <p:nvPr>
            <p:ph type="title"/>
          </p:nvPr>
        </p:nvSpPr>
        <p:spPr>
          <a:xfrm>
            <a:off x="457200" y="522360"/>
            <a:ext cx="6531480" cy="653400"/>
          </a:xfrm>
          <a:prstGeom prst="rect"/>
        </p:spPr>
        <p:txBody>
          <a:bodyPr anchor="ctr" bIns="0" lIns="0" rIns="0" tIns="0"/>
          <a:p/>
        </p:txBody>
      </p:sp>
      <p:sp>
        <p:nvSpPr>
          <p:cNvPr id="1049133" name="PlaceHolder 2"/>
          <p:cNvSpPr>
            <a:spLocks noGrp="1"/>
          </p:cNvSpPr>
          <p:nvPr>
            <p:ph type="body"/>
          </p:nvPr>
        </p:nvSpPr>
        <p:spPr>
          <a:xfrm>
            <a:off x="457200" y="1632600"/>
            <a:ext cx="8229600" cy="3977280"/>
          </a:xfrm>
          <a:prstGeom prst="rect"/>
        </p:spPr>
        <p:txBody>
          <a:bodyPr bIns="0" lIns="0" rIns="0" tIns="0"/>
          <a:p/>
        </p:txBody>
      </p:sp>
      <p:sp>
        <p:nvSpPr>
          <p:cNvPr id="1049134" name="PlaceHolder 3"/>
          <p:cNvSpPr>
            <a:spLocks noGrp="1"/>
          </p:cNvSpPr>
          <p:nvPr>
            <p:ph type="body"/>
          </p:nvPr>
        </p:nvSpPr>
        <p:spPr>
          <a:xfrm>
            <a:off x="457200" y="1632600"/>
            <a:ext cx="8229600" cy="3977280"/>
          </a:xfrm>
          <a:prstGeom prst="rect"/>
        </p:spPr>
        <p:txBody>
          <a:bodyPr bIns="0" lIns="0" rIns="0" tIns="0"/>
          <a:p/>
        </p:txBody>
      </p:sp>
      <p:pic>
        <p:nvPicPr>
          <p:cNvPr id="2097201" name="" descr=""/>
          <p:cNvPicPr>
            <a:picLocks/>
          </p:cNvPicPr>
          <p:nvPr/>
        </p:nvPicPr>
        <p:blipFill>
          <a:blip xmlns:r="http://schemas.openxmlformats.org/officeDocument/2006/relationships" r:embed="rId1"/>
          <a:stretch>
            <a:fillRect/>
          </a:stretch>
        </p:blipFill>
        <p:spPr>
          <a:xfrm>
            <a:off x="2079360" y="1632600"/>
            <a:ext cx="4984920" cy="3977280"/>
          </a:xfrm>
          <a:prstGeom prst="rect"/>
          <a:ln>
            <a:noFill/>
          </a:ln>
        </p:spPr>
      </p:pic>
      <p:pic>
        <p:nvPicPr>
          <p:cNvPr id="2097202" name="" descr=""/>
          <p:cNvPicPr>
            <a:picLocks/>
          </p:cNvPicPr>
          <p:nvPr/>
        </p:nvPicPr>
        <p:blipFill>
          <a:blip xmlns:r="http://schemas.openxmlformats.org/officeDocument/2006/relationships" r:embed="rId2"/>
          <a:stretch>
            <a:fillRect/>
          </a:stretch>
        </p:blipFill>
        <p:spPr>
          <a:xfrm>
            <a:off x="2079360" y="1632600"/>
            <a:ext cx="4984920" cy="3977280"/>
          </a:xfrm>
          <a:prstGeom prst="rect"/>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type="blank">
  <p:cSld name="Blank Slide">
    <p:spTree>
      <p:nvGrpSpPr>
        <p:cNvPr id="46"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type="tx">
  <p:cSld name="Title Slide">
    <p:spTree>
      <p:nvGrpSpPr>
        <p:cNvPr id="126" name=""/>
        <p:cNvGrpSpPr/>
        <p:nvPr/>
      </p:nvGrpSpPr>
      <p:grpSpPr>
        <a:xfrm>
          <a:off x="0" y="0"/>
          <a:ext cx="0" cy="0"/>
          <a:chOff x="0" y="0"/>
          <a:chExt cx="0" cy="0"/>
        </a:xfrm>
      </p:grpSpPr>
      <p:sp>
        <p:nvSpPr>
          <p:cNvPr id="1048595" name="PlaceHolder 1"/>
          <p:cNvSpPr>
            <a:spLocks noGrp="1"/>
          </p:cNvSpPr>
          <p:nvPr>
            <p:ph type="title"/>
          </p:nvPr>
        </p:nvSpPr>
        <p:spPr>
          <a:xfrm>
            <a:off x="457200" y="522360"/>
            <a:ext cx="6531480" cy="653400"/>
          </a:xfrm>
          <a:prstGeom prst="rect"/>
        </p:spPr>
        <p:txBody>
          <a:bodyPr anchor="ctr" bIns="0" lIns="0" rIns="0" tIns="0"/>
          <a:p/>
        </p:txBody>
      </p:sp>
      <p:sp>
        <p:nvSpPr>
          <p:cNvPr id="1048596" name="PlaceHolder 2"/>
          <p:cNvSpPr>
            <a:spLocks noGrp="1"/>
          </p:cNvSpPr>
          <p:nvPr>
            <p:ph type="subTitle"/>
          </p:nvPr>
        </p:nvSpPr>
        <p:spPr>
          <a:xfrm>
            <a:off x="457200" y="1632600"/>
            <a:ext cx="8229600" cy="3977640"/>
          </a:xfrm>
          <a:prstGeom prst="rect"/>
        </p:spPr>
        <p:txBody>
          <a:bodyPr anchor="ctr" bIns="0" lIns="0" rIns="0" tIns="0"/>
          <a:p>
            <a:pPr algn="ct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type="obj">
  <p:cSld name="Title, Content">
    <p:spTree>
      <p:nvGrpSpPr>
        <p:cNvPr id="296" name=""/>
        <p:cNvGrpSpPr/>
        <p:nvPr/>
      </p:nvGrpSpPr>
      <p:grpSpPr>
        <a:xfrm>
          <a:off x="0" y="0"/>
          <a:ext cx="0" cy="0"/>
          <a:chOff x="0" y="0"/>
          <a:chExt cx="0" cy="0"/>
        </a:xfrm>
      </p:grpSpPr>
      <p:sp>
        <p:nvSpPr>
          <p:cNvPr id="1048933" name="PlaceHolder 1"/>
          <p:cNvSpPr>
            <a:spLocks noGrp="1"/>
          </p:cNvSpPr>
          <p:nvPr>
            <p:ph type="title"/>
          </p:nvPr>
        </p:nvSpPr>
        <p:spPr>
          <a:xfrm>
            <a:off x="457200" y="522360"/>
            <a:ext cx="6531480" cy="653400"/>
          </a:xfrm>
          <a:prstGeom prst="rect"/>
        </p:spPr>
        <p:txBody>
          <a:bodyPr anchor="ctr" bIns="0" lIns="0" rIns="0" tIns="0"/>
          <a:p/>
        </p:txBody>
      </p:sp>
      <p:sp>
        <p:nvSpPr>
          <p:cNvPr id="1048934" name="PlaceHolder 2"/>
          <p:cNvSpPr>
            <a:spLocks noGrp="1"/>
          </p:cNvSpPr>
          <p:nvPr>
            <p:ph type="body"/>
          </p:nvPr>
        </p:nvSpPr>
        <p:spPr>
          <a:xfrm>
            <a:off x="457200" y="1632600"/>
            <a:ext cx="8229600" cy="3977280"/>
          </a:xfrm>
          <a:prstGeom prst="rect"/>
        </p:spPr>
        <p:txBody>
          <a:bodyPr bIns="0" lIns="0" rIns="0" tIns="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type="twoObj">
  <p:cSld name="Title, 2 Content">
    <p:spTree>
      <p:nvGrpSpPr>
        <p:cNvPr id="293" name=""/>
        <p:cNvGrpSpPr/>
        <p:nvPr/>
      </p:nvGrpSpPr>
      <p:grpSpPr>
        <a:xfrm>
          <a:off x="0" y="0"/>
          <a:ext cx="0" cy="0"/>
          <a:chOff x="0" y="0"/>
          <a:chExt cx="0" cy="0"/>
        </a:xfrm>
      </p:grpSpPr>
      <p:sp>
        <p:nvSpPr>
          <p:cNvPr id="1048926" name="PlaceHolder 1"/>
          <p:cNvSpPr>
            <a:spLocks noGrp="1"/>
          </p:cNvSpPr>
          <p:nvPr>
            <p:ph type="title"/>
          </p:nvPr>
        </p:nvSpPr>
        <p:spPr>
          <a:xfrm>
            <a:off x="457200" y="522360"/>
            <a:ext cx="6531480" cy="653400"/>
          </a:xfrm>
          <a:prstGeom prst="rect"/>
        </p:spPr>
        <p:txBody>
          <a:bodyPr anchor="ctr" bIns="0" lIns="0" rIns="0" tIns="0"/>
          <a:p/>
        </p:txBody>
      </p:sp>
      <p:sp>
        <p:nvSpPr>
          <p:cNvPr id="1048927" name="PlaceHolder 2"/>
          <p:cNvSpPr>
            <a:spLocks noGrp="1"/>
          </p:cNvSpPr>
          <p:nvPr>
            <p:ph type="body"/>
          </p:nvPr>
        </p:nvSpPr>
        <p:spPr>
          <a:xfrm>
            <a:off x="457200" y="1632600"/>
            <a:ext cx="4015800" cy="3977280"/>
          </a:xfrm>
          <a:prstGeom prst="rect"/>
        </p:spPr>
        <p:txBody>
          <a:bodyPr bIns="0" lIns="0" rIns="0" tIns="0"/>
          <a:p/>
        </p:txBody>
      </p:sp>
      <p:sp>
        <p:nvSpPr>
          <p:cNvPr id="1048928" name="PlaceHolder 3"/>
          <p:cNvSpPr>
            <a:spLocks noGrp="1"/>
          </p:cNvSpPr>
          <p:nvPr>
            <p:ph type="body"/>
          </p:nvPr>
        </p:nvSpPr>
        <p:spPr>
          <a:xfrm>
            <a:off x="4674240" y="1632600"/>
            <a:ext cx="4015800" cy="3977280"/>
          </a:xfrm>
          <a:prstGeom prst="rect"/>
        </p:spPr>
        <p:txBody>
          <a:bodyPr bIns="0" lIns="0" rIns="0" tIns="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295" name=""/>
        <p:cNvGrpSpPr/>
        <p:nvPr/>
      </p:nvGrpSpPr>
      <p:grpSpPr>
        <a:xfrm>
          <a:off x="0" y="0"/>
          <a:ext cx="0" cy="0"/>
          <a:chOff x="0" y="0"/>
          <a:chExt cx="0" cy="0"/>
        </a:xfrm>
      </p:grpSpPr>
      <p:sp>
        <p:nvSpPr>
          <p:cNvPr id="1048932" name="PlaceHolder 1"/>
          <p:cNvSpPr>
            <a:spLocks noGrp="1"/>
          </p:cNvSpPr>
          <p:nvPr>
            <p:ph type="title"/>
          </p:nvPr>
        </p:nvSpPr>
        <p:spPr>
          <a:xfrm>
            <a:off x="457200" y="522360"/>
            <a:ext cx="6531480" cy="653400"/>
          </a:xfrm>
          <a:prstGeom prst="rect"/>
        </p:spPr>
        <p:txBody>
          <a:bodyPr anchor="ctr" bIns="0" lIns="0" rIns="0" tIns="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type="objOnly">
  <p:cSld name="Centered Text">
    <p:spTree>
      <p:nvGrpSpPr>
        <p:cNvPr id="298" name=""/>
        <p:cNvGrpSpPr/>
        <p:nvPr/>
      </p:nvGrpSpPr>
      <p:grpSpPr>
        <a:xfrm>
          <a:off x="0" y="0"/>
          <a:ext cx="0" cy="0"/>
          <a:chOff x="0" y="0"/>
          <a:chExt cx="0" cy="0"/>
        </a:xfrm>
      </p:grpSpPr>
      <p:sp>
        <p:nvSpPr>
          <p:cNvPr id="1048940" name="PlaceHolder 1"/>
          <p:cNvSpPr>
            <a:spLocks noGrp="1"/>
          </p:cNvSpPr>
          <p:nvPr>
            <p:ph type="subTitle"/>
          </p:nvPr>
        </p:nvSpPr>
        <p:spPr>
          <a:xfrm>
            <a:off x="457200" y="522360"/>
            <a:ext cx="6531480" cy="3028680"/>
          </a:xfrm>
          <a:prstGeom prst="rect"/>
        </p:spPr>
        <p:txBody>
          <a:bodyPr anchor="ctr" bIns="0" lIns="0" rIns="0" tIns="0"/>
          <a:p>
            <a:pPr algn="ct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type="twoObjAndObj">
  <p:cSld name="Title, 2 Content and Content">
    <p:spTree>
      <p:nvGrpSpPr>
        <p:cNvPr id="291" name=""/>
        <p:cNvGrpSpPr/>
        <p:nvPr/>
      </p:nvGrpSpPr>
      <p:grpSpPr>
        <a:xfrm>
          <a:off x="0" y="0"/>
          <a:ext cx="0" cy="0"/>
          <a:chOff x="0" y="0"/>
          <a:chExt cx="0" cy="0"/>
        </a:xfrm>
      </p:grpSpPr>
      <p:sp>
        <p:nvSpPr>
          <p:cNvPr id="1048919" name="PlaceHolder 1"/>
          <p:cNvSpPr>
            <a:spLocks noGrp="1"/>
          </p:cNvSpPr>
          <p:nvPr>
            <p:ph type="title"/>
          </p:nvPr>
        </p:nvSpPr>
        <p:spPr>
          <a:xfrm>
            <a:off x="457200" y="522360"/>
            <a:ext cx="6531480" cy="653400"/>
          </a:xfrm>
          <a:prstGeom prst="rect"/>
        </p:spPr>
        <p:txBody>
          <a:bodyPr anchor="ctr" bIns="0" lIns="0" rIns="0" tIns="0"/>
          <a:p/>
        </p:txBody>
      </p:sp>
      <p:sp>
        <p:nvSpPr>
          <p:cNvPr id="1048920" name="PlaceHolder 2"/>
          <p:cNvSpPr>
            <a:spLocks noGrp="1"/>
          </p:cNvSpPr>
          <p:nvPr>
            <p:ph type="body"/>
          </p:nvPr>
        </p:nvSpPr>
        <p:spPr>
          <a:xfrm>
            <a:off x="457200" y="1632600"/>
            <a:ext cx="4015800" cy="1896840"/>
          </a:xfrm>
          <a:prstGeom prst="rect"/>
        </p:spPr>
        <p:txBody>
          <a:bodyPr bIns="0" lIns="0" rIns="0" tIns="0"/>
          <a:p/>
        </p:txBody>
      </p:sp>
      <p:sp>
        <p:nvSpPr>
          <p:cNvPr id="1048921" name="PlaceHolder 3"/>
          <p:cNvSpPr>
            <a:spLocks noGrp="1"/>
          </p:cNvSpPr>
          <p:nvPr>
            <p:ph type="body"/>
          </p:nvPr>
        </p:nvSpPr>
        <p:spPr>
          <a:xfrm>
            <a:off x="457200" y="3710160"/>
            <a:ext cx="4015800" cy="1896840"/>
          </a:xfrm>
          <a:prstGeom prst="rect"/>
        </p:spPr>
        <p:txBody>
          <a:bodyPr bIns="0" lIns="0" rIns="0" tIns="0"/>
          <a:p/>
        </p:txBody>
      </p:sp>
      <p:sp>
        <p:nvSpPr>
          <p:cNvPr id="1048922" name="PlaceHolder 4"/>
          <p:cNvSpPr>
            <a:spLocks noGrp="1"/>
          </p:cNvSpPr>
          <p:nvPr>
            <p:ph type="body"/>
          </p:nvPr>
        </p:nvSpPr>
        <p:spPr>
          <a:xfrm>
            <a:off x="4674240" y="1632600"/>
            <a:ext cx="4015800" cy="3977280"/>
          </a:xfrm>
          <a:prstGeom prst="rect"/>
        </p:spPr>
        <p:txBody>
          <a:bodyPr bIns="0" lIns="0" rIns="0" tIns="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type="objAndTwoObj">
  <p:cSld name="Title Content and 2 Content">
    <p:spTree>
      <p:nvGrpSpPr>
        <p:cNvPr id="300" name=""/>
        <p:cNvGrpSpPr/>
        <p:nvPr/>
      </p:nvGrpSpPr>
      <p:grpSpPr>
        <a:xfrm>
          <a:off x="0" y="0"/>
          <a:ext cx="0" cy="0"/>
          <a:chOff x="0" y="0"/>
          <a:chExt cx="0" cy="0"/>
        </a:xfrm>
      </p:grpSpPr>
      <p:sp>
        <p:nvSpPr>
          <p:cNvPr id="1048945" name="PlaceHolder 1"/>
          <p:cNvSpPr>
            <a:spLocks noGrp="1"/>
          </p:cNvSpPr>
          <p:nvPr>
            <p:ph type="title"/>
          </p:nvPr>
        </p:nvSpPr>
        <p:spPr>
          <a:xfrm>
            <a:off x="457200" y="522360"/>
            <a:ext cx="6531480" cy="653400"/>
          </a:xfrm>
          <a:prstGeom prst="rect"/>
        </p:spPr>
        <p:txBody>
          <a:bodyPr anchor="ctr" bIns="0" lIns="0" rIns="0" tIns="0"/>
          <a:p/>
        </p:txBody>
      </p:sp>
      <p:sp>
        <p:nvSpPr>
          <p:cNvPr id="1048946" name="PlaceHolder 2"/>
          <p:cNvSpPr>
            <a:spLocks noGrp="1"/>
          </p:cNvSpPr>
          <p:nvPr>
            <p:ph type="body"/>
          </p:nvPr>
        </p:nvSpPr>
        <p:spPr>
          <a:xfrm>
            <a:off x="457200" y="1632600"/>
            <a:ext cx="4015800" cy="3977280"/>
          </a:xfrm>
          <a:prstGeom prst="rect"/>
        </p:spPr>
        <p:txBody>
          <a:bodyPr bIns="0" lIns="0" rIns="0" tIns="0"/>
          <a:p/>
        </p:txBody>
      </p:sp>
      <p:sp>
        <p:nvSpPr>
          <p:cNvPr id="1048947" name="PlaceHolder 3"/>
          <p:cNvSpPr>
            <a:spLocks noGrp="1"/>
          </p:cNvSpPr>
          <p:nvPr>
            <p:ph type="body"/>
          </p:nvPr>
        </p:nvSpPr>
        <p:spPr>
          <a:xfrm>
            <a:off x="4674240" y="1632600"/>
            <a:ext cx="4015800" cy="1896840"/>
          </a:xfrm>
          <a:prstGeom prst="rect"/>
        </p:spPr>
        <p:txBody>
          <a:bodyPr bIns="0" lIns="0" rIns="0" tIns="0"/>
          <a:p/>
        </p:txBody>
      </p:sp>
      <p:sp>
        <p:nvSpPr>
          <p:cNvPr id="1048948" name="PlaceHolder 4"/>
          <p:cNvSpPr>
            <a:spLocks noGrp="1"/>
          </p:cNvSpPr>
          <p:nvPr>
            <p:ph type="body"/>
          </p:nvPr>
        </p:nvSpPr>
        <p:spPr>
          <a:xfrm>
            <a:off x="4674240" y="3710160"/>
            <a:ext cx="4015800" cy="1896840"/>
          </a:xfrm>
          <a:prstGeom prst="rect"/>
        </p:spPr>
        <p:txBody>
          <a:bodyPr bIns="0" lIns="0" rIns="0" tIns="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type="twoObjOverTx">
  <p:cSld name="Title, 2 Content over Content">
    <p:spTree>
      <p:nvGrpSpPr>
        <p:cNvPr id="299" name=""/>
        <p:cNvGrpSpPr/>
        <p:nvPr/>
      </p:nvGrpSpPr>
      <p:grpSpPr>
        <a:xfrm>
          <a:off x="0" y="0"/>
          <a:ext cx="0" cy="0"/>
          <a:chOff x="0" y="0"/>
          <a:chExt cx="0" cy="0"/>
        </a:xfrm>
      </p:grpSpPr>
      <p:sp>
        <p:nvSpPr>
          <p:cNvPr id="1048941" name="PlaceHolder 1"/>
          <p:cNvSpPr>
            <a:spLocks noGrp="1"/>
          </p:cNvSpPr>
          <p:nvPr>
            <p:ph type="title"/>
          </p:nvPr>
        </p:nvSpPr>
        <p:spPr>
          <a:xfrm>
            <a:off x="457200" y="522360"/>
            <a:ext cx="6531480" cy="653400"/>
          </a:xfrm>
          <a:prstGeom prst="rect"/>
        </p:spPr>
        <p:txBody>
          <a:bodyPr anchor="ctr" bIns="0" lIns="0" rIns="0" tIns="0"/>
          <a:p/>
        </p:txBody>
      </p:sp>
      <p:sp>
        <p:nvSpPr>
          <p:cNvPr id="1048942" name="PlaceHolder 2"/>
          <p:cNvSpPr>
            <a:spLocks noGrp="1"/>
          </p:cNvSpPr>
          <p:nvPr>
            <p:ph type="body"/>
          </p:nvPr>
        </p:nvSpPr>
        <p:spPr>
          <a:xfrm>
            <a:off x="457200" y="1632600"/>
            <a:ext cx="4015800" cy="1896840"/>
          </a:xfrm>
          <a:prstGeom prst="rect"/>
        </p:spPr>
        <p:txBody>
          <a:bodyPr bIns="0" lIns="0" rIns="0" tIns="0"/>
          <a:p/>
        </p:txBody>
      </p:sp>
      <p:sp>
        <p:nvSpPr>
          <p:cNvPr id="1048943" name="PlaceHolder 3"/>
          <p:cNvSpPr>
            <a:spLocks noGrp="1"/>
          </p:cNvSpPr>
          <p:nvPr>
            <p:ph type="body"/>
          </p:nvPr>
        </p:nvSpPr>
        <p:spPr>
          <a:xfrm>
            <a:off x="4674240" y="1632600"/>
            <a:ext cx="4015800" cy="1896840"/>
          </a:xfrm>
          <a:prstGeom prst="rect"/>
        </p:spPr>
        <p:txBody>
          <a:bodyPr bIns="0" lIns="0" rIns="0" tIns="0"/>
          <a:p/>
        </p:txBody>
      </p:sp>
      <p:sp>
        <p:nvSpPr>
          <p:cNvPr id="1048944" name="PlaceHolder 4"/>
          <p:cNvSpPr>
            <a:spLocks noGrp="1"/>
          </p:cNvSpPr>
          <p:nvPr>
            <p:ph type="body"/>
          </p:nvPr>
        </p:nvSpPr>
        <p:spPr>
          <a:xfrm>
            <a:off x="457200" y="3710160"/>
            <a:ext cx="8229600" cy="1896840"/>
          </a:xfrm>
          <a:prstGeom prst="rect"/>
        </p:spPr>
        <p:txBody>
          <a:bodyPr bIns="0" lIns="0" rIns="0" tIns="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type="objOverTx">
  <p:cSld name="Title, Content over Content">
    <p:spTree>
      <p:nvGrpSpPr>
        <p:cNvPr id="294" name=""/>
        <p:cNvGrpSpPr/>
        <p:nvPr/>
      </p:nvGrpSpPr>
      <p:grpSpPr>
        <a:xfrm>
          <a:off x="0" y="0"/>
          <a:ext cx="0" cy="0"/>
          <a:chOff x="0" y="0"/>
          <a:chExt cx="0" cy="0"/>
        </a:xfrm>
      </p:grpSpPr>
      <p:sp>
        <p:nvSpPr>
          <p:cNvPr id="1048929" name="PlaceHolder 1"/>
          <p:cNvSpPr>
            <a:spLocks noGrp="1"/>
          </p:cNvSpPr>
          <p:nvPr>
            <p:ph type="title"/>
          </p:nvPr>
        </p:nvSpPr>
        <p:spPr>
          <a:xfrm>
            <a:off x="457200" y="522360"/>
            <a:ext cx="6531480" cy="653400"/>
          </a:xfrm>
          <a:prstGeom prst="rect"/>
        </p:spPr>
        <p:txBody>
          <a:bodyPr anchor="ctr" bIns="0" lIns="0" rIns="0" tIns="0"/>
          <a:p/>
        </p:txBody>
      </p:sp>
      <p:sp>
        <p:nvSpPr>
          <p:cNvPr id="1048930" name="PlaceHolder 2"/>
          <p:cNvSpPr>
            <a:spLocks noGrp="1"/>
          </p:cNvSpPr>
          <p:nvPr>
            <p:ph type="body"/>
          </p:nvPr>
        </p:nvSpPr>
        <p:spPr>
          <a:xfrm>
            <a:off x="457200" y="1632600"/>
            <a:ext cx="8229600" cy="1896840"/>
          </a:xfrm>
          <a:prstGeom prst="rect"/>
        </p:spPr>
        <p:txBody>
          <a:bodyPr bIns="0" lIns="0" rIns="0" tIns="0"/>
          <a:p/>
        </p:txBody>
      </p:sp>
      <p:sp>
        <p:nvSpPr>
          <p:cNvPr id="1048931" name="PlaceHolder 3"/>
          <p:cNvSpPr>
            <a:spLocks noGrp="1"/>
          </p:cNvSpPr>
          <p:nvPr>
            <p:ph type="body"/>
          </p:nvPr>
        </p:nvSpPr>
        <p:spPr>
          <a:xfrm>
            <a:off x="457200" y="3710160"/>
            <a:ext cx="8229600" cy="1896840"/>
          </a:xfrm>
          <a:prstGeom prst="rect"/>
        </p:spPr>
        <p:txBody>
          <a:bodyPr bIns="0" lIns="0" rIns="0" tIns="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type="fourObj">
  <p:cSld name="Title, 4 Content">
    <p:spTree>
      <p:nvGrpSpPr>
        <p:cNvPr id="297" name=""/>
        <p:cNvGrpSpPr/>
        <p:nvPr/>
      </p:nvGrpSpPr>
      <p:grpSpPr>
        <a:xfrm>
          <a:off x="0" y="0"/>
          <a:ext cx="0" cy="0"/>
          <a:chOff x="0" y="0"/>
          <a:chExt cx="0" cy="0"/>
        </a:xfrm>
      </p:grpSpPr>
      <p:sp>
        <p:nvSpPr>
          <p:cNvPr id="1048935" name="PlaceHolder 1"/>
          <p:cNvSpPr>
            <a:spLocks noGrp="1"/>
          </p:cNvSpPr>
          <p:nvPr>
            <p:ph type="title"/>
          </p:nvPr>
        </p:nvSpPr>
        <p:spPr>
          <a:xfrm>
            <a:off x="457200" y="522360"/>
            <a:ext cx="6531480" cy="653400"/>
          </a:xfrm>
          <a:prstGeom prst="rect"/>
        </p:spPr>
        <p:txBody>
          <a:bodyPr anchor="ctr" bIns="0" lIns="0" rIns="0" tIns="0"/>
          <a:p/>
        </p:txBody>
      </p:sp>
      <p:sp>
        <p:nvSpPr>
          <p:cNvPr id="1048936" name="PlaceHolder 2"/>
          <p:cNvSpPr>
            <a:spLocks noGrp="1"/>
          </p:cNvSpPr>
          <p:nvPr>
            <p:ph type="body"/>
          </p:nvPr>
        </p:nvSpPr>
        <p:spPr>
          <a:xfrm>
            <a:off x="457200" y="1632600"/>
            <a:ext cx="4015800" cy="1896840"/>
          </a:xfrm>
          <a:prstGeom prst="rect"/>
        </p:spPr>
        <p:txBody>
          <a:bodyPr bIns="0" lIns="0" rIns="0" tIns="0"/>
          <a:p/>
        </p:txBody>
      </p:sp>
      <p:sp>
        <p:nvSpPr>
          <p:cNvPr id="1048937" name="PlaceHolder 3"/>
          <p:cNvSpPr>
            <a:spLocks noGrp="1"/>
          </p:cNvSpPr>
          <p:nvPr>
            <p:ph type="body"/>
          </p:nvPr>
        </p:nvSpPr>
        <p:spPr>
          <a:xfrm>
            <a:off x="4674240" y="1632600"/>
            <a:ext cx="4015800" cy="1896840"/>
          </a:xfrm>
          <a:prstGeom prst="rect"/>
        </p:spPr>
        <p:txBody>
          <a:bodyPr bIns="0" lIns="0" rIns="0" tIns="0"/>
          <a:p/>
        </p:txBody>
      </p:sp>
      <p:sp>
        <p:nvSpPr>
          <p:cNvPr id="1048938" name="PlaceHolder 4"/>
          <p:cNvSpPr>
            <a:spLocks noGrp="1"/>
          </p:cNvSpPr>
          <p:nvPr>
            <p:ph type="body"/>
          </p:nvPr>
        </p:nvSpPr>
        <p:spPr>
          <a:xfrm>
            <a:off x="4674240" y="3710160"/>
            <a:ext cx="4015800" cy="1896840"/>
          </a:xfrm>
          <a:prstGeom prst="rect"/>
        </p:spPr>
        <p:txBody>
          <a:bodyPr bIns="0" lIns="0" rIns="0" tIns="0"/>
          <a:p/>
        </p:txBody>
      </p:sp>
      <p:sp>
        <p:nvSpPr>
          <p:cNvPr id="1048939" name="PlaceHolder 5"/>
          <p:cNvSpPr>
            <a:spLocks noGrp="1"/>
          </p:cNvSpPr>
          <p:nvPr>
            <p:ph type="body"/>
          </p:nvPr>
        </p:nvSpPr>
        <p:spPr>
          <a:xfrm>
            <a:off x="457200" y="3710160"/>
            <a:ext cx="4015800" cy="1896840"/>
          </a:xfrm>
          <a:prstGeom prst="rect"/>
        </p:spPr>
        <p:txBody>
          <a:bodyPr bIns="0" lIns="0" rIns="0" tIns="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type="blank">
  <p:cSld name="Title, 6 Content">
    <p:spTree>
      <p:nvGrpSpPr>
        <p:cNvPr id="292" name=""/>
        <p:cNvGrpSpPr/>
        <p:nvPr/>
      </p:nvGrpSpPr>
      <p:grpSpPr>
        <a:xfrm>
          <a:off x="0" y="0"/>
          <a:ext cx="0" cy="0"/>
          <a:chOff x="0" y="0"/>
          <a:chExt cx="0" cy="0"/>
        </a:xfrm>
      </p:grpSpPr>
      <p:sp>
        <p:nvSpPr>
          <p:cNvPr id="1048923" name="PlaceHolder 1"/>
          <p:cNvSpPr>
            <a:spLocks noGrp="1"/>
          </p:cNvSpPr>
          <p:nvPr>
            <p:ph type="title"/>
          </p:nvPr>
        </p:nvSpPr>
        <p:spPr>
          <a:xfrm>
            <a:off x="457200" y="522360"/>
            <a:ext cx="6531480" cy="653400"/>
          </a:xfrm>
          <a:prstGeom prst="rect"/>
        </p:spPr>
        <p:txBody>
          <a:bodyPr anchor="ctr" bIns="0" lIns="0" rIns="0" tIns="0"/>
          <a:p/>
        </p:txBody>
      </p:sp>
      <p:sp>
        <p:nvSpPr>
          <p:cNvPr id="1048924" name="PlaceHolder 2"/>
          <p:cNvSpPr>
            <a:spLocks noGrp="1"/>
          </p:cNvSpPr>
          <p:nvPr>
            <p:ph type="body"/>
          </p:nvPr>
        </p:nvSpPr>
        <p:spPr>
          <a:xfrm>
            <a:off x="457200" y="1632600"/>
            <a:ext cx="8229600" cy="3977280"/>
          </a:xfrm>
          <a:prstGeom prst="rect"/>
        </p:spPr>
        <p:txBody>
          <a:bodyPr bIns="0" lIns="0" rIns="0" tIns="0"/>
          <a:p/>
        </p:txBody>
      </p:sp>
      <p:sp>
        <p:nvSpPr>
          <p:cNvPr id="1048925" name="PlaceHolder 3"/>
          <p:cNvSpPr>
            <a:spLocks noGrp="1"/>
          </p:cNvSpPr>
          <p:nvPr>
            <p:ph type="body"/>
          </p:nvPr>
        </p:nvSpPr>
        <p:spPr>
          <a:xfrm>
            <a:off x="457200" y="1632600"/>
            <a:ext cx="8229600" cy="3977280"/>
          </a:xfrm>
          <a:prstGeom prst="rect"/>
        </p:spPr>
        <p:txBody>
          <a:bodyPr bIns="0" lIns="0" rIns="0" tIns="0"/>
          <a:p/>
        </p:txBody>
      </p:sp>
      <p:pic>
        <p:nvPicPr>
          <p:cNvPr id="2097193" name="" descr=""/>
          <p:cNvPicPr>
            <a:picLocks/>
          </p:cNvPicPr>
          <p:nvPr/>
        </p:nvPicPr>
        <p:blipFill>
          <a:blip xmlns:r="http://schemas.openxmlformats.org/officeDocument/2006/relationships" r:embed="rId1"/>
          <a:stretch>
            <a:fillRect/>
          </a:stretch>
        </p:blipFill>
        <p:spPr>
          <a:xfrm>
            <a:off x="2079360" y="1632600"/>
            <a:ext cx="4984920" cy="3977280"/>
          </a:xfrm>
          <a:prstGeom prst="rect"/>
          <a:ln>
            <a:noFill/>
          </a:ln>
        </p:spPr>
      </p:pic>
      <p:pic>
        <p:nvPicPr>
          <p:cNvPr id="2097194" name="" descr=""/>
          <p:cNvPicPr>
            <a:picLocks/>
          </p:cNvPicPr>
          <p:nvPr/>
        </p:nvPicPr>
        <p:blipFill>
          <a:blip xmlns:r="http://schemas.openxmlformats.org/officeDocument/2006/relationships" r:embed="rId2"/>
          <a:stretch>
            <a:fillRect/>
          </a:stretch>
        </p:blipFill>
        <p:spPr>
          <a:xfrm>
            <a:off x="2079360" y="1632600"/>
            <a:ext cx="4984920" cy="3977280"/>
          </a:xfrm>
          <a:prstGeom prst="rect"/>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 Id="rId11" Type="http://schemas.openxmlformats.org/officeDocument/2006/relationships/slideLayout" Target="../slideLayouts/slideLayout35.xml"/><Relationship Id="rId12" Type="http://schemas.openxmlformats.org/officeDocument/2006/relationships/slideLayout" Target="../slideLayouts/slideLayout36.xml"/><Relationship Id="rId13"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 Id="rId9" Type="http://schemas.openxmlformats.org/officeDocument/2006/relationships/slideLayout" Target="../slideLayouts/slideLayout45.xml"/><Relationship Id="rId10" Type="http://schemas.openxmlformats.org/officeDocument/2006/relationships/slideLayout" Target="../slideLayouts/slideLayout46.xml"/><Relationship Id="rId11" Type="http://schemas.openxmlformats.org/officeDocument/2006/relationships/slideLayout" Target="../slideLayouts/slideLayout47.xml"/><Relationship Id="rId12" Type="http://schemas.openxmlformats.org/officeDocument/2006/relationships/slideLayout" Target="../slideLayouts/slideLayout48.xml"/><Relationship Id="rId13"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slideLayout" Target="../slideLayouts/slideLayout50.xml"/><Relationship Id="rId3" Type="http://schemas.openxmlformats.org/officeDocument/2006/relationships/slideLayout" Target="../slideLayouts/slideLayout51.xml"/><Relationship Id="rId4" Type="http://schemas.openxmlformats.org/officeDocument/2006/relationships/slideLayout" Target="../slideLayouts/slideLayout52.xml"/><Relationship Id="rId5" Type="http://schemas.openxmlformats.org/officeDocument/2006/relationships/slideLayout" Target="../slideLayouts/slideLayout53.xml"/><Relationship Id="rId6" Type="http://schemas.openxmlformats.org/officeDocument/2006/relationships/slideLayout" Target="../slideLayouts/slideLayout54.xml"/><Relationship Id="rId7" Type="http://schemas.openxmlformats.org/officeDocument/2006/relationships/slideLayout" Target="../slideLayouts/slideLayout55.xml"/><Relationship Id="rId8" Type="http://schemas.openxmlformats.org/officeDocument/2006/relationships/slideLayout" Target="../slideLayouts/slideLayout56.xml"/><Relationship Id="rId9" Type="http://schemas.openxmlformats.org/officeDocument/2006/relationships/slideLayout" Target="../slideLayouts/slideLayout57.xml"/><Relationship Id="rId10" Type="http://schemas.openxmlformats.org/officeDocument/2006/relationships/slideLayout" Target="../slideLayouts/slideLayout58.xml"/><Relationship Id="rId11" Type="http://schemas.openxmlformats.org/officeDocument/2006/relationships/slideLayout" Target="../slideLayouts/slideLayout59.xml"/><Relationship Id="rId12" Type="http://schemas.openxmlformats.org/officeDocument/2006/relationships/slideLayout" Target="../slideLayouts/slideLayout60.xml"/><Relationship Id="rId13" Type="http://schemas.openxmlformats.org/officeDocument/2006/relationships/image" Target="../media/image11.png"/><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326" name=""/>
        <p:cNvGrpSpPr/>
        <p:nvPr/>
      </p:nvGrpSpPr>
      <p:grpSpPr>
        <a:xfrm>
          <a:off x="0" y="0"/>
          <a:ext cx="0" cy="0"/>
          <a:chOff x="0" y="0"/>
          <a:chExt cx="0" cy="0"/>
        </a:xfrm>
      </p:grpSpPr>
      <p:sp>
        <p:nvSpPr>
          <p:cNvPr id="1048999" name="CustomShape 1"/>
          <p:cNvSpPr/>
          <p:nvPr/>
        </p:nvSpPr>
        <p:spPr>
          <a:xfrm>
            <a:off x="0" y="366840"/>
            <a:ext cx="9143640" cy="83880"/>
          </a:xfrm>
          <a:prstGeom prst="rect"/>
          <a:solidFill>
            <a:srgbClr val="438086"/>
          </a:solidFill>
          <a:ln w="50760">
            <a:noFill/>
          </a:ln>
        </p:spPr>
      </p:sp>
      <p:sp>
        <p:nvSpPr>
          <p:cNvPr id="1049000" name="CustomShape 2"/>
          <p:cNvSpPr/>
          <p:nvPr/>
        </p:nvSpPr>
        <p:spPr>
          <a:xfrm>
            <a:off x="0" y="0"/>
            <a:ext cx="9143640" cy="310320"/>
          </a:xfrm>
          <a:prstGeom prst="rect"/>
          <a:solidFill>
            <a:srgbClr val="424456"/>
          </a:solidFill>
          <a:ln w="50760">
            <a:noFill/>
          </a:ln>
        </p:spPr>
      </p:sp>
      <p:sp>
        <p:nvSpPr>
          <p:cNvPr id="1049001" name="CustomShape 3"/>
          <p:cNvSpPr/>
          <p:nvPr/>
        </p:nvSpPr>
        <p:spPr>
          <a:xfrm>
            <a:off x="0" y="308160"/>
            <a:ext cx="9143640" cy="91080"/>
          </a:xfrm>
          <a:prstGeom prst="rect"/>
          <a:solidFill>
            <a:srgbClr val="438086"/>
          </a:solidFill>
          <a:ln w="50760">
            <a:noFill/>
          </a:ln>
        </p:spPr>
      </p:sp>
      <p:sp>
        <p:nvSpPr>
          <p:cNvPr id="1049002" name="CustomShape 4"/>
          <p:cNvSpPr/>
          <p:nvPr/>
        </p:nvSpPr>
        <p:spPr>
          <a:xfrm flipV="1">
            <a:off x="5410080" y="360000"/>
            <a:ext cx="3733560" cy="90720"/>
          </a:xfrm>
          <a:prstGeom prst="rect"/>
          <a:solidFill>
            <a:srgbClr val="438086"/>
          </a:solidFill>
          <a:ln w="50760">
            <a:noFill/>
          </a:ln>
        </p:spPr>
      </p:sp>
      <p:sp>
        <p:nvSpPr>
          <p:cNvPr id="1049003" name="CustomShape 5"/>
          <p:cNvSpPr/>
          <p:nvPr/>
        </p:nvSpPr>
        <p:spPr>
          <a:xfrm flipV="1">
            <a:off x="5410080" y="439200"/>
            <a:ext cx="3733560" cy="179640"/>
          </a:xfrm>
          <a:prstGeom prst="rect"/>
          <a:solidFill>
            <a:srgbClr val="438086"/>
          </a:solidFill>
          <a:ln w="50760">
            <a:noFill/>
          </a:ln>
        </p:spPr>
      </p:sp>
      <p:sp>
        <p:nvSpPr>
          <p:cNvPr id="1049004" name="CustomShape 6"/>
          <p:cNvSpPr/>
          <p:nvPr/>
        </p:nvSpPr>
        <p:spPr>
          <a:xfrm>
            <a:off x="5407200" y="497520"/>
            <a:ext cx="3062880" cy="27000"/>
          </a:xfrm>
          <a:prstGeom prst="roundRect">
            <a:avLst>
              <a:gd name="adj" fmla="val 16667"/>
            </a:avLst>
          </a:prstGeom>
          <a:solidFill>
            <a:srgbClr val="FFFFFF"/>
          </a:solidFill>
          <a:ln w="50760">
            <a:noFill/>
          </a:ln>
        </p:spPr>
      </p:sp>
      <p:sp>
        <p:nvSpPr>
          <p:cNvPr id="1049005" name="CustomShape 7"/>
          <p:cNvSpPr/>
          <p:nvPr/>
        </p:nvSpPr>
        <p:spPr>
          <a:xfrm>
            <a:off x="7373520" y="588960"/>
            <a:ext cx="1599840" cy="36360"/>
          </a:xfrm>
          <a:prstGeom prst="roundRect">
            <a:avLst>
              <a:gd name="adj" fmla="val 16667"/>
            </a:avLst>
          </a:prstGeom>
          <a:solidFill>
            <a:srgbClr val="FFFFFF"/>
          </a:solidFill>
          <a:ln w="50760">
            <a:noFill/>
          </a:ln>
        </p:spPr>
      </p:sp>
      <p:sp>
        <p:nvSpPr>
          <p:cNvPr id="1049006" name="CustomShape 8"/>
          <p:cNvSpPr/>
          <p:nvPr/>
        </p:nvSpPr>
        <p:spPr>
          <a:xfrm>
            <a:off x="9084960" y="-2160"/>
            <a:ext cx="57240" cy="621360"/>
          </a:xfrm>
          <a:prstGeom prst="rect"/>
          <a:solidFill>
            <a:srgbClr val="FFFFFF"/>
          </a:solidFill>
          <a:ln w="50760">
            <a:noFill/>
          </a:ln>
        </p:spPr>
      </p:sp>
      <p:sp>
        <p:nvSpPr>
          <p:cNvPr id="1049007" name="CustomShape 9"/>
          <p:cNvSpPr/>
          <p:nvPr/>
        </p:nvSpPr>
        <p:spPr>
          <a:xfrm>
            <a:off x="9044640" y="-2160"/>
            <a:ext cx="27000" cy="621360"/>
          </a:xfrm>
          <a:prstGeom prst="rect"/>
          <a:solidFill>
            <a:srgbClr val="FFFFFF"/>
          </a:solidFill>
          <a:ln w="50760">
            <a:noFill/>
          </a:ln>
        </p:spPr>
      </p:sp>
      <p:sp>
        <p:nvSpPr>
          <p:cNvPr id="1049008" name="CustomShape 10"/>
          <p:cNvSpPr/>
          <p:nvPr/>
        </p:nvSpPr>
        <p:spPr>
          <a:xfrm>
            <a:off x="9025560" y="-2160"/>
            <a:ext cx="8640" cy="621360"/>
          </a:xfrm>
          <a:prstGeom prst="rect"/>
          <a:solidFill>
            <a:srgbClr val="FFFFFF"/>
          </a:solidFill>
          <a:ln w="50760">
            <a:noFill/>
          </a:ln>
        </p:spPr>
      </p:sp>
      <p:sp>
        <p:nvSpPr>
          <p:cNvPr id="1049009" name="CustomShape 11"/>
          <p:cNvSpPr/>
          <p:nvPr/>
        </p:nvSpPr>
        <p:spPr>
          <a:xfrm>
            <a:off x="8975520" y="-2160"/>
            <a:ext cx="27000" cy="621360"/>
          </a:xfrm>
          <a:prstGeom prst="rect"/>
          <a:solidFill>
            <a:srgbClr val="FFFFFF"/>
          </a:solidFill>
          <a:ln w="50760">
            <a:noFill/>
          </a:ln>
        </p:spPr>
      </p:sp>
      <p:sp>
        <p:nvSpPr>
          <p:cNvPr id="1049010" name="CustomShape 12"/>
          <p:cNvSpPr/>
          <p:nvPr/>
        </p:nvSpPr>
        <p:spPr>
          <a:xfrm>
            <a:off x="8915760" y="360"/>
            <a:ext cx="54360" cy="585000"/>
          </a:xfrm>
          <a:prstGeom prst="rect"/>
          <a:solidFill>
            <a:srgbClr val="FFFFFF"/>
          </a:solidFill>
          <a:ln w="50760">
            <a:noFill/>
          </a:ln>
        </p:spPr>
      </p:sp>
      <p:sp>
        <p:nvSpPr>
          <p:cNvPr id="1049011" name="CustomShape 13"/>
          <p:cNvSpPr/>
          <p:nvPr/>
        </p:nvSpPr>
        <p:spPr>
          <a:xfrm>
            <a:off x="8873640" y="360"/>
            <a:ext cx="8640" cy="585000"/>
          </a:xfrm>
          <a:prstGeom prst="rect"/>
          <a:solidFill>
            <a:srgbClr val="FFFFFF"/>
          </a:solidFill>
          <a:ln w="50760">
            <a:noFill/>
          </a:ln>
        </p:spPr>
      </p:sp>
      <p:sp>
        <p:nvSpPr>
          <p:cNvPr id="1049012" name="CustomShape 14"/>
          <p:cNvSpPr/>
          <p:nvPr/>
        </p:nvSpPr>
        <p:spPr>
          <a:xfrm flipV="1">
            <a:off x="5410080" y="3809520"/>
            <a:ext cx="3733560" cy="90720"/>
          </a:xfrm>
          <a:prstGeom prst="rect"/>
          <a:solidFill>
            <a:srgbClr val="438086"/>
          </a:solidFill>
          <a:ln w="50760">
            <a:noFill/>
          </a:ln>
        </p:spPr>
      </p:sp>
      <p:sp>
        <p:nvSpPr>
          <p:cNvPr id="1049013" name="CustomShape 15"/>
          <p:cNvSpPr/>
          <p:nvPr/>
        </p:nvSpPr>
        <p:spPr>
          <a:xfrm flipV="1">
            <a:off x="5410080" y="3896640"/>
            <a:ext cx="3733560" cy="191520"/>
          </a:xfrm>
          <a:prstGeom prst="rect"/>
          <a:solidFill>
            <a:srgbClr val="438086"/>
          </a:solidFill>
          <a:ln w="50760">
            <a:noFill/>
          </a:ln>
        </p:spPr>
      </p:sp>
      <p:sp>
        <p:nvSpPr>
          <p:cNvPr id="1049014" name="CustomShape 16"/>
          <p:cNvSpPr/>
          <p:nvPr/>
        </p:nvSpPr>
        <p:spPr>
          <a:xfrm flipV="1">
            <a:off x="5410080" y="4114800"/>
            <a:ext cx="3733560" cy="8640"/>
          </a:xfrm>
          <a:prstGeom prst="rect"/>
          <a:solidFill>
            <a:srgbClr val="438086"/>
          </a:solidFill>
          <a:ln w="50760">
            <a:noFill/>
          </a:ln>
        </p:spPr>
      </p:sp>
      <p:sp>
        <p:nvSpPr>
          <p:cNvPr id="1049015" name="CustomShape 17"/>
          <p:cNvSpPr/>
          <p:nvPr/>
        </p:nvSpPr>
        <p:spPr>
          <a:xfrm flipV="1">
            <a:off x="5410080" y="4164120"/>
            <a:ext cx="1965600" cy="18000"/>
          </a:xfrm>
          <a:prstGeom prst="rect"/>
          <a:solidFill>
            <a:srgbClr val="438086"/>
          </a:solidFill>
          <a:ln w="50760">
            <a:noFill/>
          </a:ln>
        </p:spPr>
      </p:sp>
      <p:sp>
        <p:nvSpPr>
          <p:cNvPr id="1049016" name="CustomShape 18"/>
          <p:cNvSpPr/>
          <p:nvPr/>
        </p:nvSpPr>
        <p:spPr>
          <a:xfrm flipV="1">
            <a:off x="5410080" y="4199040"/>
            <a:ext cx="1965600" cy="8640"/>
          </a:xfrm>
          <a:prstGeom prst="rect"/>
          <a:solidFill>
            <a:srgbClr val="438086"/>
          </a:solidFill>
          <a:ln w="50760">
            <a:noFill/>
          </a:ln>
        </p:spPr>
      </p:sp>
      <p:sp>
        <p:nvSpPr>
          <p:cNvPr id="1049017" name="CustomShape 19"/>
          <p:cNvSpPr/>
          <p:nvPr/>
        </p:nvSpPr>
        <p:spPr>
          <a:xfrm>
            <a:off x="5410080" y="3962520"/>
            <a:ext cx="3062880" cy="27000"/>
          </a:xfrm>
          <a:prstGeom prst="roundRect">
            <a:avLst>
              <a:gd name="adj" fmla="val 16667"/>
            </a:avLst>
          </a:prstGeom>
          <a:solidFill>
            <a:srgbClr val="FFFFFF"/>
          </a:solidFill>
          <a:ln w="50760">
            <a:noFill/>
          </a:ln>
        </p:spPr>
      </p:sp>
      <p:sp>
        <p:nvSpPr>
          <p:cNvPr id="1049018" name="CustomShape 20"/>
          <p:cNvSpPr/>
          <p:nvPr/>
        </p:nvSpPr>
        <p:spPr>
          <a:xfrm>
            <a:off x="7376400" y="4061160"/>
            <a:ext cx="1599840" cy="36360"/>
          </a:xfrm>
          <a:prstGeom prst="roundRect">
            <a:avLst>
              <a:gd name="adj" fmla="val 16667"/>
            </a:avLst>
          </a:prstGeom>
          <a:solidFill>
            <a:srgbClr val="FFFFFF"/>
          </a:solidFill>
          <a:ln w="50760">
            <a:noFill/>
          </a:ln>
        </p:spPr>
      </p:sp>
      <p:sp>
        <p:nvSpPr>
          <p:cNvPr id="1049019" name="CustomShape 21"/>
          <p:cNvSpPr/>
          <p:nvPr/>
        </p:nvSpPr>
        <p:spPr>
          <a:xfrm>
            <a:off x="0" y="3649680"/>
            <a:ext cx="9143640" cy="243720"/>
          </a:xfrm>
          <a:prstGeom prst="rect"/>
          <a:solidFill>
            <a:srgbClr val="438086"/>
          </a:solidFill>
          <a:ln w="50760">
            <a:noFill/>
          </a:ln>
        </p:spPr>
      </p:sp>
      <p:sp>
        <p:nvSpPr>
          <p:cNvPr id="1049020" name="CustomShape 22"/>
          <p:cNvSpPr/>
          <p:nvPr/>
        </p:nvSpPr>
        <p:spPr>
          <a:xfrm>
            <a:off x="0" y="3675600"/>
            <a:ext cx="9143640" cy="140400"/>
          </a:xfrm>
          <a:prstGeom prst="rect"/>
          <a:solidFill>
            <a:srgbClr val="438086"/>
          </a:solidFill>
          <a:ln w="50760">
            <a:noFill/>
          </a:ln>
        </p:spPr>
      </p:sp>
      <p:sp>
        <p:nvSpPr>
          <p:cNvPr id="1049021" name="CustomShape 23"/>
          <p:cNvSpPr/>
          <p:nvPr/>
        </p:nvSpPr>
        <p:spPr>
          <a:xfrm flipV="1">
            <a:off x="6414120" y="3642120"/>
            <a:ext cx="2729520" cy="248040"/>
          </a:xfrm>
          <a:prstGeom prst="rect"/>
          <a:solidFill>
            <a:srgbClr val="438086"/>
          </a:solidFill>
          <a:ln w="50760">
            <a:noFill/>
          </a:ln>
        </p:spPr>
      </p:sp>
      <p:sp>
        <p:nvSpPr>
          <p:cNvPr id="1049022" name="CustomShape 24"/>
          <p:cNvSpPr/>
          <p:nvPr/>
        </p:nvSpPr>
        <p:spPr>
          <a:xfrm>
            <a:off x="0" y="0"/>
            <a:ext cx="9143640" cy="3701520"/>
          </a:xfrm>
          <a:prstGeom prst="rect"/>
          <a:solidFill>
            <a:srgbClr val="424456"/>
          </a:solidFill>
          <a:ln w="50760">
            <a:noFill/>
          </a:ln>
        </p:spPr>
      </p:sp>
      <p:sp>
        <p:nvSpPr>
          <p:cNvPr id="1049023" name="PlaceHolder 25"/>
          <p:cNvSpPr>
            <a:spLocks noGrp="1"/>
          </p:cNvSpPr>
          <p:nvPr>
            <p:ph type="title"/>
          </p:nvPr>
        </p:nvSpPr>
        <p:spPr>
          <a:xfrm>
            <a:off x="457200" y="2401920"/>
            <a:ext cx="8457840" cy="1469520"/>
          </a:xfrm>
          <a:prstGeom prst="rect"/>
        </p:spPr>
        <p:txBody>
          <a:bodyPr anchor="b" bIns="45000" lIns="90000" rIns="90000" tIns="45000"/>
          <a:p>
            <a:pPr>
              <a:lnSpc>
                <a:spcPct val="100000"/>
              </a:lnSpc>
            </a:pPr>
            <a:r>
              <a:rPr sz="4400" lang="en-US">
                <a:solidFill>
                  <a:srgbClr val="FFFFFF"/>
                </a:solidFill>
                <a:latin typeface="Trebuchet MS"/>
              </a:rPr>
              <a:t>Click to edit the title text formatClick to edit Master title style</a:t>
            </a:r>
          </a:p>
        </p:txBody>
      </p:sp>
      <p:sp>
        <p:nvSpPr>
          <p:cNvPr id="1049024" name="PlaceHolder 26"/>
          <p:cNvSpPr>
            <a:spLocks noGrp="1"/>
          </p:cNvSpPr>
          <p:nvPr>
            <p:ph type="dt"/>
          </p:nvPr>
        </p:nvSpPr>
        <p:spPr>
          <a:xfrm>
            <a:off x="6705720" y="4206240"/>
            <a:ext cx="959760" cy="456840"/>
          </a:xfrm>
          <a:prstGeom prst="rect"/>
        </p:spPr>
        <p:txBody>
          <a:bodyPr bIns="45000" lIns="90000" rIns="90000" tIns="45000"/>
          <a:p>
            <a:pPr>
              <a:lnSpc>
                <a:spcPct val="100000"/>
              </a:lnSpc>
            </a:pPr>
            <a:r>
              <a:rPr sz="800" lang="en-IN">
                <a:solidFill>
                  <a:srgbClr val="438086"/>
                </a:solidFill>
                <a:latin typeface="Georgia"/>
              </a:rPr>
              <a:t>03/11/22</a:t>
            </a:r>
          </a:p>
        </p:txBody>
      </p:sp>
      <p:sp>
        <p:nvSpPr>
          <p:cNvPr id="1049025" name="PlaceHolder 27"/>
          <p:cNvSpPr>
            <a:spLocks noGrp="1"/>
          </p:cNvSpPr>
          <p:nvPr>
            <p:ph type="ftr"/>
          </p:nvPr>
        </p:nvSpPr>
        <p:spPr>
          <a:xfrm>
            <a:off x="5410080" y="4205160"/>
            <a:ext cx="1294920" cy="456840"/>
          </a:xfrm>
          <a:prstGeom prst="rect"/>
        </p:spPr>
        <p:txBody>
          <a:bodyPr bIns="45000" lIns="90000" rIns="90000" tIns="45000"/>
          <a:p/>
        </p:txBody>
      </p:sp>
      <p:sp>
        <p:nvSpPr>
          <p:cNvPr id="1049026" name="PlaceHolder 28"/>
          <p:cNvSpPr>
            <a:spLocks noGrp="1"/>
          </p:cNvSpPr>
          <p:nvPr>
            <p:ph type="sldNum"/>
          </p:nvPr>
        </p:nvSpPr>
        <p:spPr>
          <a:xfrm>
            <a:off x="8319960" y="1080"/>
            <a:ext cx="747360" cy="365400"/>
          </a:xfrm>
          <a:prstGeom prst="rect"/>
        </p:spPr>
        <p:txBody>
          <a:bodyPr anchor="b" bIns="45000" lIns="90000" rIns="90000" tIns="45000"/>
          <a:p>
            <a:pPr algn="r">
              <a:lnSpc>
                <a:spcPct val="100000"/>
              </a:lnSpc>
            </a:pPr>
            <a:fld id="{4086D7C1-11A4-4301-8731-181A90192BDC}" type="slidenum">
              <a:rPr lang="en-IN">
                <a:solidFill>
                  <a:srgbClr val="FFFFFF"/>
                </a:solidFill>
                <a:latin typeface="Georgia"/>
              </a:rPr>
              <a:t>&lt;number&gt;</a:t>
            </a:fld>
          </a:p>
        </p:txBody>
      </p:sp>
      <p:sp>
        <p:nvSpPr>
          <p:cNvPr id="1049027" name="PlaceHolder 29"/>
          <p:cNvSpPr>
            <a:spLocks noGrp="1"/>
          </p:cNvSpPr>
          <p:nvPr>
            <p:ph type="body"/>
          </p:nvPr>
        </p:nvSpPr>
        <p:spPr>
          <a:xfrm>
            <a:off x="457200" y="1604520"/>
            <a:ext cx="8229240" cy="3977280"/>
          </a:xfrm>
          <a:prstGeom prst="rect"/>
        </p:spPr>
        <p:txBody>
          <a:bodyPr bIns="0" lIns="0" rIns="0" tIns="0"/>
          <a:p>
            <a:pPr>
              <a:buSzPct val="45000"/>
              <a:buFont typeface="StarSymbol"/>
              <a:buChar char=""/>
            </a:pPr>
            <a:r>
              <a:rPr sz="2800" lang="en-US">
                <a:latin typeface="Georgia"/>
              </a:rPr>
              <a:t>Click to edit the outline text format</a:t>
            </a:r>
          </a:p>
          <a:p>
            <a:pPr lvl="1">
              <a:buSzPct val="75000"/>
              <a:buFont typeface="StarSymbol"/>
              <a:buChar char=""/>
            </a:pPr>
            <a:r>
              <a:rPr sz="2400" lang="en-US">
                <a:latin typeface="Georgia"/>
              </a:rPr>
              <a:t>Second Outline Level</a:t>
            </a:r>
          </a:p>
          <a:p>
            <a:pPr lvl="2">
              <a:buSzPct val="45000"/>
              <a:buFont typeface="StarSymbol"/>
              <a:buChar char=""/>
            </a:pPr>
            <a:r>
              <a:rPr sz="2200" lang="en-US">
                <a:latin typeface="Georgia"/>
              </a:rPr>
              <a:t>Third Outline Level</a:t>
            </a:r>
          </a:p>
          <a:p>
            <a:pPr lvl="3">
              <a:buSzPct val="75000"/>
              <a:buFont typeface="StarSymbol"/>
              <a:buChar char=""/>
            </a:pPr>
            <a:r>
              <a:rPr sz="2000" lang="en-US">
                <a:latin typeface="Georgia"/>
              </a:rPr>
              <a:t>Fourth Outline Level</a:t>
            </a:r>
          </a:p>
          <a:p>
            <a:pPr lvl="4">
              <a:buSzPct val="45000"/>
              <a:buFont typeface="StarSymbol"/>
              <a:buChar char=""/>
            </a:pPr>
            <a:r>
              <a:rPr sz="2000" lang="en-US">
                <a:latin typeface="Georgia"/>
              </a:rPr>
              <a:t>Fifth Outline Level</a:t>
            </a:r>
          </a:p>
          <a:p>
            <a:pPr lvl="5">
              <a:buSzPct val="45000"/>
              <a:buFont typeface="StarSymbol"/>
              <a:buChar char=""/>
            </a:pPr>
            <a:r>
              <a:rPr sz="2000" lang="en-US">
                <a:latin typeface="Georgia"/>
              </a:rPr>
              <a:t>Sixth Outline Level</a:t>
            </a:r>
          </a:p>
          <a:p>
            <a:pPr lvl="6">
              <a:buSzPct val="45000"/>
              <a:buFont typeface="StarSymbol"/>
              <a:buChar char=""/>
            </a:pPr>
            <a:r>
              <a:rPr sz="2000" lang="en-US">
                <a:latin typeface="Georgia"/>
              </a:rPr>
              <a:t>Seventh Outline Level</a:t>
            </a:r>
          </a:p>
        </p:txBody>
      </p:sp>
    </p:spTree>
  </p:cSld>
  <p:clrMap accent1="accent1" accent2="accent2" accent3="accent3" accent4="accent4" accent5="accent5" accent6="accent6" bg1="lt1" bg2="lt2" tx1="dk1" tx2="dk2"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301" name=""/>
        <p:cNvGrpSpPr/>
        <p:nvPr/>
      </p:nvGrpSpPr>
      <p:grpSpPr>
        <a:xfrm>
          <a:off x="0" y="0"/>
          <a:ext cx="0" cy="0"/>
          <a:chOff x="0" y="0"/>
          <a:chExt cx="0" cy="0"/>
        </a:xfrm>
      </p:grpSpPr>
      <p:sp>
        <p:nvSpPr>
          <p:cNvPr id="1048949" name="CustomShape 1"/>
          <p:cNvSpPr/>
          <p:nvPr/>
        </p:nvSpPr>
        <p:spPr>
          <a:xfrm>
            <a:off x="0" y="366840"/>
            <a:ext cx="9143640" cy="83880"/>
          </a:xfrm>
          <a:prstGeom prst="rect"/>
          <a:solidFill>
            <a:srgbClr val="438086"/>
          </a:solidFill>
          <a:ln w="50760">
            <a:noFill/>
          </a:ln>
        </p:spPr>
      </p:sp>
      <p:sp>
        <p:nvSpPr>
          <p:cNvPr id="1048950" name="CustomShape 2"/>
          <p:cNvSpPr/>
          <p:nvPr/>
        </p:nvSpPr>
        <p:spPr>
          <a:xfrm>
            <a:off x="0" y="0"/>
            <a:ext cx="9143640" cy="310320"/>
          </a:xfrm>
          <a:prstGeom prst="rect"/>
          <a:solidFill>
            <a:srgbClr val="424456"/>
          </a:solidFill>
          <a:ln w="50760">
            <a:noFill/>
          </a:ln>
        </p:spPr>
      </p:sp>
      <p:sp>
        <p:nvSpPr>
          <p:cNvPr id="1048951" name="CustomShape 3"/>
          <p:cNvSpPr/>
          <p:nvPr/>
        </p:nvSpPr>
        <p:spPr>
          <a:xfrm>
            <a:off x="0" y="308160"/>
            <a:ext cx="9143640" cy="91080"/>
          </a:xfrm>
          <a:prstGeom prst="rect"/>
          <a:solidFill>
            <a:srgbClr val="438086"/>
          </a:solidFill>
          <a:ln w="50760">
            <a:noFill/>
          </a:ln>
        </p:spPr>
      </p:sp>
      <p:sp>
        <p:nvSpPr>
          <p:cNvPr id="1048952" name="CustomShape 4"/>
          <p:cNvSpPr/>
          <p:nvPr/>
        </p:nvSpPr>
        <p:spPr>
          <a:xfrm flipV="1">
            <a:off x="5410080" y="360000"/>
            <a:ext cx="3733560" cy="90720"/>
          </a:xfrm>
          <a:prstGeom prst="rect"/>
          <a:solidFill>
            <a:srgbClr val="438086"/>
          </a:solidFill>
          <a:ln w="50760">
            <a:noFill/>
          </a:ln>
        </p:spPr>
      </p:sp>
      <p:sp>
        <p:nvSpPr>
          <p:cNvPr id="1048953" name="CustomShape 5"/>
          <p:cNvSpPr/>
          <p:nvPr/>
        </p:nvSpPr>
        <p:spPr>
          <a:xfrm flipV="1">
            <a:off x="5410080" y="439200"/>
            <a:ext cx="3733560" cy="179640"/>
          </a:xfrm>
          <a:prstGeom prst="rect"/>
          <a:solidFill>
            <a:srgbClr val="438086"/>
          </a:solidFill>
          <a:ln w="50760">
            <a:noFill/>
          </a:ln>
        </p:spPr>
      </p:sp>
      <p:sp>
        <p:nvSpPr>
          <p:cNvPr id="1048954" name="CustomShape 6"/>
          <p:cNvSpPr/>
          <p:nvPr/>
        </p:nvSpPr>
        <p:spPr>
          <a:xfrm>
            <a:off x="5407200" y="497520"/>
            <a:ext cx="3062880" cy="27000"/>
          </a:xfrm>
          <a:prstGeom prst="roundRect">
            <a:avLst>
              <a:gd name="adj" fmla="val 16667"/>
            </a:avLst>
          </a:prstGeom>
          <a:solidFill>
            <a:srgbClr val="FFFFFF"/>
          </a:solidFill>
          <a:ln w="50760">
            <a:noFill/>
          </a:ln>
        </p:spPr>
      </p:sp>
      <p:sp>
        <p:nvSpPr>
          <p:cNvPr id="1048955" name="CustomShape 7"/>
          <p:cNvSpPr/>
          <p:nvPr/>
        </p:nvSpPr>
        <p:spPr>
          <a:xfrm>
            <a:off x="7373520" y="588960"/>
            <a:ext cx="1599840" cy="36360"/>
          </a:xfrm>
          <a:prstGeom prst="roundRect">
            <a:avLst>
              <a:gd name="adj" fmla="val 16667"/>
            </a:avLst>
          </a:prstGeom>
          <a:solidFill>
            <a:srgbClr val="FFFFFF"/>
          </a:solidFill>
          <a:ln w="50760">
            <a:noFill/>
          </a:ln>
        </p:spPr>
      </p:sp>
      <p:sp>
        <p:nvSpPr>
          <p:cNvPr id="1048956" name="CustomShape 8"/>
          <p:cNvSpPr/>
          <p:nvPr/>
        </p:nvSpPr>
        <p:spPr>
          <a:xfrm>
            <a:off x="9084960" y="-2160"/>
            <a:ext cx="57240" cy="621360"/>
          </a:xfrm>
          <a:prstGeom prst="rect"/>
          <a:solidFill>
            <a:srgbClr val="FFFFFF"/>
          </a:solidFill>
          <a:ln w="50760">
            <a:noFill/>
          </a:ln>
        </p:spPr>
      </p:sp>
      <p:sp>
        <p:nvSpPr>
          <p:cNvPr id="1048957" name="CustomShape 9"/>
          <p:cNvSpPr/>
          <p:nvPr/>
        </p:nvSpPr>
        <p:spPr>
          <a:xfrm>
            <a:off x="9044640" y="-2160"/>
            <a:ext cx="27000" cy="621360"/>
          </a:xfrm>
          <a:prstGeom prst="rect"/>
          <a:solidFill>
            <a:srgbClr val="FFFFFF"/>
          </a:solidFill>
          <a:ln w="50760">
            <a:noFill/>
          </a:ln>
        </p:spPr>
      </p:sp>
      <p:sp>
        <p:nvSpPr>
          <p:cNvPr id="1048958" name="CustomShape 10"/>
          <p:cNvSpPr/>
          <p:nvPr/>
        </p:nvSpPr>
        <p:spPr>
          <a:xfrm>
            <a:off x="9025560" y="-2160"/>
            <a:ext cx="8640" cy="621360"/>
          </a:xfrm>
          <a:prstGeom prst="rect"/>
          <a:solidFill>
            <a:srgbClr val="FFFFFF"/>
          </a:solidFill>
          <a:ln w="50760">
            <a:noFill/>
          </a:ln>
        </p:spPr>
      </p:sp>
      <p:sp>
        <p:nvSpPr>
          <p:cNvPr id="1048959" name="CustomShape 11"/>
          <p:cNvSpPr/>
          <p:nvPr/>
        </p:nvSpPr>
        <p:spPr>
          <a:xfrm>
            <a:off x="8975520" y="-2160"/>
            <a:ext cx="27000" cy="621360"/>
          </a:xfrm>
          <a:prstGeom prst="rect"/>
          <a:solidFill>
            <a:srgbClr val="FFFFFF"/>
          </a:solidFill>
          <a:ln w="50760">
            <a:noFill/>
          </a:ln>
        </p:spPr>
      </p:sp>
      <p:sp>
        <p:nvSpPr>
          <p:cNvPr id="1048960" name="CustomShape 12"/>
          <p:cNvSpPr/>
          <p:nvPr/>
        </p:nvSpPr>
        <p:spPr>
          <a:xfrm>
            <a:off x="8915760" y="360"/>
            <a:ext cx="54360" cy="585000"/>
          </a:xfrm>
          <a:prstGeom prst="rect"/>
          <a:solidFill>
            <a:srgbClr val="FFFFFF"/>
          </a:solidFill>
          <a:ln w="50760">
            <a:noFill/>
          </a:ln>
        </p:spPr>
      </p:sp>
      <p:sp>
        <p:nvSpPr>
          <p:cNvPr id="1048961" name="CustomShape 13"/>
          <p:cNvSpPr/>
          <p:nvPr/>
        </p:nvSpPr>
        <p:spPr>
          <a:xfrm>
            <a:off x="8873640" y="360"/>
            <a:ext cx="8640" cy="585000"/>
          </a:xfrm>
          <a:prstGeom prst="rect"/>
          <a:solidFill>
            <a:srgbClr val="FFFFFF"/>
          </a:solidFill>
          <a:ln w="50760">
            <a:noFill/>
          </a:ln>
        </p:spPr>
      </p:sp>
      <p:sp>
        <p:nvSpPr>
          <p:cNvPr id="1048962" name="PlaceHolder 14"/>
          <p:cNvSpPr>
            <a:spLocks noGrp="1"/>
          </p:cNvSpPr>
          <p:nvPr>
            <p:ph type="title"/>
          </p:nvPr>
        </p:nvSpPr>
        <p:spPr>
          <a:xfrm>
            <a:off x="457200" y="1143000"/>
            <a:ext cx="8229240" cy="1066320"/>
          </a:xfrm>
          <a:prstGeom prst="rect"/>
        </p:spPr>
        <p:txBody>
          <a:bodyPr anchor="ctr" bIns="45000" lIns="90000" rIns="90000" tIns="45000"/>
          <a:p>
            <a:pPr>
              <a:lnSpc>
                <a:spcPct val="100000"/>
              </a:lnSpc>
            </a:pPr>
            <a:r>
              <a:rPr sz="4000" lang="en-US">
                <a:solidFill>
                  <a:srgbClr val="424456"/>
                </a:solidFill>
                <a:latin typeface="Trebuchet MS"/>
              </a:rPr>
              <a:t>Click to edit the title text formatClick to edit Master title style</a:t>
            </a:r>
          </a:p>
        </p:txBody>
      </p:sp>
      <p:sp>
        <p:nvSpPr>
          <p:cNvPr id="1048963" name="PlaceHolder 15"/>
          <p:cNvSpPr>
            <a:spLocks noGrp="1"/>
          </p:cNvSpPr>
          <p:nvPr>
            <p:ph type="body"/>
          </p:nvPr>
        </p:nvSpPr>
        <p:spPr>
          <a:xfrm>
            <a:off x="457200" y="2249280"/>
            <a:ext cx="8229240" cy="4324680"/>
          </a:xfrm>
          <a:prstGeom prst="rect"/>
        </p:spPr>
        <p:txBody>
          <a:bodyPr bIns="45000" lIns="90000" rIns="90000" tIns="45000"/>
          <a:p>
            <a:pPr>
              <a:buSzPct val="45000"/>
              <a:buFont typeface="StarSymbol"/>
              <a:buChar char=""/>
            </a:pPr>
            <a:r>
              <a:rPr sz="2800" lang="en-US">
                <a:solidFill>
                  <a:srgbClr val="000000"/>
                </a:solidFill>
                <a:latin typeface="Georgia"/>
              </a:rPr>
              <a:t>Click to edit the outline text format</a:t>
            </a:r>
          </a:p>
          <a:p>
            <a:pPr lvl="1">
              <a:buSzPct val="75000"/>
              <a:buFont typeface="StarSymbol"/>
              <a:buChar char=""/>
            </a:pPr>
            <a:r>
              <a:rPr sz="2800" lang="en-US">
                <a:solidFill>
                  <a:srgbClr val="000000"/>
                </a:solidFill>
                <a:latin typeface="Georgia"/>
              </a:rPr>
              <a:t>Second Outline Level</a:t>
            </a:r>
          </a:p>
          <a:p>
            <a:pPr lvl="2">
              <a:buSzPct val="45000"/>
              <a:buFont typeface="StarSymbol"/>
              <a:buChar char=""/>
            </a:pPr>
            <a:r>
              <a:rPr sz="2800" lang="en-US">
                <a:solidFill>
                  <a:srgbClr val="000000"/>
                </a:solidFill>
                <a:latin typeface="Georgia"/>
              </a:rPr>
              <a:t>Third Outline Level</a:t>
            </a:r>
          </a:p>
          <a:p>
            <a:pPr lvl="3">
              <a:buSzPct val="75000"/>
              <a:buFont typeface="StarSymbol"/>
              <a:buChar char=""/>
            </a:pPr>
            <a:r>
              <a:rPr sz="2800" lang="en-US">
                <a:solidFill>
                  <a:srgbClr val="000000"/>
                </a:solidFill>
                <a:latin typeface="Georgia"/>
              </a:rPr>
              <a:t>Fourth Outline Level</a:t>
            </a:r>
          </a:p>
          <a:p>
            <a:pPr lvl="4">
              <a:buSzPct val="45000"/>
              <a:buFont typeface="StarSymbol"/>
              <a:buChar char=""/>
            </a:pPr>
            <a:r>
              <a:rPr sz="2800" lang="en-US">
                <a:solidFill>
                  <a:srgbClr val="000000"/>
                </a:solidFill>
                <a:latin typeface="Georgia"/>
              </a:rPr>
              <a:t>Fifth Outline Level</a:t>
            </a:r>
          </a:p>
          <a:p>
            <a:pPr lvl="5">
              <a:buSzPct val="45000"/>
              <a:buFont typeface="StarSymbol"/>
              <a:buChar char=""/>
            </a:pPr>
            <a:r>
              <a:rPr sz="2800" lang="en-US">
                <a:solidFill>
                  <a:srgbClr val="000000"/>
                </a:solidFill>
                <a:latin typeface="Georgia"/>
              </a:rPr>
              <a:t>Sixth Outline Level</a:t>
            </a:r>
          </a:p>
          <a:p>
            <a:pPr>
              <a:lnSpc>
                <a:spcPct val="100000"/>
              </a:lnSpc>
              <a:buFont typeface="Georgia"/>
              <a:buChar char="•"/>
            </a:pPr>
            <a:r>
              <a:rPr sz="2800" lang="en-US">
                <a:solidFill>
                  <a:srgbClr val="000000"/>
                </a:solidFill>
                <a:latin typeface="Georgia"/>
              </a:rPr>
              <a:t>Seventh Outline LevelClick to edit Master text styles</a:t>
            </a:r>
          </a:p>
          <a:p>
            <a:pPr lvl="1">
              <a:lnSpc>
                <a:spcPct val="100000"/>
              </a:lnSpc>
              <a:buFont typeface="Georgia"/>
              <a:buChar char="▫"/>
            </a:pPr>
            <a:r>
              <a:rPr sz="2600" lang="en-US">
                <a:solidFill>
                  <a:srgbClr val="438086"/>
                </a:solidFill>
                <a:latin typeface="Georgia"/>
              </a:rPr>
              <a:t>Second level</a:t>
            </a:r>
          </a:p>
          <a:p>
            <a:pPr lvl="2">
              <a:lnSpc>
                <a:spcPct val="100000"/>
              </a:lnSpc>
              <a:buFont typeface="Wingdings 2" charset="2"/>
              <a:buChar char=""/>
            </a:pPr>
            <a:r>
              <a:rPr sz="2400" lang="en-US">
                <a:solidFill>
                  <a:srgbClr val="53548A"/>
                </a:solidFill>
                <a:latin typeface="Georgia"/>
              </a:rPr>
              <a:t>Third level</a:t>
            </a:r>
          </a:p>
          <a:p>
            <a:pPr lvl="3">
              <a:lnSpc>
                <a:spcPct val="100000"/>
              </a:lnSpc>
              <a:buFont typeface="Wingdings 2" charset="2"/>
              <a:buChar char=""/>
            </a:pPr>
            <a:r>
              <a:rPr sz="2200" lang="en-US">
                <a:solidFill>
                  <a:srgbClr val="53548A"/>
                </a:solidFill>
                <a:latin typeface="Georgia"/>
              </a:rPr>
              <a:t>Fourth level</a:t>
            </a:r>
          </a:p>
          <a:p>
            <a:pPr lvl="4">
              <a:lnSpc>
                <a:spcPct val="100000"/>
              </a:lnSpc>
              <a:buFont typeface="Georgia"/>
              <a:buChar char="▫"/>
            </a:pPr>
            <a:r>
              <a:rPr sz="2000" lang="en-US">
                <a:solidFill>
                  <a:srgbClr val="A04DA3"/>
                </a:solidFill>
                <a:latin typeface="Georgia"/>
              </a:rPr>
              <a:t>Fifth level</a:t>
            </a:r>
          </a:p>
        </p:txBody>
      </p:sp>
      <p:sp>
        <p:nvSpPr>
          <p:cNvPr id="1048964" name="PlaceHolder 16"/>
          <p:cNvSpPr>
            <a:spLocks noGrp="1"/>
          </p:cNvSpPr>
          <p:nvPr>
            <p:ph type="dt"/>
          </p:nvPr>
        </p:nvSpPr>
        <p:spPr>
          <a:xfrm>
            <a:off x="6586560" y="612720"/>
            <a:ext cx="956880" cy="456840"/>
          </a:xfrm>
          <a:prstGeom prst="rect"/>
        </p:spPr>
        <p:txBody>
          <a:bodyPr bIns="45000" lIns="90000" rIns="90000" tIns="45000"/>
          <a:p>
            <a:pPr>
              <a:lnSpc>
                <a:spcPct val="100000"/>
              </a:lnSpc>
            </a:pPr>
            <a:r>
              <a:rPr sz="800" lang="en-IN">
                <a:solidFill>
                  <a:srgbClr val="438086"/>
                </a:solidFill>
                <a:latin typeface="Georgia"/>
              </a:rPr>
              <a:t>03/11/22</a:t>
            </a:r>
          </a:p>
        </p:txBody>
      </p:sp>
      <p:sp>
        <p:nvSpPr>
          <p:cNvPr id="1048965" name="PlaceHolder 17"/>
          <p:cNvSpPr>
            <a:spLocks noGrp="1"/>
          </p:cNvSpPr>
          <p:nvPr>
            <p:ph type="ftr"/>
          </p:nvPr>
        </p:nvSpPr>
        <p:spPr>
          <a:xfrm>
            <a:off x="5257800" y="612720"/>
            <a:ext cx="1325520" cy="456840"/>
          </a:xfrm>
          <a:prstGeom prst="rect"/>
        </p:spPr>
        <p:txBody>
          <a:bodyPr bIns="45000" lIns="90000" rIns="90000" tIns="45000"/>
          <a:p/>
        </p:txBody>
      </p:sp>
      <p:sp>
        <p:nvSpPr>
          <p:cNvPr id="1048966" name="PlaceHolder 18"/>
          <p:cNvSpPr>
            <a:spLocks noGrp="1"/>
          </p:cNvSpPr>
          <p:nvPr>
            <p:ph type="sldNum"/>
          </p:nvPr>
        </p:nvSpPr>
        <p:spPr>
          <a:xfrm>
            <a:off x="8174880" y="2160"/>
            <a:ext cx="761760" cy="365400"/>
          </a:xfrm>
          <a:prstGeom prst="rect"/>
        </p:spPr>
        <p:txBody>
          <a:bodyPr anchor="b" bIns="45000" lIns="90000" rIns="90000" tIns="45000"/>
          <a:p>
            <a:pPr algn="r">
              <a:lnSpc>
                <a:spcPct val="100000"/>
              </a:lnSpc>
            </a:pPr>
            <a:fld id="{68C558BF-D70A-4769-8BE5-4AB5608A400B}" type="slidenum">
              <a:rPr lang="en-IN">
                <a:solidFill>
                  <a:srgbClr val="FFFFFF"/>
                </a:solidFill>
                <a:latin typeface="Georgia"/>
              </a:rPr>
              <a:t>&lt;number&gt;</a:t>
            </a:fld>
          </a:p>
        </p:txBody>
      </p:sp>
    </p:spTree>
  </p:cSld>
  <p:clrMap accent1="accent1" accent2="accent2" accent3="accent3" accent4="accent4" accent5="accent5" accent6="accent6" bg1="lt1" bg2="lt2" tx1="dk1" tx2="dk2"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351" name=""/>
        <p:cNvGrpSpPr/>
        <p:nvPr/>
      </p:nvGrpSpPr>
      <p:grpSpPr>
        <a:xfrm>
          <a:off x="0" y="0"/>
          <a:ext cx="0" cy="0"/>
          <a:chOff x="0" y="0"/>
          <a:chExt cx="0" cy="0"/>
        </a:xfrm>
      </p:grpSpPr>
      <p:sp>
        <p:nvSpPr>
          <p:cNvPr id="1049060" name="CustomShape 1"/>
          <p:cNvSpPr/>
          <p:nvPr/>
        </p:nvSpPr>
        <p:spPr>
          <a:xfrm>
            <a:off x="0" y="366840"/>
            <a:ext cx="9143640" cy="83880"/>
          </a:xfrm>
          <a:prstGeom prst="rect"/>
          <a:solidFill>
            <a:srgbClr val="438086"/>
          </a:solidFill>
          <a:ln w="50760">
            <a:noFill/>
          </a:ln>
        </p:spPr>
      </p:sp>
      <p:sp>
        <p:nvSpPr>
          <p:cNvPr id="1049061" name="CustomShape 2"/>
          <p:cNvSpPr/>
          <p:nvPr/>
        </p:nvSpPr>
        <p:spPr>
          <a:xfrm>
            <a:off x="0" y="0"/>
            <a:ext cx="9143640" cy="310320"/>
          </a:xfrm>
          <a:prstGeom prst="rect"/>
          <a:solidFill>
            <a:srgbClr val="424456"/>
          </a:solidFill>
          <a:ln w="50760">
            <a:noFill/>
          </a:ln>
        </p:spPr>
      </p:sp>
      <p:sp>
        <p:nvSpPr>
          <p:cNvPr id="1049062" name="CustomShape 3"/>
          <p:cNvSpPr/>
          <p:nvPr/>
        </p:nvSpPr>
        <p:spPr>
          <a:xfrm>
            <a:off x="0" y="308160"/>
            <a:ext cx="9143640" cy="91080"/>
          </a:xfrm>
          <a:prstGeom prst="rect"/>
          <a:solidFill>
            <a:srgbClr val="438086"/>
          </a:solidFill>
          <a:ln w="50760">
            <a:noFill/>
          </a:ln>
        </p:spPr>
      </p:sp>
      <p:sp>
        <p:nvSpPr>
          <p:cNvPr id="1049063" name="CustomShape 4"/>
          <p:cNvSpPr/>
          <p:nvPr/>
        </p:nvSpPr>
        <p:spPr>
          <a:xfrm flipV="1">
            <a:off x="5410080" y="360000"/>
            <a:ext cx="3733560" cy="90720"/>
          </a:xfrm>
          <a:prstGeom prst="rect"/>
          <a:solidFill>
            <a:srgbClr val="438086"/>
          </a:solidFill>
          <a:ln w="50760">
            <a:noFill/>
          </a:ln>
        </p:spPr>
      </p:sp>
      <p:sp>
        <p:nvSpPr>
          <p:cNvPr id="1049064" name="CustomShape 5"/>
          <p:cNvSpPr/>
          <p:nvPr/>
        </p:nvSpPr>
        <p:spPr>
          <a:xfrm flipV="1">
            <a:off x="5410080" y="439200"/>
            <a:ext cx="3733560" cy="179640"/>
          </a:xfrm>
          <a:prstGeom prst="rect"/>
          <a:solidFill>
            <a:srgbClr val="438086"/>
          </a:solidFill>
          <a:ln w="50760">
            <a:noFill/>
          </a:ln>
        </p:spPr>
      </p:sp>
      <p:sp>
        <p:nvSpPr>
          <p:cNvPr id="1049065" name="CustomShape 6"/>
          <p:cNvSpPr/>
          <p:nvPr/>
        </p:nvSpPr>
        <p:spPr>
          <a:xfrm>
            <a:off x="5407200" y="497520"/>
            <a:ext cx="3062880" cy="27000"/>
          </a:xfrm>
          <a:prstGeom prst="roundRect">
            <a:avLst>
              <a:gd name="adj" fmla="val 16667"/>
            </a:avLst>
          </a:prstGeom>
          <a:solidFill>
            <a:srgbClr val="FFFFFF"/>
          </a:solidFill>
          <a:ln w="50760">
            <a:noFill/>
          </a:ln>
        </p:spPr>
      </p:sp>
      <p:sp>
        <p:nvSpPr>
          <p:cNvPr id="1049066" name="CustomShape 7"/>
          <p:cNvSpPr/>
          <p:nvPr/>
        </p:nvSpPr>
        <p:spPr>
          <a:xfrm>
            <a:off x="7373520" y="588960"/>
            <a:ext cx="1599840" cy="36360"/>
          </a:xfrm>
          <a:prstGeom prst="roundRect">
            <a:avLst>
              <a:gd name="adj" fmla="val 16667"/>
            </a:avLst>
          </a:prstGeom>
          <a:solidFill>
            <a:srgbClr val="FFFFFF"/>
          </a:solidFill>
          <a:ln w="50760">
            <a:noFill/>
          </a:ln>
        </p:spPr>
      </p:sp>
      <p:sp>
        <p:nvSpPr>
          <p:cNvPr id="1049067" name="CustomShape 8"/>
          <p:cNvSpPr/>
          <p:nvPr/>
        </p:nvSpPr>
        <p:spPr>
          <a:xfrm>
            <a:off x="9084960" y="-2160"/>
            <a:ext cx="57240" cy="621360"/>
          </a:xfrm>
          <a:prstGeom prst="rect"/>
          <a:solidFill>
            <a:srgbClr val="FFFFFF"/>
          </a:solidFill>
          <a:ln w="50760">
            <a:noFill/>
          </a:ln>
        </p:spPr>
      </p:sp>
      <p:sp>
        <p:nvSpPr>
          <p:cNvPr id="1049068" name="CustomShape 9"/>
          <p:cNvSpPr/>
          <p:nvPr/>
        </p:nvSpPr>
        <p:spPr>
          <a:xfrm>
            <a:off x="9044640" y="-2160"/>
            <a:ext cx="27000" cy="621360"/>
          </a:xfrm>
          <a:prstGeom prst="rect"/>
          <a:solidFill>
            <a:srgbClr val="FFFFFF"/>
          </a:solidFill>
          <a:ln w="50760">
            <a:noFill/>
          </a:ln>
        </p:spPr>
      </p:sp>
      <p:sp>
        <p:nvSpPr>
          <p:cNvPr id="1049069" name="CustomShape 10"/>
          <p:cNvSpPr/>
          <p:nvPr/>
        </p:nvSpPr>
        <p:spPr>
          <a:xfrm>
            <a:off x="9025560" y="-2160"/>
            <a:ext cx="8640" cy="621360"/>
          </a:xfrm>
          <a:prstGeom prst="rect"/>
          <a:solidFill>
            <a:srgbClr val="FFFFFF"/>
          </a:solidFill>
          <a:ln w="50760">
            <a:noFill/>
          </a:ln>
        </p:spPr>
      </p:sp>
      <p:sp>
        <p:nvSpPr>
          <p:cNvPr id="1049070" name="CustomShape 11"/>
          <p:cNvSpPr/>
          <p:nvPr/>
        </p:nvSpPr>
        <p:spPr>
          <a:xfrm>
            <a:off x="8975520" y="-2160"/>
            <a:ext cx="27000" cy="621360"/>
          </a:xfrm>
          <a:prstGeom prst="rect"/>
          <a:solidFill>
            <a:srgbClr val="FFFFFF"/>
          </a:solidFill>
          <a:ln w="50760">
            <a:noFill/>
          </a:ln>
        </p:spPr>
      </p:sp>
      <p:sp>
        <p:nvSpPr>
          <p:cNvPr id="1049071" name="CustomShape 12"/>
          <p:cNvSpPr/>
          <p:nvPr/>
        </p:nvSpPr>
        <p:spPr>
          <a:xfrm>
            <a:off x="8915760" y="360"/>
            <a:ext cx="54360" cy="585000"/>
          </a:xfrm>
          <a:prstGeom prst="rect"/>
          <a:solidFill>
            <a:srgbClr val="FFFFFF"/>
          </a:solidFill>
          <a:ln w="50760">
            <a:noFill/>
          </a:ln>
        </p:spPr>
      </p:sp>
      <p:sp>
        <p:nvSpPr>
          <p:cNvPr id="1049072" name="CustomShape 13"/>
          <p:cNvSpPr/>
          <p:nvPr/>
        </p:nvSpPr>
        <p:spPr>
          <a:xfrm>
            <a:off x="8873640" y="360"/>
            <a:ext cx="8640" cy="585000"/>
          </a:xfrm>
          <a:prstGeom prst="rect"/>
          <a:solidFill>
            <a:srgbClr val="FFFFFF"/>
          </a:solidFill>
          <a:ln w="50760">
            <a:noFill/>
          </a:ln>
        </p:spPr>
      </p:sp>
      <p:sp>
        <p:nvSpPr>
          <p:cNvPr id="1049073" name="PlaceHolder 14"/>
          <p:cNvSpPr>
            <a:spLocks noGrp="1"/>
          </p:cNvSpPr>
          <p:nvPr>
            <p:ph type="dt"/>
          </p:nvPr>
        </p:nvSpPr>
        <p:spPr>
          <a:xfrm>
            <a:off x="6586560" y="612720"/>
            <a:ext cx="956880" cy="456840"/>
          </a:xfrm>
          <a:prstGeom prst="rect"/>
        </p:spPr>
        <p:txBody>
          <a:bodyPr bIns="45000" lIns="90000" rIns="90000" tIns="45000"/>
          <a:p>
            <a:pPr>
              <a:lnSpc>
                <a:spcPct val="100000"/>
              </a:lnSpc>
            </a:pPr>
            <a:r>
              <a:rPr sz="800" lang="en-IN">
                <a:solidFill>
                  <a:srgbClr val="438086"/>
                </a:solidFill>
                <a:latin typeface="Georgia"/>
              </a:rPr>
              <a:t>03/11/22</a:t>
            </a:r>
          </a:p>
        </p:txBody>
      </p:sp>
      <p:sp>
        <p:nvSpPr>
          <p:cNvPr id="1049074" name="PlaceHolder 15"/>
          <p:cNvSpPr>
            <a:spLocks noGrp="1"/>
          </p:cNvSpPr>
          <p:nvPr>
            <p:ph type="ftr"/>
          </p:nvPr>
        </p:nvSpPr>
        <p:spPr>
          <a:xfrm>
            <a:off x="5257800" y="612720"/>
            <a:ext cx="1325520" cy="456840"/>
          </a:xfrm>
          <a:prstGeom prst="rect"/>
        </p:spPr>
        <p:txBody>
          <a:bodyPr bIns="45000" lIns="90000" rIns="90000" tIns="45000"/>
          <a:p/>
        </p:txBody>
      </p:sp>
      <p:sp>
        <p:nvSpPr>
          <p:cNvPr id="1049075" name="PlaceHolder 16"/>
          <p:cNvSpPr>
            <a:spLocks noGrp="1"/>
          </p:cNvSpPr>
          <p:nvPr>
            <p:ph type="sldNum"/>
          </p:nvPr>
        </p:nvSpPr>
        <p:spPr>
          <a:xfrm>
            <a:off x="8174880" y="2160"/>
            <a:ext cx="761760" cy="365400"/>
          </a:xfrm>
          <a:prstGeom prst="rect"/>
        </p:spPr>
        <p:txBody>
          <a:bodyPr anchor="b" bIns="45000" lIns="90000" rIns="90000" tIns="45000"/>
          <a:p>
            <a:pPr algn="r">
              <a:lnSpc>
                <a:spcPct val="100000"/>
              </a:lnSpc>
            </a:pPr>
            <a:fld id="{5A6730BA-BEE9-4237-87DE-E53B61FA4CD3}" type="slidenum">
              <a:rPr lang="en-IN">
                <a:solidFill>
                  <a:srgbClr val="FFFFFF"/>
                </a:solidFill>
                <a:latin typeface="Georgia"/>
              </a:rPr>
              <a:t>&lt;number&gt;</a:t>
            </a:fld>
          </a:p>
        </p:txBody>
      </p:sp>
      <p:sp>
        <p:nvSpPr>
          <p:cNvPr id="1049076" name="PlaceHolder 17"/>
          <p:cNvSpPr>
            <a:spLocks noGrp="1"/>
          </p:cNvSpPr>
          <p:nvPr>
            <p:ph type="title"/>
          </p:nvPr>
        </p:nvSpPr>
        <p:spPr>
          <a:xfrm>
            <a:off x="457200" y="273600"/>
            <a:ext cx="8229240" cy="1144800"/>
          </a:xfrm>
          <a:prstGeom prst="rect"/>
        </p:spPr>
        <p:txBody>
          <a:bodyPr anchor="ctr" bIns="0" lIns="0" rIns="0" tIns="0"/>
          <a:p>
            <a:r>
              <a:rPr lang="en-US">
                <a:latin typeface="Georgia"/>
              </a:rPr>
              <a:t>Click to edit the title text format</a:t>
            </a:r>
          </a:p>
        </p:txBody>
      </p:sp>
      <p:sp>
        <p:nvSpPr>
          <p:cNvPr id="1049077" name="PlaceHolder 18"/>
          <p:cNvSpPr>
            <a:spLocks noGrp="1"/>
          </p:cNvSpPr>
          <p:nvPr>
            <p:ph type="body"/>
          </p:nvPr>
        </p:nvSpPr>
        <p:spPr>
          <a:xfrm>
            <a:off x="457200" y="1604520"/>
            <a:ext cx="8229240" cy="3977280"/>
          </a:xfrm>
          <a:prstGeom prst="rect"/>
        </p:spPr>
        <p:txBody>
          <a:bodyPr bIns="0" lIns="0" rIns="0" tIns="0"/>
          <a:p>
            <a:pPr>
              <a:buSzPct val="45000"/>
              <a:buFont typeface="StarSymbol"/>
              <a:buChar char=""/>
            </a:pPr>
            <a:r>
              <a:rPr sz="2800" lang="en-US">
                <a:latin typeface="Georgia"/>
              </a:rPr>
              <a:t>Click to edit the outline text format</a:t>
            </a:r>
          </a:p>
          <a:p>
            <a:pPr lvl="1">
              <a:buSzPct val="75000"/>
              <a:buFont typeface="StarSymbol"/>
              <a:buChar char=""/>
            </a:pPr>
            <a:r>
              <a:rPr sz="2400" lang="en-US">
                <a:latin typeface="Georgia"/>
              </a:rPr>
              <a:t>Second Outline Level</a:t>
            </a:r>
          </a:p>
          <a:p>
            <a:pPr lvl="2">
              <a:buSzPct val="45000"/>
              <a:buFont typeface="StarSymbol"/>
              <a:buChar char=""/>
            </a:pPr>
            <a:r>
              <a:rPr sz="2200" lang="en-US">
                <a:latin typeface="Georgia"/>
              </a:rPr>
              <a:t>Third Outline Level</a:t>
            </a:r>
          </a:p>
          <a:p>
            <a:pPr lvl="3">
              <a:buSzPct val="75000"/>
              <a:buFont typeface="StarSymbol"/>
              <a:buChar char=""/>
            </a:pPr>
            <a:r>
              <a:rPr sz="2000" lang="en-US">
                <a:latin typeface="Georgia"/>
              </a:rPr>
              <a:t>Fourth Outline Level</a:t>
            </a:r>
          </a:p>
          <a:p>
            <a:pPr lvl="4">
              <a:buSzPct val="45000"/>
              <a:buFont typeface="StarSymbol"/>
              <a:buChar char=""/>
            </a:pPr>
            <a:r>
              <a:rPr sz="2000" lang="en-US">
                <a:latin typeface="Georgia"/>
              </a:rPr>
              <a:t>Fifth Outline Level</a:t>
            </a:r>
          </a:p>
          <a:p>
            <a:pPr lvl="5">
              <a:buSzPct val="45000"/>
              <a:buFont typeface="StarSymbol"/>
              <a:buChar char=""/>
            </a:pPr>
            <a:r>
              <a:rPr sz="2000" lang="en-US">
                <a:latin typeface="Georgia"/>
              </a:rPr>
              <a:t>Sixth Outline Level</a:t>
            </a:r>
          </a:p>
          <a:p>
            <a:pPr lvl="6">
              <a:buSzPct val="45000"/>
              <a:buFont typeface="StarSymbol"/>
              <a:buChar char=""/>
            </a:pPr>
            <a:r>
              <a:rPr sz="2000" lang="en-US">
                <a:latin typeface="Georgia"/>
              </a:rPr>
              <a:t>Seventh Outline Level</a:t>
            </a:r>
          </a:p>
        </p:txBody>
      </p:sp>
    </p:spTree>
  </p:cSld>
  <p:clrMap accent1="accent1" accent2="accent2" accent3="accent3" accent4="accent4" accent5="accent5" accent6="accent6" bg1="lt1" bg2="lt2" tx1="dk1" tx2="dk2"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376" name=""/>
        <p:cNvGrpSpPr/>
        <p:nvPr/>
      </p:nvGrpSpPr>
      <p:grpSpPr>
        <a:xfrm>
          <a:off x="0" y="0"/>
          <a:ext cx="0" cy="0"/>
          <a:chOff x="0" y="0"/>
          <a:chExt cx="0" cy="0"/>
        </a:xfrm>
      </p:grpSpPr>
      <p:sp>
        <p:nvSpPr>
          <p:cNvPr id="1049110" name="CustomShape 1"/>
          <p:cNvSpPr/>
          <p:nvPr/>
        </p:nvSpPr>
        <p:spPr>
          <a:xfrm>
            <a:off x="0" y="366840"/>
            <a:ext cx="9143640" cy="83880"/>
          </a:xfrm>
          <a:prstGeom prst="rect"/>
          <a:solidFill>
            <a:srgbClr val="438086"/>
          </a:solidFill>
          <a:ln w="50760">
            <a:noFill/>
          </a:ln>
        </p:spPr>
      </p:sp>
      <p:sp>
        <p:nvSpPr>
          <p:cNvPr id="1049111" name="CustomShape 2"/>
          <p:cNvSpPr/>
          <p:nvPr/>
        </p:nvSpPr>
        <p:spPr>
          <a:xfrm>
            <a:off x="0" y="0"/>
            <a:ext cx="9143640" cy="310320"/>
          </a:xfrm>
          <a:prstGeom prst="rect"/>
          <a:solidFill>
            <a:srgbClr val="424456"/>
          </a:solidFill>
          <a:ln w="50760">
            <a:noFill/>
          </a:ln>
        </p:spPr>
      </p:sp>
      <p:sp>
        <p:nvSpPr>
          <p:cNvPr id="1049112" name="CustomShape 3"/>
          <p:cNvSpPr/>
          <p:nvPr/>
        </p:nvSpPr>
        <p:spPr>
          <a:xfrm>
            <a:off x="0" y="308160"/>
            <a:ext cx="9143640" cy="91080"/>
          </a:xfrm>
          <a:prstGeom prst="rect"/>
          <a:solidFill>
            <a:srgbClr val="438086"/>
          </a:solidFill>
          <a:ln w="50760">
            <a:noFill/>
          </a:ln>
        </p:spPr>
      </p:sp>
      <p:sp>
        <p:nvSpPr>
          <p:cNvPr id="1049113" name="CustomShape 4"/>
          <p:cNvSpPr/>
          <p:nvPr/>
        </p:nvSpPr>
        <p:spPr>
          <a:xfrm flipV="1">
            <a:off x="5410080" y="360000"/>
            <a:ext cx="3733560" cy="90720"/>
          </a:xfrm>
          <a:prstGeom prst="rect"/>
          <a:solidFill>
            <a:srgbClr val="438086"/>
          </a:solidFill>
          <a:ln w="50760">
            <a:noFill/>
          </a:ln>
        </p:spPr>
      </p:sp>
      <p:sp>
        <p:nvSpPr>
          <p:cNvPr id="1049114" name="CustomShape 5"/>
          <p:cNvSpPr/>
          <p:nvPr/>
        </p:nvSpPr>
        <p:spPr>
          <a:xfrm flipV="1">
            <a:off x="5410080" y="439200"/>
            <a:ext cx="3733560" cy="179640"/>
          </a:xfrm>
          <a:prstGeom prst="rect"/>
          <a:solidFill>
            <a:srgbClr val="438086"/>
          </a:solidFill>
          <a:ln w="50760">
            <a:noFill/>
          </a:ln>
        </p:spPr>
      </p:sp>
      <p:sp>
        <p:nvSpPr>
          <p:cNvPr id="1049115" name="CustomShape 6"/>
          <p:cNvSpPr/>
          <p:nvPr/>
        </p:nvSpPr>
        <p:spPr>
          <a:xfrm>
            <a:off x="5407200" y="497520"/>
            <a:ext cx="3062880" cy="27000"/>
          </a:xfrm>
          <a:prstGeom prst="roundRect">
            <a:avLst>
              <a:gd name="adj" fmla="val 16667"/>
            </a:avLst>
          </a:prstGeom>
          <a:solidFill>
            <a:srgbClr val="FFFFFF"/>
          </a:solidFill>
          <a:ln w="50760">
            <a:noFill/>
          </a:ln>
        </p:spPr>
      </p:sp>
      <p:sp>
        <p:nvSpPr>
          <p:cNvPr id="1049116" name="CustomShape 7"/>
          <p:cNvSpPr/>
          <p:nvPr/>
        </p:nvSpPr>
        <p:spPr>
          <a:xfrm>
            <a:off x="7373520" y="588960"/>
            <a:ext cx="1599840" cy="36360"/>
          </a:xfrm>
          <a:prstGeom prst="roundRect">
            <a:avLst>
              <a:gd name="adj" fmla="val 16667"/>
            </a:avLst>
          </a:prstGeom>
          <a:solidFill>
            <a:srgbClr val="FFFFFF"/>
          </a:solidFill>
          <a:ln w="50760">
            <a:noFill/>
          </a:ln>
        </p:spPr>
      </p:sp>
      <p:sp>
        <p:nvSpPr>
          <p:cNvPr id="1049117" name="CustomShape 8"/>
          <p:cNvSpPr/>
          <p:nvPr/>
        </p:nvSpPr>
        <p:spPr>
          <a:xfrm>
            <a:off x="9084960" y="-2160"/>
            <a:ext cx="57240" cy="621360"/>
          </a:xfrm>
          <a:prstGeom prst="rect"/>
          <a:solidFill>
            <a:srgbClr val="FFFFFF"/>
          </a:solidFill>
          <a:ln w="50760">
            <a:noFill/>
          </a:ln>
        </p:spPr>
      </p:sp>
      <p:sp>
        <p:nvSpPr>
          <p:cNvPr id="1049118" name="CustomShape 9"/>
          <p:cNvSpPr/>
          <p:nvPr/>
        </p:nvSpPr>
        <p:spPr>
          <a:xfrm>
            <a:off x="9044640" y="-2160"/>
            <a:ext cx="27000" cy="621360"/>
          </a:xfrm>
          <a:prstGeom prst="rect"/>
          <a:solidFill>
            <a:srgbClr val="FFFFFF"/>
          </a:solidFill>
          <a:ln w="50760">
            <a:noFill/>
          </a:ln>
        </p:spPr>
      </p:sp>
      <p:sp>
        <p:nvSpPr>
          <p:cNvPr id="1049119" name="CustomShape 10"/>
          <p:cNvSpPr/>
          <p:nvPr/>
        </p:nvSpPr>
        <p:spPr>
          <a:xfrm>
            <a:off x="9025560" y="-2160"/>
            <a:ext cx="8640" cy="621360"/>
          </a:xfrm>
          <a:prstGeom prst="rect"/>
          <a:solidFill>
            <a:srgbClr val="FFFFFF"/>
          </a:solidFill>
          <a:ln w="50760">
            <a:noFill/>
          </a:ln>
        </p:spPr>
      </p:sp>
      <p:sp>
        <p:nvSpPr>
          <p:cNvPr id="1049120" name="CustomShape 11"/>
          <p:cNvSpPr/>
          <p:nvPr/>
        </p:nvSpPr>
        <p:spPr>
          <a:xfrm>
            <a:off x="8975520" y="-2160"/>
            <a:ext cx="27000" cy="621360"/>
          </a:xfrm>
          <a:prstGeom prst="rect"/>
          <a:solidFill>
            <a:srgbClr val="FFFFFF"/>
          </a:solidFill>
          <a:ln w="50760">
            <a:noFill/>
          </a:ln>
        </p:spPr>
      </p:sp>
      <p:sp>
        <p:nvSpPr>
          <p:cNvPr id="1049121" name="CustomShape 12"/>
          <p:cNvSpPr/>
          <p:nvPr/>
        </p:nvSpPr>
        <p:spPr>
          <a:xfrm>
            <a:off x="8915760" y="360"/>
            <a:ext cx="54360" cy="585000"/>
          </a:xfrm>
          <a:prstGeom prst="rect"/>
          <a:solidFill>
            <a:srgbClr val="FFFFFF"/>
          </a:solidFill>
          <a:ln w="50760">
            <a:noFill/>
          </a:ln>
        </p:spPr>
      </p:sp>
      <p:sp>
        <p:nvSpPr>
          <p:cNvPr id="1049122" name="CustomShape 13"/>
          <p:cNvSpPr/>
          <p:nvPr/>
        </p:nvSpPr>
        <p:spPr>
          <a:xfrm>
            <a:off x="8873640" y="360"/>
            <a:ext cx="8640" cy="585000"/>
          </a:xfrm>
          <a:prstGeom prst="rect"/>
          <a:solidFill>
            <a:srgbClr val="FFFFFF"/>
          </a:solidFill>
          <a:ln w="50760">
            <a:noFill/>
          </a:ln>
        </p:spPr>
      </p:sp>
      <p:sp>
        <p:nvSpPr>
          <p:cNvPr id="1049123" name="PlaceHolder 14"/>
          <p:cNvSpPr>
            <a:spLocks noGrp="1"/>
          </p:cNvSpPr>
          <p:nvPr>
            <p:ph type="title"/>
          </p:nvPr>
        </p:nvSpPr>
        <p:spPr>
          <a:xfrm>
            <a:off x="457200" y="1143000"/>
            <a:ext cx="8229240" cy="1069560"/>
          </a:xfrm>
          <a:prstGeom prst="rect"/>
        </p:spPr>
        <p:txBody>
          <a:bodyPr anchor="ctr" bIns="45000" lIns="90000" rIns="90000" tIns="45000"/>
          <a:p>
            <a:pPr>
              <a:lnSpc>
                <a:spcPct val="100000"/>
              </a:lnSpc>
            </a:pPr>
            <a:r>
              <a:rPr sz="4000" lang="en-US">
                <a:solidFill>
                  <a:srgbClr val="424456"/>
                </a:solidFill>
                <a:latin typeface="Trebuchet MS"/>
              </a:rPr>
              <a:t>Click to edit the title text formatClick to edit Master title style</a:t>
            </a:r>
          </a:p>
        </p:txBody>
      </p:sp>
      <p:sp>
        <p:nvSpPr>
          <p:cNvPr id="1049124" name="PlaceHolder 15"/>
          <p:cNvSpPr>
            <a:spLocks noGrp="1"/>
          </p:cNvSpPr>
          <p:nvPr>
            <p:ph type="dt"/>
          </p:nvPr>
        </p:nvSpPr>
        <p:spPr>
          <a:xfrm>
            <a:off x="6583680" y="612720"/>
            <a:ext cx="956880" cy="456840"/>
          </a:xfrm>
          <a:prstGeom prst="rect"/>
        </p:spPr>
        <p:txBody>
          <a:bodyPr bIns="45000" lIns="90000" rIns="90000" tIns="45000"/>
          <a:p>
            <a:pPr>
              <a:lnSpc>
                <a:spcPct val="100000"/>
              </a:lnSpc>
            </a:pPr>
            <a:r>
              <a:rPr sz="800" lang="en-IN">
                <a:solidFill>
                  <a:srgbClr val="438086"/>
                </a:solidFill>
                <a:latin typeface="Georgia"/>
              </a:rPr>
              <a:t>03/11/22</a:t>
            </a:r>
          </a:p>
        </p:txBody>
      </p:sp>
      <p:sp>
        <p:nvSpPr>
          <p:cNvPr id="1049125" name="PlaceHolder 16"/>
          <p:cNvSpPr>
            <a:spLocks noGrp="1"/>
          </p:cNvSpPr>
          <p:nvPr>
            <p:ph type="ftr"/>
          </p:nvPr>
        </p:nvSpPr>
        <p:spPr>
          <a:xfrm>
            <a:off x="5257800" y="612720"/>
            <a:ext cx="1325520" cy="456840"/>
          </a:xfrm>
          <a:prstGeom prst="rect"/>
        </p:spPr>
        <p:txBody>
          <a:bodyPr bIns="45000" lIns="90000" rIns="90000" tIns="45000"/>
          <a:p/>
        </p:txBody>
      </p:sp>
      <p:sp>
        <p:nvSpPr>
          <p:cNvPr id="1049126" name="PlaceHolder 17"/>
          <p:cNvSpPr>
            <a:spLocks noGrp="1"/>
          </p:cNvSpPr>
          <p:nvPr>
            <p:ph type="sldNum"/>
          </p:nvPr>
        </p:nvSpPr>
        <p:spPr>
          <a:xfrm>
            <a:off x="8174880" y="2160"/>
            <a:ext cx="761760" cy="365400"/>
          </a:xfrm>
          <a:prstGeom prst="rect"/>
        </p:spPr>
        <p:txBody>
          <a:bodyPr anchor="b" bIns="45000" lIns="90000" rIns="90000" tIns="45000"/>
          <a:p>
            <a:pPr algn="r">
              <a:lnSpc>
                <a:spcPct val="100000"/>
              </a:lnSpc>
            </a:pPr>
            <a:fld id="{6CDA213C-0669-4B41-A245-66B179C0A778}" type="slidenum">
              <a:rPr lang="en-IN">
                <a:solidFill>
                  <a:srgbClr val="FFFFFF"/>
                </a:solidFill>
                <a:latin typeface="Georgia"/>
              </a:rPr>
              <a:t>&lt;number&gt;</a:t>
            </a:fld>
          </a:p>
        </p:txBody>
      </p:sp>
      <p:sp>
        <p:nvSpPr>
          <p:cNvPr id="1049127" name="PlaceHolder 18"/>
          <p:cNvSpPr>
            <a:spLocks noGrp="1"/>
          </p:cNvSpPr>
          <p:nvPr>
            <p:ph type="body"/>
          </p:nvPr>
        </p:nvSpPr>
        <p:spPr>
          <a:xfrm>
            <a:off x="457200" y="1604520"/>
            <a:ext cx="8229240" cy="3977280"/>
          </a:xfrm>
          <a:prstGeom prst="rect"/>
        </p:spPr>
        <p:txBody>
          <a:bodyPr bIns="0" lIns="0" rIns="0" tIns="0"/>
          <a:p>
            <a:pPr>
              <a:buSzPct val="45000"/>
              <a:buFont typeface="StarSymbol"/>
              <a:buChar char=""/>
            </a:pPr>
            <a:r>
              <a:rPr sz="2800" lang="en-US">
                <a:latin typeface="Georgia"/>
              </a:rPr>
              <a:t>Click to edit the outline text format</a:t>
            </a:r>
          </a:p>
          <a:p>
            <a:pPr lvl="1">
              <a:buSzPct val="75000"/>
              <a:buFont typeface="StarSymbol"/>
              <a:buChar char=""/>
            </a:pPr>
            <a:r>
              <a:rPr sz="2400" lang="en-US">
                <a:latin typeface="Georgia"/>
              </a:rPr>
              <a:t>Second Outline Level</a:t>
            </a:r>
          </a:p>
          <a:p>
            <a:pPr lvl="2">
              <a:buSzPct val="45000"/>
              <a:buFont typeface="StarSymbol"/>
              <a:buChar char=""/>
            </a:pPr>
            <a:r>
              <a:rPr sz="2200" lang="en-US">
                <a:latin typeface="Georgia"/>
              </a:rPr>
              <a:t>Third Outline Level</a:t>
            </a:r>
          </a:p>
          <a:p>
            <a:pPr lvl="3">
              <a:buSzPct val="75000"/>
              <a:buFont typeface="StarSymbol"/>
              <a:buChar char=""/>
            </a:pPr>
            <a:r>
              <a:rPr sz="2000" lang="en-US">
                <a:latin typeface="Georgia"/>
              </a:rPr>
              <a:t>Fourth Outline Level</a:t>
            </a:r>
          </a:p>
          <a:p>
            <a:pPr lvl="4">
              <a:buSzPct val="45000"/>
              <a:buFont typeface="StarSymbol"/>
              <a:buChar char=""/>
            </a:pPr>
            <a:r>
              <a:rPr sz="2000" lang="en-US">
                <a:latin typeface="Georgia"/>
              </a:rPr>
              <a:t>Fifth Outline Level</a:t>
            </a:r>
          </a:p>
          <a:p>
            <a:pPr lvl="5">
              <a:buSzPct val="45000"/>
              <a:buFont typeface="StarSymbol"/>
              <a:buChar char=""/>
            </a:pPr>
            <a:r>
              <a:rPr sz="2000" lang="en-US">
                <a:latin typeface="Georgia"/>
              </a:rPr>
              <a:t>Sixth Outline Level</a:t>
            </a:r>
          </a:p>
          <a:p>
            <a:pPr lvl="6">
              <a:buSzPct val="45000"/>
              <a:buFont typeface="StarSymbol"/>
              <a:buChar char=""/>
            </a:pPr>
            <a:r>
              <a:rPr sz="2000" lang="en-US">
                <a:latin typeface="Georgia"/>
              </a:rPr>
              <a:t>Seventh Outline Level</a:t>
            </a:r>
          </a:p>
        </p:txBody>
      </p:sp>
    </p:spTree>
  </p:cSld>
  <p:clrMap accent1="accent1" accent2="accent2" accent3="accent3" accent4="accent4" accent5="accent5" accent6="accent6" bg1="lt1" bg2="lt2" tx1="dk1" tx2="dk2"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Lst>
</p:sldMaster>
</file>

<file path=ppt/slideMasters/slideMaster5.xml><?xml version="1.0" encoding="utf-8"?>
<p:sldMaster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pic>
        <p:nvPicPr>
          <p:cNvPr id="2097152" name="" descr=""/>
          <p:cNvPicPr>
            <a:picLocks/>
          </p:cNvPicPr>
          <p:nvPr/>
        </p:nvPicPr>
        <p:blipFill>
          <a:blip xmlns:r="http://schemas.openxmlformats.org/officeDocument/2006/relationships" r:embed="rId13"/>
          <a:stretch>
            <a:fillRect/>
          </a:stretch>
        </p:blipFill>
        <p:spPr>
          <a:xfrm>
            <a:off x="360" y="360"/>
            <a:ext cx="9143640" cy="6857640"/>
          </a:xfrm>
          <a:prstGeom prst="rect"/>
          <a:ln>
            <a:noFill/>
          </a:ln>
        </p:spPr>
      </p:pic>
      <p:sp>
        <p:nvSpPr>
          <p:cNvPr id="1048576" name="PlaceHolder 1"/>
          <p:cNvSpPr>
            <a:spLocks noGrp="1"/>
          </p:cNvSpPr>
          <p:nvPr>
            <p:ph type="title"/>
          </p:nvPr>
        </p:nvSpPr>
        <p:spPr>
          <a:xfrm>
            <a:off x="457200" y="522360"/>
            <a:ext cx="6531480" cy="653040"/>
          </a:xfrm>
          <a:prstGeom prst="rect"/>
        </p:spPr>
        <p:txBody>
          <a:bodyPr anchor="ctr" bIns="0" lIns="0" rIns="0" tIns="0"/>
          <a:p>
            <a:r>
              <a:rPr sz="2790" lang="en-IN">
                <a:latin typeface="Arial"/>
              </a:rPr>
              <a:t>Click to edit the title text format</a:t>
            </a:r>
          </a:p>
        </p:txBody>
      </p:sp>
      <p:sp>
        <p:nvSpPr>
          <p:cNvPr id="1048577" name="PlaceHolder 2"/>
          <p:cNvSpPr>
            <a:spLocks noGrp="1"/>
          </p:cNvSpPr>
          <p:nvPr>
            <p:ph type="body"/>
          </p:nvPr>
        </p:nvSpPr>
        <p:spPr>
          <a:xfrm>
            <a:off x="457200" y="1632600"/>
            <a:ext cx="8229600" cy="3977280"/>
          </a:xfrm>
          <a:prstGeom prst="rect"/>
        </p:spPr>
        <p:txBody>
          <a:bodyPr bIns="0" lIns="0" rIns="0" tIns="0"/>
          <a:p>
            <a:pPr>
              <a:buSzPct val="45000"/>
              <a:buFont typeface="StarSymbol"/>
              <a:buChar char=""/>
            </a:pPr>
            <a:r>
              <a:rPr sz="2360" lang="en-IN">
                <a:latin typeface="Arial"/>
              </a:rPr>
              <a:t>Click to edit the outline text format</a:t>
            </a:r>
          </a:p>
          <a:p>
            <a:pPr lvl="1">
              <a:buSzPct val="75000"/>
              <a:buFont typeface="StarSymbol"/>
              <a:buChar char=""/>
            </a:pPr>
            <a:r>
              <a:rPr sz="2360" lang="en-IN">
                <a:latin typeface="Arial"/>
              </a:rPr>
              <a:t>Second Outline Level</a:t>
            </a:r>
          </a:p>
          <a:p>
            <a:pPr lvl="2">
              <a:buSzPct val="45000"/>
              <a:buFont typeface="StarSymbol"/>
              <a:buChar char=""/>
            </a:pPr>
            <a:r>
              <a:rPr sz="2360" lang="en-IN">
                <a:latin typeface="Arial"/>
              </a:rPr>
              <a:t>Third Outline Level</a:t>
            </a:r>
          </a:p>
          <a:p>
            <a:pPr lvl="3">
              <a:buSzPct val="75000"/>
              <a:buFont typeface="StarSymbol"/>
              <a:buChar char=""/>
            </a:pPr>
            <a:r>
              <a:rPr sz="2360" lang="en-IN">
                <a:latin typeface="Arial"/>
              </a:rPr>
              <a:t>Fourth Outline Level</a:t>
            </a:r>
          </a:p>
          <a:p>
            <a:pPr lvl="4">
              <a:buSzPct val="45000"/>
              <a:buFont typeface="StarSymbol"/>
              <a:buChar char=""/>
            </a:pPr>
            <a:r>
              <a:rPr sz="2360" lang="en-IN">
                <a:latin typeface="Arial"/>
              </a:rPr>
              <a:t>Fifth Outline Level</a:t>
            </a:r>
          </a:p>
          <a:p>
            <a:pPr lvl="5">
              <a:buSzPct val="45000"/>
              <a:buFont typeface="StarSymbol"/>
              <a:buChar char=""/>
            </a:pPr>
            <a:r>
              <a:rPr sz="2360" lang="en-IN">
                <a:latin typeface="Arial"/>
              </a:rPr>
              <a:t>Sixth Outline Level</a:t>
            </a:r>
          </a:p>
          <a:p>
            <a:pPr lvl="6">
              <a:buSzPct val="45000"/>
              <a:buFont typeface="StarSymbol"/>
              <a:buChar char=""/>
            </a:pPr>
            <a:r>
              <a:rPr sz="2360" lang="en-IN">
                <a:latin typeface="Arial"/>
              </a:rPr>
              <a:t>Seventh Outline Level</a:t>
            </a:r>
          </a:p>
        </p:txBody>
      </p:sp>
      <p:sp>
        <p:nvSpPr>
          <p:cNvPr id="1048578" name="PlaceHolder 3"/>
          <p:cNvSpPr>
            <a:spLocks noGrp="1"/>
          </p:cNvSpPr>
          <p:nvPr>
            <p:ph type="dt"/>
          </p:nvPr>
        </p:nvSpPr>
        <p:spPr>
          <a:xfrm>
            <a:off x="457200" y="6247440"/>
            <a:ext cx="2130120" cy="473040"/>
          </a:xfrm>
          <a:prstGeom prst="rect"/>
        </p:spPr>
        <p:txBody>
          <a:bodyPr bIns="0" lIns="0" rIns="0" tIns="0"/>
          <a:p>
            <a:r>
              <a:rPr sz="1400" lang="en-IN">
                <a:latin typeface="Times New Roman"/>
              </a:rPr>
              <a:t>&lt;date/time&gt;</a:t>
            </a:r>
          </a:p>
        </p:txBody>
      </p:sp>
      <p:sp>
        <p:nvSpPr>
          <p:cNvPr id="1048579" name="PlaceHolder 4"/>
          <p:cNvSpPr>
            <a:spLocks noGrp="1"/>
          </p:cNvSpPr>
          <p:nvPr>
            <p:ph type="ftr"/>
          </p:nvPr>
        </p:nvSpPr>
        <p:spPr>
          <a:xfrm>
            <a:off x="3126960" y="6247440"/>
            <a:ext cx="2898360" cy="473040"/>
          </a:xfrm>
          <a:prstGeom prst="rect"/>
        </p:spPr>
        <p:txBody>
          <a:bodyPr bIns="0" lIns="0" rIns="0" tIns="0"/>
          <a:p>
            <a:pPr algn="ctr"/>
            <a:r>
              <a:rPr sz="1400" lang="en-IN">
                <a:latin typeface="Times New Roman"/>
              </a:rPr>
              <a:t>&lt;footer&gt;</a:t>
            </a:r>
          </a:p>
        </p:txBody>
      </p:sp>
      <p:sp>
        <p:nvSpPr>
          <p:cNvPr id="1048580" name="PlaceHolder 5"/>
          <p:cNvSpPr>
            <a:spLocks noGrp="1"/>
          </p:cNvSpPr>
          <p:nvPr>
            <p:ph type="sldNum"/>
          </p:nvPr>
        </p:nvSpPr>
        <p:spPr>
          <a:xfrm>
            <a:off x="6555600" y="6247440"/>
            <a:ext cx="2130120" cy="473040"/>
          </a:xfrm>
          <a:prstGeom prst="rect"/>
        </p:spPr>
        <p:txBody>
          <a:bodyPr bIns="0" lIns="0" rIns="0" tIns="0"/>
          <a:p>
            <a:pPr algn="r"/>
            <a:fld id="{3956D248-57EE-404F-9C07-D7C4844B80C7}" type="slidenum">
              <a:rPr sz="1400" lang="en-IN">
                <a:latin typeface="Times New Roman"/>
              </a:rPr>
              <a:t>&lt;number&gt;</a:t>
            </a:fld>
          </a:p>
        </p:txBody>
      </p:sp>
    </p:spTree>
  </p:cSld>
  <p:clrMap accent1="accent1" accent2="accent2" accent3="accent3" accent4="accent4" accent5="accent5" accent6="accent6" bg1="lt1" bg2="lt2" tx1="dk1" tx2="dk2"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slideLayout" Target="../slideLayouts/slideLayout49.xml"/><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49.xml"/><Relationship Id="rId3"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49.xml"/><Relationship Id="rId3"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slideLayout" Target="../slideLayouts/slideLayout49.xml"/><Relationship Id="rId6"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4.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49.xml"/></Relationships>
</file>

<file path=ppt/slides/_rels/slide35.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49.xml"/></Relationships>
</file>

<file path=ppt/slides/_rels/slide36.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9.png"/><Relationship Id="rId3" Type="http://schemas.openxmlformats.org/officeDocument/2006/relationships/slideLayout" Target="../slideLayouts/slideLayout49.xml"/></Relationships>
</file>

<file path=ppt/slides/_rels/slide37.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49.xml"/></Relationships>
</file>

<file path=ppt/slides/_rels/slide38.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49.xml"/></Relationships>
</file>

<file path=ppt/slides/_rels/slide72.xml.rels><?xml version="1.0" encoding="UTF-8" standalone="yes"?>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49.xml"/></Relationships>
</file>

<file path=ppt/slides/_rels/slide73.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5.png"/><Relationship Id="rId3" Type="http://schemas.openxmlformats.org/officeDocument/2006/relationships/slideLayout" Target="../slideLayouts/slideLayout49.xml"/></Relationships>
</file>

<file path=ppt/slides/_rels/slide7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slideLayout" Target="../slideLayouts/slideLayout49.xml"/></Relationships>
</file>

<file path=ppt/slides/_rels/slide75.xml.rels><?xml version="1.0" encoding="UTF-8" standalone="yes"?>
<Relationships xmlns="http://schemas.openxmlformats.org/package/2006/relationships"><Relationship Id="rId1" Type="http://schemas.openxmlformats.org/officeDocument/2006/relationships/image" Target="../media/image39.png"/><Relationship Id="rId2" Type="http://schemas.openxmlformats.org/officeDocument/2006/relationships/slideLayout" Target="../slideLayouts/slideLayout49.xml"/></Relationships>
</file>

<file path=ppt/slides/_rels/slide76.xml.rels><?xml version="1.0" encoding="UTF-8" standalone="yes"?>
<Relationships xmlns="http://schemas.openxmlformats.org/package/2006/relationships"><Relationship Id="rId1" Type="http://schemas.openxmlformats.org/officeDocument/2006/relationships/image" Target="../media/image40.png"/><Relationship Id="rId2" Type="http://schemas.openxmlformats.org/officeDocument/2006/relationships/slideLayout" Target="../slideLayouts/slideLayout4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3.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4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5.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Layout" Target="../slideLayouts/slideLayout49.xml"/></Relationships>
</file>

<file path=ppt/slides/_rels/slide86.xml.rels><?xml version="1.0" encoding="UTF-8" standalone="yes"?>
<Relationships xmlns="http://schemas.openxmlformats.org/package/2006/relationships"><Relationship Id="rId1" Type="http://schemas.openxmlformats.org/officeDocument/2006/relationships/image" Target="../media/image43.png"/><Relationship Id="rId2" Type="http://schemas.openxmlformats.org/officeDocument/2006/relationships/slideLayout" Target="../slideLayouts/slideLayout49.xml"/></Relationships>
</file>

<file path=ppt/slides/_rels/slide87.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slideLayout" Target="../slideLayouts/slideLayout49.xml"/></Relationships>
</file>

<file path=ppt/slides/_rels/slide88.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slideLayout" Target="../slideLayouts/slideLayout4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0.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slideLayout" Target="../slideLayouts/slideLayout4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3.xml.rels><?xml version="1.0" encoding="UTF-8" standalone="yes"?>
<Relationships xmlns="http://schemas.openxmlformats.org/package/2006/relationships"><Relationship Id="rId1" Type="http://schemas.openxmlformats.org/officeDocument/2006/relationships/image" Target="../media/image47.png"/><Relationship Id="rId2" Type="http://schemas.openxmlformats.org/officeDocument/2006/relationships/slideLayout" Target="../slideLayouts/slideLayout49.xml"/></Relationships>
</file>

<file path=ppt/slides/_rels/slide94.xml.rels><?xml version="1.0" encoding="UTF-8" standalone="yes"?>
<Relationships xmlns="http://schemas.openxmlformats.org/package/2006/relationships"><Relationship Id="rId1" Type="http://schemas.openxmlformats.org/officeDocument/2006/relationships/image" Target="../media/image48.png"/><Relationship Id="rId2" Type="http://schemas.openxmlformats.org/officeDocument/2006/relationships/slideLayout" Target="../slideLayouts/slideLayout49.xml"/></Relationships>
</file>

<file path=ppt/slides/_rels/slide95.xml.rels><?xml version="1.0" encoding="UTF-8" standalone="yes"?>
<Relationships xmlns="http://schemas.openxmlformats.org/package/2006/relationships"><Relationship Id="rId1" Type="http://schemas.openxmlformats.org/officeDocument/2006/relationships/image" Target="../media/image49.png"/><Relationship Id="rId2" Type="http://schemas.openxmlformats.org/officeDocument/2006/relationships/slideLayout" Target="../slideLayouts/slideLayout4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7.xml.rels><?xml version="1.0" encoding="UTF-8" standalone="yes"?>
<Relationships xmlns="http://schemas.openxmlformats.org/package/2006/relationships"><Relationship Id="rId1" Type="http://schemas.openxmlformats.org/officeDocument/2006/relationships/image" Target="../media/image50.png"/><Relationship Id="rId2" Type="http://schemas.openxmlformats.org/officeDocument/2006/relationships/slideLayout" Target="../slideLayouts/slideLayout4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9.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27" name=""/>
        <p:cNvGrpSpPr/>
        <p:nvPr/>
      </p:nvGrpSpPr>
      <p:grpSpPr>
        <a:xfrm>
          <a:off x="0" y="0"/>
          <a:ext cx="0" cy="0"/>
          <a:chOff x="0" y="0"/>
          <a:chExt cx="0" cy="0"/>
        </a:xfrm>
      </p:grpSpPr>
      <p:sp>
        <p:nvSpPr>
          <p:cNvPr id="1048597" name="TextShape 1"/>
          <p:cNvSpPr txBox="1"/>
          <p:nvPr/>
        </p:nvSpPr>
        <p:spPr>
          <a:xfrm>
            <a:off x="457200" y="2401920"/>
            <a:ext cx="8457840" cy="1469520"/>
          </a:xfrm>
          <a:prstGeom prst="rect"/>
        </p:spPr>
        <p:txBody>
          <a:bodyPr anchor="b" bIns="45000" lIns="90000" rIns="90000" tIns="45000"/>
          <a:p>
            <a:pPr>
              <a:lnSpc>
                <a:spcPct val="100000"/>
              </a:lnSpc>
            </a:pPr>
            <a:r>
              <a:rPr sz="4400" lang="en-IN">
                <a:solidFill>
                  <a:srgbClr val="FFFFFF"/>
                </a:solidFill>
                <a:latin typeface="Trebuchet MS"/>
              </a:rPr>
              <a:t>
</a:t>
            </a:r>
            <a:r>
              <a:rPr sz="4400" lang="en-IN">
                <a:solidFill>
                  <a:srgbClr val="FFFFFF"/>
                </a:solidFill>
                <a:latin typeface="Trebuchet MS"/>
              </a:rPr>
              <a:t>
</a:t>
            </a:r>
            <a:r>
              <a:rPr sz="4400" lang="en-IN">
                <a:solidFill>
                  <a:srgbClr val="FFFFFF"/>
                </a:solidFill>
                <a:latin typeface="Trebuchet MS"/>
              </a:rPr>
              <a:t>
</a:t>
            </a:r>
            <a:r>
              <a:rPr sz="4400" lang="en-IN">
                <a:solidFill>
                  <a:srgbClr val="FFFFFF"/>
                </a:solidFill>
                <a:latin typeface="Trebuchet MS"/>
              </a:rPr>
              <a:t>Fundamentals of Data Structures </a:t>
            </a:r>
            <a:r>
              <a:rPr sz="4400" lang="en-IN">
                <a:solidFill>
                  <a:srgbClr val="FFFFFF"/>
                </a:solidFill>
                <a:latin typeface="Trebuchet MS"/>
              </a:rPr>
              <a:t>
</a:t>
            </a:r>
            <a:r>
              <a:rPr sz="4400" lang="en-IN">
                <a:solidFill>
                  <a:srgbClr val="FFFFFF"/>
                </a:solidFill>
                <a:latin typeface="Trebuchet MS"/>
              </a:rPr>
              <a:t>
</a:t>
            </a:r>
            <a:r>
              <a:rPr sz="4400" lang="en-IN">
                <a:solidFill>
                  <a:srgbClr val="FFFFFF"/>
                </a:solidFill>
                <a:latin typeface="Trebuchet MS"/>
              </a:rPr>
              <a:t>
</a:t>
            </a:r>
            <a:r>
              <a:rPr sz="4400" lang="en-IN">
                <a:solidFill>
                  <a:srgbClr val="FFFFFF"/>
                </a:solidFill>
                <a:latin typeface="Trebuchet MS"/>
              </a:rPr>
              <a:t>UNIT V Stack</a:t>
            </a:r>
          </a:p>
        </p:txBody>
      </p:sp>
      <p:sp>
        <p:nvSpPr>
          <p:cNvPr id="1048598" name="TextShape 2"/>
          <p:cNvSpPr txBox="1"/>
          <p:nvPr/>
        </p:nvSpPr>
        <p:spPr>
          <a:xfrm>
            <a:off x="1887480" y="2639880"/>
            <a:ext cx="4952520" cy="1752120"/>
          </a:xfrm>
          <a:prstGeom prst="rect"/>
        </p:spPr>
        <p:txBody>
          <a:bodyPr bIns="45000" lIns="90000" rIns="90000" tIns="45000"/>
          <a:p>
            <a:pPr algn="ctr">
              <a:lnSpc>
                <a:spcPct val="100000"/>
              </a:lnSpc>
            </a:pPr>
          </a:p>
          <a:p>
            <a:pPr algn="ctr">
              <a:lnSpc>
                <a:spcPct val="100000"/>
              </a:lnSpc>
            </a:pPr>
            <a:r>
              <a:rPr sz="4000" lang="en-IN">
                <a:solidFill>
                  <a:srgbClr val="424456"/>
                </a:solidFill>
                <a:latin typeface="Georgia"/>
              </a:rPr>
              <a:t>V    Stack</a:t>
            </a:r>
          </a:p>
        </p:txBody>
      </p:sp>
    </p:spTree>
  </p:cSld>
  <p:clrMapOvr>
    <a:masterClrMapping/>
  </p:clrMapOvr>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28" name=""/>
        <p:cNvGrpSpPr/>
        <p:nvPr/>
      </p:nvGrpSpPr>
      <p:grpSpPr>
        <a:xfrm>
          <a:off x="0" y="0"/>
          <a:ext cx="0" cy="0"/>
          <a:chOff x="0" y="0"/>
          <a:chExt cx="0" cy="0"/>
        </a:xfrm>
      </p:grpSpPr>
      <p:sp>
        <p:nvSpPr>
          <p:cNvPr id="1048599"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Revision</a:t>
            </a:r>
          </a:p>
        </p:txBody>
      </p:sp>
      <p:sp>
        <p:nvSpPr>
          <p:cNvPr id="1048600"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Basic concept of stack</a:t>
            </a:r>
          </a:p>
          <a:p>
            <a:pPr>
              <a:lnSpc>
                <a:spcPct val="100000"/>
              </a:lnSpc>
              <a:buFont typeface="Georgia"/>
              <a:buChar char="•"/>
            </a:pPr>
            <a:r>
              <a:rPr sz="2800" lang="en-IN">
                <a:solidFill>
                  <a:srgbClr val="000000"/>
                </a:solidFill>
                <a:latin typeface="Georgia"/>
              </a:rPr>
              <a:t>Stack as an ADT</a:t>
            </a:r>
          </a:p>
          <a:p>
            <a:pPr>
              <a:lnSpc>
                <a:spcPct val="100000"/>
              </a:lnSpc>
              <a:buFont typeface="Georgia"/>
              <a:buChar char="•"/>
            </a:pPr>
            <a:r>
              <a:rPr sz="2800" lang="en-IN">
                <a:solidFill>
                  <a:srgbClr val="000000"/>
                </a:solidFill>
                <a:latin typeface="Georgia"/>
              </a:rPr>
              <a:t>Representation of stack using Array</a:t>
            </a:r>
          </a:p>
          <a:p>
            <a:pPr>
              <a:lnSpc>
                <a:spcPct val="100000"/>
              </a:lnSpc>
              <a:buFont typeface="Georgia"/>
              <a:buChar char="•"/>
            </a:pPr>
            <a:r>
              <a:rPr sz="2800" lang="en-IN">
                <a:solidFill>
                  <a:srgbClr val="000000"/>
                </a:solidFill>
                <a:latin typeface="Georgia"/>
              </a:rPr>
              <a:t>Application of Stack</a:t>
            </a:r>
          </a:p>
          <a:p>
            <a:pPr>
              <a:lnSpc>
                <a:spcPct val="100000"/>
              </a:lnSpc>
              <a:buFont typeface="Georgia"/>
              <a:buChar char="•"/>
            </a:pPr>
            <a:r>
              <a:rPr sz="2800" lang="en-IN">
                <a:solidFill>
                  <a:srgbClr val="000000"/>
                </a:solidFill>
                <a:latin typeface="Georgia"/>
              </a:rPr>
              <a:t>Infix to Postfix</a:t>
            </a:r>
          </a:p>
          <a:p>
            <a:pPr>
              <a:lnSpc>
                <a:spcPct val="100000"/>
              </a:lnSpc>
            </a:pPr>
          </a:p>
        </p:txBody>
      </p:sp>
    </p:spTree>
  </p:cSld>
  <p:clrMapOvr>
    <a:masterClrMapping/>
  </p:clrMapOvr>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8601"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Revision of Last Lecture</a:t>
            </a:r>
          </a:p>
        </p:txBody>
      </p:sp>
      <p:sp>
        <p:nvSpPr>
          <p:cNvPr id="1048602"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Application of Stack</a:t>
            </a:r>
          </a:p>
          <a:p>
            <a:pPr>
              <a:lnSpc>
                <a:spcPct val="100000"/>
              </a:lnSpc>
              <a:buFont typeface="Georgia"/>
              <a:buChar char="•"/>
            </a:pPr>
            <a:r>
              <a:rPr sz="2800" lang="en-IN">
                <a:solidFill>
                  <a:srgbClr val="000000"/>
                </a:solidFill>
                <a:latin typeface="Georgia"/>
              </a:rPr>
              <a:t>Postfix Evaluation</a:t>
            </a:r>
          </a:p>
          <a:p>
            <a:pPr>
              <a:lnSpc>
                <a:spcPct val="100000"/>
              </a:lnSpc>
              <a:buFont typeface="Georgia"/>
              <a:buChar char="•"/>
            </a:pPr>
            <a:r>
              <a:rPr sz="2800" lang="en-IN">
                <a:solidFill>
                  <a:srgbClr val="000000"/>
                </a:solidFill>
                <a:latin typeface="Georgia"/>
              </a:rPr>
              <a:t>Linked Stack and Operations</a:t>
            </a:r>
          </a:p>
          <a:p>
            <a:pPr>
              <a:lnSpc>
                <a:spcPct val="100000"/>
              </a:lnSpc>
              <a:buFont typeface="Georgia"/>
              <a:buChar char="•"/>
            </a:pPr>
            <a:r>
              <a:rPr sz="2800" lang="en-IN">
                <a:solidFill>
                  <a:srgbClr val="000000"/>
                </a:solidFill>
                <a:latin typeface="Georgia"/>
              </a:rPr>
              <a:t>Recursion and Variants</a:t>
            </a:r>
          </a:p>
          <a:p>
            <a:pPr>
              <a:lnSpc>
                <a:spcPct val="100000"/>
              </a:lnSpc>
            </a:pPr>
          </a:p>
        </p:txBody>
      </p:sp>
    </p:spTree>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30" name=""/>
        <p:cNvGrpSpPr/>
        <p:nvPr/>
      </p:nvGrpSpPr>
      <p:grpSpPr>
        <a:xfrm>
          <a:off x="0" y="0"/>
          <a:ext cx="0" cy="0"/>
          <a:chOff x="0" y="0"/>
          <a:chExt cx="0" cy="0"/>
        </a:xfrm>
      </p:grpSpPr>
      <p:sp>
        <p:nvSpPr>
          <p:cNvPr id="1048603"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UNIT V Stack</a:t>
            </a:r>
          </a:p>
        </p:txBody>
      </p:sp>
      <p:sp>
        <p:nvSpPr>
          <p:cNvPr id="1048604" name="TextShape 2"/>
          <p:cNvSpPr txBox="1"/>
          <p:nvPr/>
        </p:nvSpPr>
        <p:spPr>
          <a:xfrm>
            <a:off x="457200" y="2249280"/>
            <a:ext cx="8229240" cy="4324680"/>
          </a:xfrm>
          <a:prstGeom prst="rect"/>
        </p:spPr>
        <p:txBody>
          <a:bodyPr bIns="45000" lIns="90000" rIns="90000" tIns="45000"/>
          <a:p/>
        </p:txBody>
      </p:sp>
      <p:pic>
        <p:nvPicPr>
          <p:cNvPr id="2097155" name="Picture 2" descr=""/>
          <p:cNvPicPr>
            <a:picLocks/>
          </p:cNvPicPr>
          <p:nvPr/>
        </p:nvPicPr>
        <p:blipFill>
          <a:blip xmlns:r="http://schemas.openxmlformats.org/officeDocument/2006/relationships" r:embed="rId1"/>
          <a:stretch>
            <a:fillRect/>
          </a:stretch>
        </p:blipFill>
        <p:spPr>
          <a:xfrm>
            <a:off x="467640" y="2565000"/>
            <a:ext cx="8048160" cy="3469320"/>
          </a:xfrm>
          <a:prstGeom prst="rect"/>
          <a:ln>
            <a:noFill/>
          </a:ln>
        </p:spPr>
      </p:pic>
    </p:spTree>
  </p:cSld>
  <p:clrMapOvr>
    <a:masterClrMapping/>
  </p:clrMapOvr>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8605" name="CustomShape 1"/>
          <p:cNvSpPr/>
          <p:nvPr/>
        </p:nvSpPr>
        <p:spPr>
          <a:xfrm>
            <a:off x="457200" y="274680"/>
            <a:ext cx="8229240" cy="791640"/>
          </a:xfrm>
          <a:prstGeom prst="rect"/>
          <a:noFill/>
          <a:ln>
            <a:noFill/>
          </a:ln>
        </p:spPr>
        <p:txBody>
          <a:bodyPr anchor="b" bIns="0" lIns="0" rIns="0" tIns="46800"/>
          <a:p>
            <a:pPr>
              <a:lnSpc>
                <a:spcPct val="100000"/>
              </a:lnSpc>
            </a:pPr>
            <a:r>
              <a:rPr sz="4000" lang="en-IN">
                <a:solidFill>
                  <a:srgbClr val="04617B"/>
                </a:solidFill>
                <a:latin typeface="Calibri"/>
                <a:ea typeface="Majalla UI"/>
              </a:rPr>
              <a:t>Data</a:t>
            </a:r>
          </a:p>
        </p:txBody>
      </p:sp>
      <p:sp>
        <p:nvSpPr>
          <p:cNvPr id="1048606" name="CustomShape 2"/>
          <p:cNvSpPr/>
          <p:nvPr/>
        </p:nvSpPr>
        <p:spPr>
          <a:xfrm>
            <a:off x="457200" y="1143000"/>
            <a:ext cx="8229240" cy="4982760"/>
          </a:xfrm>
          <a:prstGeom prst="rect"/>
          <a:noFill/>
          <a:ln>
            <a:noFill/>
          </a:ln>
        </p:spPr>
        <p:txBody>
          <a:bodyPr bIns="46800" lIns="90000" rIns="90000" tIns="46800"/>
          <a:p>
            <a:pPr>
              <a:lnSpc>
                <a:spcPct val="100000"/>
              </a:lnSpc>
            </a:pPr>
          </a:p>
          <a:p>
            <a:pPr>
              <a:lnSpc>
                <a:spcPct val="100000"/>
              </a:lnSpc>
            </a:pPr>
          </a:p>
        </p:txBody>
      </p:sp>
      <p:pic>
        <p:nvPicPr>
          <p:cNvPr id="2097156" name="Picture 3" descr=""/>
          <p:cNvPicPr>
            <a:picLocks/>
          </p:cNvPicPr>
          <p:nvPr/>
        </p:nvPicPr>
        <p:blipFill>
          <a:blip xmlns:r="http://schemas.openxmlformats.org/officeDocument/2006/relationships" r:embed="rId1"/>
          <a:stretch>
            <a:fillRect/>
          </a:stretch>
        </p:blipFill>
        <p:spPr>
          <a:xfrm>
            <a:off x="1700280" y="1719360"/>
            <a:ext cx="5743080" cy="3419280"/>
          </a:xfrm>
          <a:prstGeom prst="rect"/>
          <a:ln>
            <a:noFill/>
          </a:ln>
        </p:spPr>
      </p:pic>
      <p:pic>
        <p:nvPicPr>
          <p:cNvPr id="2097157" name="Picture 5" descr=""/>
          <p:cNvPicPr>
            <a:picLocks/>
          </p:cNvPicPr>
          <p:nvPr/>
        </p:nvPicPr>
        <p:blipFill>
          <a:blip xmlns:r="http://schemas.openxmlformats.org/officeDocument/2006/relationships" r:embed="rId2"/>
          <a:stretch>
            <a:fillRect/>
          </a:stretch>
        </p:blipFill>
        <p:spPr>
          <a:xfrm>
            <a:off x="1163520" y="1511280"/>
            <a:ext cx="6816240" cy="3835080"/>
          </a:xfrm>
          <a:prstGeom prst="rect"/>
          <a:ln>
            <a:noFill/>
          </a:ln>
        </p:spPr>
      </p:pic>
    </p:spTree>
  </p:cSld>
  <p:clrMapOvr>
    <a:masterClrMapping/>
  </p:clrMapOvr>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34" name=""/>
        <p:cNvGrpSpPr/>
        <p:nvPr/>
      </p:nvGrpSpPr>
      <p:grpSpPr>
        <a:xfrm>
          <a:off x="0" y="0"/>
          <a:ext cx="0" cy="0"/>
          <a:chOff x="0" y="0"/>
          <a:chExt cx="0" cy="0"/>
        </a:xfrm>
      </p:grpSpPr>
      <p:sp>
        <p:nvSpPr>
          <p:cNvPr id="1048609" name="CustomShape 1"/>
          <p:cNvSpPr/>
          <p:nvPr/>
        </p:nvSpPr>
        <p:spPr>
          <a:xfrm>
            <a:off x="457200" y="274680"/>
            <a:ext cx="8229240" cy="791640"/>
          </a:xfrm>
          <a:prstGeom prst="rect"/>
          <a:noFill/>
          <a:ln>
            <a:noFill/>
          </a:ln>
        </p:spPr>
        <p:txBody>
          <a:bodyPr anchor="b" bIns="0" lIns="0" rIns="0" tIns="46800"/>
          <a:p>
            <a:pPr>
              <a:lnSpc>
                <a:spcPct val="100000"/>
              </a:lnSpc>
            </a:pPr>
            <a:r>
              <a:rPr sz="4000" lang="en-IN">
                <a:solidFill>
                  <a:srgbClr val="04617B"/>
                </a:solidFill>
                <a:latin typeface="Calibri"/>
                <a:ea typeface="Majalla UI"/>
              </a:rPr>
              <a:t>Data Structure</a:t>
            </a:r>
          </a:p>
        </p:txBody>
      </p:sp>
      <p:sp>
        <p:nvSpPr>
          <p:cNvPr id="1048610" name="CustomShape 2"/>
          <p:cNvSpPr/>
          <p:nvPr/>
        </p:nvSpPr>
        <p:spPr>
          <a:xfrm>
            <a:off x="457200" y="1143000"/>
            <a:ext cx="8229240" cy="4982760"/>
          </a:xfrm>
          <a:prstGeom prst="rect"/>
          <a:noFill/>
          <a:ln>
            <a:noFill/>
          </a:ln>
        </p:spPr>
        <p:txBody>
          <a:bodyPr bIns="46800" lIns="90000" rIns="90000" tIns="46800"/>
          <a:p>
            <a:pPr>
              <a:lnSpc>
                <a:spcPct val="100000"/>
              </a:lnSpc>
            </a:pPr>
          </a:p>
          <a:p>
            <a:pPr>
              <a:lnSpc>
                <a:spcPct val="100000"/>
              </a:lnSpc>
            </a:pPr>
          </a:p>
        </p:txBody>
      </p:sp>
      <p:sp>
        <p:nvSpPr>
          <p:cNvPr id="1048611" name="CustomShape 3"/>
          <p:cNvSpPr/>
          <p:nvPr/>
        </p:nvSpPr>
        <p:spPr>
          <a:xfrm>
            <a:off x="8605800" y="-830160"/>
            <a:ext cx="2599920" cy="1733040"/>
          </a:xfrm>
          <a:prstGeom prst="rect"/>
          <a:noFill/>
          <a:ln>
            <a:noFill/>
          </a:ln>
        </p:spPr>
      </p:sp>
      <p:sp>
        <p:nvSpPr>
          <p:cNvPr id="1048612" name="CustomShape 4"/>
          <p:cNvSpPr/>
          <p:nvPr/>
        </p:nvSpPr>
        <p:spPr>
          <a:xfrm>
            <a:off x="8758080" y="-677880"/>
            <a:ext cx="2599920" cy="1733040"/>
          </a:xfrm>
          <a:prstGeom prst="rect"/>
          <a:noFill/>
          <a:ln>
            <a:noFill/>
          </a:ln>
        </p:spPr>
      </p:sp>
      <p:sp>
        <p:nvSpPr>
          <p:cNvPr id="1048613" name="CustomShape 5"/>
          <p:cNvSpPr/>
          <p:nvPr/>
        </p:nvSpPr>
        <p:spPr>
          <a:xfrm>
            <a:off x="8923320" y="-144360"/>
            <a:ext cx="304560" cy="304560"/>
          </a:xfrm>
          <a:prstGeom prst="rect"/>
          <a:noFill/>
          <a:ln>
            <a:noFill/>
          </a:ln>
        </p:spPr>
      </p:sp>
      <p:sp>
        <p:nvSpPr>
          <p:cNvPr id="1048614" name="CustomShape 6"/>
          <p:cNvSpPr/>
          <p:nvPr/>
        </p:nvSpPr>
        <p:spPr>
          <a:xfrm>
            <a:off x="9075600" y="7920"/>
            <a:ext cx="304560" cy="304560"/>
          </a:xfrm>
          <a:prstGeom prst="rect"/>
          <a:noFill/>
          <a:ln>
            <a:noFill/>
          </a:ln>
        </p:spPr>
      </p:sp>
      <p:pic>
        <p:nvPicPr>
          <p:cNvPr id="2097158" name="Picture 11" descr=""/>
          <p:cNvPicPr>
            <a:picLocks/>
          </p:cNvPicPr>
          <p:nvPr/>
        </p:nvPicPr>
        <p:blipFill>
          <a:blip xmlns:r="http://schemas.openxmlformats.org/officeDocument/2006/relationships" r:embed="rId1"/>
          <a:stretch>
            <a:fillRect/>
          </a:stretch>
        </p:blipFill>
        <p:spPr>
          <a:xfrm>
            <a:off x="2050920" y="1989000"/>
            <a:ext cx="4176360" cy="4176360"/>
          </a:xfrm>
          <a:prstGeom prst="rect"/>
          <a:ln>
            <a:noFill/>
          </a:ln>
        </p:spPr>
      </p:pic>
    </p:spTree>
  </p:cSld>
  <p:clrMapOvr>
    <a:masterClrMapping/>
  </p:clrMapOvr>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8617" name="CustomShape 1"/>
          <p:cNvSpPr/>
          <p:nvPr/>
        </p:nvSpPr>
        <p:spPr>
          <a:xfrm>
            <a:off x="457200" y="274680"/>
            <a:ext cx="8229240" cy="791640"/>
          </a:xfrm>
          <a:prstGeom prst="rect"/>
          <a:noFill/>
          <a:ln>
            <a:noFill/>
          </a:ln>
        </p:spPr>
        <p:txBody>
          <a:bodyPr anchor="b" bIns="0" lIns="0" rIns="0" tIns="46800"/>
          <a:p>
            <a:pPr>
              <a:lnSpc>
                <a:spcPct val="100000"/>
              </a:lnSpc>
            </a:pPr>
            <a:r>
              <a:rPr sz="4500" lang="en-IN">
                <a:solidFill>
                  <a:srgbClr val="04617B"/>
                </a:solidFill>
                <a:latin typeface="Calibri"/>
                <a:ea typeface="Majalla UI"/>
              </a:rPr>
              <a:t>What is Data Structures?</a:t>
            </a:r>
          </a:p>
        </p:txBody>
      </p:sp>
      <p:sp>
        <p:nvSpPr>
          <p:cNvPr id="1048618" name="CustomShape 2"/>
          <p:cNvSpPr/>
          <p:nvPr/>
        </p:nvSpPr>
        <p:spPr>
          <a:xfrm>
            <a:off x="457200" y="1143000"/>
            <a:ext cx="8229240" cy="4982760"/>
          </a:xfrm>
          <a:prstGeom prst="rect"/>
          <a:noFill/>
          <a:ln>
            <a:noFill/>
          </a:ln>
        </p:spPr>
        <p:txBody>
          <a:bodyPr bIns="46800" lIns="90000" rIns="90000" tIns="46800"/>
          <a:p>
            <a:pPr>
              <a:lnSpc>
                <a:spcPct val="100000"/>
              </a:lnSpc>
              <a:buSzPct val="95000"/>
              <a:buFont typeface="Wingdings 2" charset="2"/>
              <a:buChar char=""/>
            </a:pPr>
            <a:r>
              <a:rPr sz="2800" lang="en-IN">
                <a:solidFill>
                  <a:srgbClr val="000000"/>
                </a:solidFill>
                <a:latin typeface="Constantia"/>
              </a:rPr>
              <a:t>Data structure is a </a:t>
            </a:r>
            <a:r>
              <a:rPr sz="2800" lang="en-IN">
                <a:solidFill>
                  <a:srgbClr val="00B0F0"/>
                </a:solidFill>
                <a:latin typeface="Constantia"/>
              </a:rPr>
              <a:t>representation</a:t>
            </a:r>
            <a:r>
              <a:rPr sz="2800" lang="en-IN">
                <a:solidFill>
                  <a:srgbClr val="000000"/>
                </a:solidFill>
                <a:latin typeface="Constantia"/>
              </a:rPr>
              <a:t> of data and the </a:t>
            </a:r>
            <a:r>
              <a:rPr sz="2800" lang="en-IN">
                <a:solidFill>
                  <a:srgbClr val="00B0F0"/>
                </a:solidFill>
                <a:latin typeface="Constantia"/>
              </a:rPr>
              <a:t>operations</a:t>
            </a:r>
            <a:r>
              <a:rPr sz="2800" lang="en-IN">
                <a:solidFill>
                  <a:srgbClr val="000000"/>
                </a:solidFill>
                <a:latin typeface="Constantia"/>
              </a:rPr>
              <a:t> allowed on that data.</a:t>
            </a:r>
          </a:p>
          <a:p>
            <a:pPr>
              <a:lnSpc>
                <a:spcPct val="100000"/>
              </a:lnSpc>
            </a:pPr>
          </a:p>
          <a:p>
            <a:pPr lvl="1">
              <a:lnSpc>
                <a:spcPct val="100000"/>
              </a:lnSpc>
              <a:buSzPct val="85000"/>
              <a:buFont typeface="Constantia"/>
              <a:buChar char="•"/>
            </a:pPr>
            <a:r>
              <a:rPr sz="2400" lang="en-IN">
                <a:solidFill>
                  <a:srgbClr val="000000"/>
                </a:solidFill>
                <a:latin typeface="Constantia"/>
              </a:rPr>
              <a:t>A data structure is a way to </a:t>
            </a:r>
            <a:r>
              <a:rPr sz="2400" lang="en-IN">
                <a:solidFill>
                  <a:srgbClr val="00B0F0"/>
                </a:solidFill>
                <a:latin typeface="Constantia"/>
              </a:rPr>
              <a:t>store</a:t>
            </a:r>
            <a:r>
              <a:rPr sz="2400" lang="en-IN">
                <a:solidFill>
                  <a:srgbClr val="000000"/>
                </a:solidFill>
                <a:latin typeface="Constantia"/>
              </a:rPr>
              <a:t> and </a:t>
            </a:r>
            <a:r>
              <a:rPr sz="2400" lang="en-IN">
                <a:solidFill>
                  <a:srgbClr val="00B0F0"/>
                </a:solidFill>
                <a:latin typeface="Constantia"/>
              </a:rPr>
              <a:t>organize</a:t>
            </a:r>
            <a:r>
              <a:rPr sz="2400" lang="en-IN">
                <a:solidFill>
                  <a:srgbClr val="000000"/>
                </a:solidFill>
                <a:latin typeface="Constantia"/>
              </a:rPr>
              <a:t> data in order to facilitate the access and modifications.</a:t>
            </a:r>
          </a:p>
          <a:p>
            <a:pPr>
              <a:lnSpc>
                <a:spcPct val="100000"/>
              </a:lnSpc>
            </a:pPr>
          </a:p>
          <a:p>
            <a:pPr lvl="1">
              <a:lnSpc>
                <a:spcPct val="100000"/>
              </a:lnSpc>
              <a:buSzPct val="85000"/>
              <a:buFont typeface="Constantia"/>
              <a:buChar char="•"/>
            </a:pPr>
            <a:r>
              <a:rPr sz="2400" lang="en-IN">
                <a:solidFill>
                  <a:srgbClr val="000000"/>
                </a:solidFill>
                <a:latin typeface="Constantia"/>
              </a:rPr>
              <a:t>Data Structures are the method of representing of logical </a:t>
            </a:r>
            <a:r>
              <a:rPr sz="2400" lang="en-IN">
                <a:solidFill>
                  <a:srgbClr val="00B0F0"/>
                </a:solidFill>
                <a:latin typeface="Constantia"/>
              </a:rPr>
              <a:t>relationships</a:t>
            </a:r>
            <a:r>
              <a:rPr sz="2400" lang="en-IN">
                <a:solidFill>
                  <a:srgbClr val="000000"/>
                </a:solidFill>
                <a:latin typeface="Constantia"/>
              </a:rPr>
              <a:t> between individual data elements related to the solution of a given </a:t>
            </a:r>
            <a:r>
              <a:rPr sz="2400" lang="en-IN">
                <a:solidFill>
                  <a:srgbClr val="00B0F0"/>
                </a:solidFill>
                <a:latin typeface="Constantia"/>
              </a:rPr>
              <a:t>problem</a:t>
            </a:r>
            <a:r>
              <a:rPr sz="2400" lang="en-IN">
                <a:solidFill>
                  <a:srgbClr val="000000"/>
                </a:solidFill>
                <a:latin typeface="Constantia"/>
              </a:rPr>
              <a:t>.</a:t>
            </a:r>
          </a:p>
          <a:p>
            <a:pPr>
              <a:lnSpc>
                <a:spcPct val="100000"/>
              </a:lnSpc>
            </a:pPr>
          </a:p>
          <a:p>
            <a:pPr>
              <a:lnSpc>
                <a:spcPct val="100000"/>
              </a:lnSpc>
            </a:pPr>
          </a:p>
        </p:txBody>
      </p:sp>
    </p:spTree>
  </p:cSld>
  <p:clrMapOvr>
    <a:masterClrMapping/>
  </p:clrMapOvr>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40" name=""/>
        <p:cNvGrpSpPr/>
        <p:nvPr/>
      </p:nvGrpSpPr>
      <p:grpSpPr>
        <a:xfrm>
          <a:off x="0" y="0"/>
          <a:ext cx="0" cy="0"/>
          <a:chOff x="0" y="0"/>
          <a:chExt cx="0" cy="0"/>
        </a:xfrm>
      </p:grpSpPr>
      <p:sp>
        <p:nvSpPr>
          <p:cNvPr id="1048621" name="CustomShape 1"/>
          <p:cNvSpPr/>
          <p:nvPr/>
        </p:nvSpPr>
        <p:spPr>
          <a:xfrm>
            <a:off x="457200" y="274680"/>
            <a:ext cx="8229240" cy="791640"/>
          </a:xfrm>
          <a:prstGeom prst="rect"/>
          <a:noFill/>
          <a:ln>
            <a:noFill/>
          </a:ln>
        </p:spPr>
        <p:txBody>
          <a:bodyPr anchor="b" bIns="0" lIns="0" rIns="0" tIns="46800"/>
          <a:p>
            <a:pPr>
              <a:lnSpc>
                <a:spcPct val="100000"/>
              </a:lnSpc>
            </a:pPr>
            <a:r>
              <a:rPr sz="4000" lang="en-IN">
                <a:solidFill>
                  <a:srgbClr val="04617B"/>
                </a:solidFill>
                <a:latin typeface="Calibri"/>
                <a:ea typeface="Majalla UI"/>
              </a:rPr>
              <a:t>Stack Data Structures</a:t>
            </a:r>
          </a:p>
        </p:txBody>
      </p:sp>
      <p:sp>
        <p:nvSpPr>
          <p:cNvPr id="1048622" name="CustomShape 2"/>
          <p:cNvSpPr/>
          <p:nvPr/>
        </p:nvSpPr>
        <p:spPr>
          <a:xfrm>
            <a:off x="457200" y="1143000"/>
            <a:ext cx="8229240" cy="4982760"/>
          </a:xfrm>
          <a:prstGeom prst="rect"/>
          <a:noFill/>
          <a:ln>
            <a:noFill/>
          </a:ln>
        </p:spPr>
        <p:txBody>
          <a:bodyPr bIns="46800" lIns="90000" rIns="90000" tIns="46800"/>
          <a:p>
            <a:pPr>
              <a:lnSpc>
                <a:spcPct val="100000"/>
              </a:lnSpc>
            </a:pPr>
          </a:p>
          <a:p>
            <a:pPr>
              <a:lnSpc>
                <a:spcPct val="100000"/>
              </a:lnSpc>
            </a:pPr>
          </a:p>
        </p:txBody>
      </p:sp>
      <p:pic>
        <p:nvPicPr>
          <p:cNvPr id="2097159" name="Picture 3" descr=""/>
          <p:cNvPicPr>
            <a:picLocks/>
          </p:cNvPicPr>
          <p:nvPr/>
        </p:nvPicPr>
        <p:blipFill>
          <a:blip xmlns:r="http://schemas.openxmlformats.org/officeDocument/2006/relationships" r:embed="rId1"/>
          <a:stretch>
            <a:fillRect/>
          </a:stretch>
        </p:blipFill>
        <p:spPr>
          <a:xfrm>
            <a:off x="1700280" y="1719360"/>
            <a:ext cx="5743080" cy="3419280"/>
          </a:xfrm>
          <a:prstGeom prst="rect"/>
          <a:ln>
            <a:noFill/>
          </a:ln>
        </p:spPr>
      </p:pic>
    </p:spTree>
  </p:cSld>
  <p:clrMapOvr>
    <a:masterClrMapping/>
  </p:clrMapOvr>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8625" name="CustomShape 1"/>
          <p:cNvSpPr/>
          <p:nvPr/>
        </p:nvSpPr>
        <p:spPr>
          <a:xfrm>
            <a:off x="457200" y="404640"/>
            <a:ext cx="8229240" cy="791640"/>
          </a:xfrm>
          <a:prstGeom prst="rect"/>
          <a:noFill/>
          <a:ln>
            <a:noFill/>
          </a:ln>
        </p:spPr>
        <p:txBody>
          <a:bodyPr anchor="b" bIns="0" lIns="0" rIns="0" tIns="46800"/>
          <a:p>
            <a:pPr>
              <a:lnSpc>
                <a:spcPct val="100000"/>
              </a:lnSpc>
            </a:pPr>
            <a:r>
              <a:rPr sz="4000" lang="en-IN">
                <a:solidFill>
                  <a:srgbClr val="04617B"/>
                </a:solidFill>
                <a:latin typeface="Calibri"/>
                <a:ea typeface="Majalla UI"/>
              </a:rPr>
              <a:t>Stack Data Structures</a:t>
            </a:r>
          </a:p>
        </p:txBody>
      </p:sp>
      <p:sp>
        <p:nvSpPr>
          <p:cNvPr id="1048626" name="CustomShape 2"/>
          <p:cNvSpPr/>
          <p:nvPr/>
        </p:nvSpPr>
        <p:spPr>
          <a:xfrm>
            <a:off x="457200" y="1143000"/>
            <a:ext cx="8229240" cy="4982760"/>
          </a:xfrm>
          <a:prstGeom prst="rect"/>
          <a:noFill/>
          <a:ln>
            <a:noFill/>
          </a:ln>
        </p:spPr>
        <p:txBody>
          <a:bodyPr bIns="46800" lIns="90000" rIns="90000" tIns="46800"/>
          <a:p>
            <a:pPr>
              <a:lnSpc>
                <a:spcPct val="100000"/>
              </a:lnSpc>
            </a:pPr>
          </a:p>
          <a:p>
            <a:pPr>
              <a:lnSpc>
                <a:spcPct val="100000"/>
              </a:lnSpc>
            </a:pPr>
          </a:p>
        </p:txBody>
      </p:sp>
      <p:pic>
        <p:nvPicPr>
          <p:cNvPr id="2097160" name="Picture 3" descr=""/>
          <p:cNvPicPr>
            <a:picLocks/>
          </p:cNvPicPr>
          <p:nvPr/>
        </p:nvPicPr>
        <p:blipFill>
          <a:blip xmlns:r="http://schemas.openxmlformats.org/officeDocument/2006/relationships" r:embed="rId1"/>
          <a:stretch>
            <a:fillRect/>
          </a:stretch>
        </p:blipFill>
        <p:spPr>
          <a:xfrm>
            <a:off x="5348160" y="1789200"/>
            <a:ext cx="2477880" cy="1507680"/>
          </a:xfrm>
          <a:prstGeom prst="rect"/>
          <a:ln>
            <a:noFill/>
          </a:ln>
        </p:spPr>
      </p:pic>
      <p:pic>
        <p:nvPicPr>
          <p:cNvPr id="2097161" name="Picture 4" descr=""/>
          <p:cNvPicPr>
            <a:picLocks/>
          </p:cNvPicPr>
          <p:nvPr/>
        </p:nvPicPr>
        <p:blipFill>
          <a:blip xmlns:r="http://schemas.openxmlformats.org/officeDocument/2006/relationships" r:embed="rId2"/>
          <a:stretch>
            <a:fillRect/>
          </a:stretch>
        </p:blipFill>
        <p:spPr>
          <a:xfrm>
            <a:off x="5292720" y="4437000"/>
            <a:ext cx="2590560" cy="1304640"/>
          </a:xfrm>
          <a:prstGeom prst="rect"/>
          <a:ln>
            <a:noFill/>
          </a:ln>
        </p:spPr>
      </p:pic>
      <p:pic>
        <p:nvPicPr>
          <p:cNvPr id="2097162" name="Picture 2" descr=""/>
          <p:cNvPicPr>
            <a:picLocks/>
          </p:cNvPicPr>
          <p:nvPr/>
        </p:nvPicPr>
        <p:blipFill>
          <a:blip xmlns:r="http://schemas.openxmlformats.org/officeDocument/2006/relationships" r:embed="rId3"/>
          <a:stretch>
            <a:fillRect/>
          </a:stretch>
        </p:blipFill>
        <p:spPr>
          <a:xfrm>
            <a:off x="157320" y="-2865600"/>
            <a:ext cx="4086000" cy="2504880"/>
          </a:xfrm>
          <a:prstGeom prst="rect"/>
          <a:ln>
            <a:noFill/>
          </a:ln>
        </p:spPr>
      </p:pic>
      <p:pic>
        <p:nvPicPr>
          <p:cNvPr id="2097163" name="Picture 5" descr=""/>
          <p:cNvPicPr>
            <a:picLocks/>
          </p:cNvPicPr>
          <p:nvPr/>
        </p:nvPicPr>
        <p:blipFill>
          <a:blip xmlns:r="http://schemas.openxmlformats.org/officeDocument/2006/relationships" r:embed="rId4"/>
          <a:stretch>
            <a:fillRect/>
          </a:stretch>
        </p:blipFill>
        <p:spPr>
          <a:xfrm>
            <a:off x="728640" y="1789200"/>
            <a:ext cx="4086000" cy="2504880"/>
          </a:xfrm>
          <a:prstGeom prst="rect"/>
          <a:ln>
            <a:noFill/>
          </a:ln>
        </p:spPr>
      </p:pic>
    </p:spTree>
  </p:cSld>
  <p:clrMapOvr>
    <a:masterClrMapping/>
  </p:clrMapOvr>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6" name=""/>
        <p:cNvGrpSpPr/>
        <p:nvPr/>
      </p:nvGrpSpPr>
      <p:grpSpPr>
        <a:xfrm>
          <a:off x="0" y="0"/>
          <a:ext cx="0" cy="0"/>
          <a:chOff x="0" y="0"/>
          <a:chExt cx="0" cy="0"/>
        </a:xfrm>
      </p:grpSpPr>
      <p:sp>
        <p:nvSpPr>
          <p:cNvPr id="1048629"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Stack – Basic Concept</a:t>
            </a:r>
          </a:p>
        </p:txBody>
      </p:sp>
      <p:sp>
        <p:nvSpPr>
          <p:cNvPr id="1048630"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Stack is a LIFO (last in first out) structure.</a:t>
            </a:r>
          </a:p>
          <a:p>
            <a:pPr>
              <a:lnSpc>
                <a:spcPct val="100000"/>
              </a:lnSpc>
              <a:buFont typeface="Georgia"/>
              <a:buChar char="•"/>
            </a:pPr>
            <a:r>
              <a:rPr sz="2800" lang="en-IN">
                <a:solidFill>
                  <a:srgbClr val="000000"/>
                </a:solidFill>
                <a:latin typeface="Georgia"/>
              </a:rPr>
              <a:t>It is an ordered list of the same type of elements.</a:t>
            </a:r>
          </a:p>
          <a:p>
            <a:pPr>
              <a:lnSpc>
                <a:spcPct val="100000"/>
              </a:lnSpc>
              <a:buFont typeface="Georgia"/>
              <a:buChar char="•"/>
            </a:pPr>
            <a:r>
              <a:rPr sz="2800" lang="en-IN">
                <a:solidFill>
                  <a:srgbClr val="000000"/>
                </a:solidFill>
                <a:latin typeface="Georgia"/>
              </a:rPr>
              <a:t>A stack is a linear list where all insertions and deletions are permitted only at one end of the list.</a:t>
            </a:r>
          </a:p>
          <a:p>
            <a:pPr>
              <a:lnSpc>
                <a:spcPct val="100000"/>
              </a:lnSpc>
              <a:buFont typeface="Georgia"/>
              <a:buChar char="•"/>
            </a:pPr>
            <a:r>
              <a:rPr sz="2800" lang="en-IN">
                <a:solidFill>
                  <a:srgbClr val="000000"/>
                </a:solidFill>
                <a:latin typeface="Georgia"/>
              </a:rPr>
              <a:t>List of operations -</a:t>
            </a:r>
          </a:p>
          <a:p>
            <a:pPr lvl="1">
              <a:lnSpc>
                <a:spcPct val="100000"/>
              </a:lnSpc>
              <a:buFont typeface="Georgia"/>
              <a:buChar char="▫"/>
            </a:pPr>
            <a:r>
              <a:rPr sz="2600" lang="en-IN">
                <a:solidFill>
                  <a:srgbClr val="438086"/>
                </a:solidFill>
                <a:latin typeface="Georgia"/>
              </a:rPr>
              <a:t>Initialize</a:t>
            </a:r>
          </a:p>
          <a:p>
            <a:pPr lvl="1">
              <a:lnSpc>
                <a:spcPct val="100000"/>
              </a:lnSpc>
              <a:buFont typeface="Georgia"/>
              <a:buChar char="▫"/>
            </a:pPr>
            <a:r>
              <a:rPr sz="2600" lang="en-IN">
                <a:solidFill>
                  <a:srgbClr val="438086"/>
                </a:solidFill>
                <a:latin typeface="Georgia"/>
              </a:rPr>
              <a:t>Push</a:t>
            </a:r>
          </a:p>
          <a:p>
            <a:pPr lvl="1">
              <a:lnSpc>
                <a:spcPct val="100000"/>
              </a:lnSpc>
              <a:buFont typeface="Georgia"/>
              <a:buChar char="▫"/>
            </a:pPr>
            <a:r>
              <a:rPr sz="2600" lang="en-IN">
                <a:solidFill>
                  <a:srgbClr val="438086"/>
                </a:solidFill>
                <a:latin typeface="Georgia"/>
              </a:rPr>
              <a:t>Pop</a:t>
            </a:r>
          </a:p>
          <a:p>
            <a:pPr lvl="1">
              <a:lnSpc>
                <a:spcPct val="100000"/>
              </a:lnSpc>
              <a:buFont typeface="Georgia"/>
              <a:buChar char="▫"/>
            </a:pPr>
            <a:r>
              <a:rPr sz="2600" lang="en-IN">
                <a:solidFill>
                  <a:srgbClr val="438086"/>
                </a:solidFill>
                <a:latin typeface="Georgia"/>
              </a:rPr>
              <a:t>IsEmpty</a:t>
            </a:r>
          </a:p>
          <a:p>
            <a:pPr lvl="1">
              <a:lnSpc>
                <a:spcPct val="100000"/>
              </a:lnSpc>
              <a:buFont typeface="Georgia"/>
              <a:buChar char="▫"/>
            </a:pPr>
            <a:r>
              <a:rPr sz="2600" lang="en-IN">
                <a:solidFill>
                  <a:srgbClr val="438086"/>
                </a:solidFill>
                <a:latin typeface="Georgia"/>
              </a:rPr>
              <a:t>IsFull</a:t>
            </a:r>
          </a:p>
        </p:txBody>
      </p:sp>
      <p:pic>
        <p:nvPicPr>
          <p:cNvPr id="2097164" name="Picture 2" descr=""/>
          <p:cNvPicPr>
            <a:picLocks/>
          </p:cNvPicPr>
          <p:nvPr/>
        </p:nvPicPr>
        <p:blipFill>
          <a:blip xmlns:r="http://schemas.openxmlformats.org/officeDocument/2006/relationships" r:embed="rId1"/>
          <a:stretch>
            <a:fillRect/>
          </a:stretch>
        </p:blipFill>
        <p:spPr>
          <a:xfrm>
            <a:off x="4932000" y="4149000"/>
            <a:ext cx="2749320" cy="2376000"/>
          </a:xfrm>
          <a:prstGeom prst="rect"/>
          <a:ln>
            <a:noFill/>
          </a:ln>
        </p:spPr>
      </p:pic>
    </p:spTree>
  </p:cSld>
  <p:clrMapOvr>
    <a:masterClrMapping/>
  </p:clrMapOvr>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8631" name="TextShape 1"/>
          <p:cNvSpPr txBox="1"/>
          <p:nvPr/>
        </p:nvSpPr>
        <p:spPr>
          <a:xfrm>
            <a:off x="457200" y="332640"/>
            <a:ext cx="8229240" cy="1066320"/>
          </a:xfrm>
          <a:prstGeom prst="rect"/>
        </p:spPr>
        <p:txBody>
          <a:bodyPr anchor="ctr" bIns="45000" lIns="90000" rIns="90000" tIns="45000"/>
          <a:p>
            <a:pPr>
              <a:lnSpc>
                <a:spcPct val="100000"/>
              </a:lnSpc>
            </a:pPr>
            <a:r>
              <a:rPr sz="4000" lang="en-IN">
                <a:solidFill>
                  <a:srgbClr val="424456"/>
                </a:solidFill>
                <a:latin typeface="Trebuchet MS"/>
              </a:rPr>
              <a:t>Stack – Basic Concept</a:t>
            </a:r>
          </a:p>
        </p:txBody>
      </p:sp>
      <p:sp>
        <p:nvSpPr>
          <p:cNvPr id="1048632" name="TextShape 2"/>
          <p:cNvSpPr txBox="1"/>
          <p:nvPr/>
        </p:nvSpPr>
        <p:spPr>
          <a:xfrm>
            <a:off x="457200" y="1412640"/>
            <a:ext cx="8229240" cy="5161320"/>
          </a:xfrm>
          <a:prstGeom prst="rect"/>
        </p:spPr>
        <p:txBody>
          <a:bodyPr bIns="45000" lIns="90000" rIns="90000" tIns="45000"/>
          <a:p>
            <a:pPr>
              <a:lnSpc>
                <a:spcPct val="100000"/>
              </a:lnSpc>
              <a:buFont typeface="Georgia"/>
              <a:buChar char="•"/>
            </a:pPr>
            <a:r>
              <a:rPr sz="2800" lang="en-IN">
                <a:solidFill>
                  <a:srgbClr val="000000"/>
                </a:solidFill>
                <a:latin typeface="Georgia"/>
              </a:rPr>
              <a:t>Push: Adds an item in the stack. If the stack is full, then it is said to be an Overflow condition.</a:t>
            </a:r>
          </a:p>
          <a:p>
            <a:pPr>
              <a:lnSpc>
                <a:spcPct val="100000"/>
              </a:lnSpc>
            </a:pPr>
          </a:p>
          <a:p>
            <a:pPr>
              <a:lnSpc>
                <a:spcPct val="100000"/>
              </a:lnSpc>
              <a:buFont typeface="Georgia"/>
              <a:buChar char="•"/>
            </a:pPr>
            <a:r>
              <a:rPr sz="2800" lang="en-IN">
                <a:solidFill>
                  <a:srgbClr val="000000"/>
                </a:solidFill>
                <a:latin typeface="Georgia"/>
              </a:rPr>
              <a:t>Pop: Removes an item from the stack. The items are popped in the reversed order in which they are pushed. If the stack is empty, then it is said to be an Underflow condition.</a:t>
            </a:r>
          </a:p>
          <a:p>
            <a:pPr>
              <a:lnSpc>
                <a:spcPct val="100000"/>
              </a:lnSpc>
            </a:pPr>
          </a:p>
          <a:p>
            <a:pPr>
              <a:lnSpc>
                <a:spcPct val="100000"/>
              </a:lnSpc>
              <a:buFont typeface="Georgia"/>
              <a:buChar char="•"/>
            </a:pPr>
            <a:r>
              <a:rPr sz="2800" lang="en-IN">
                <a:solidFill>
                  <a:srgbClr val="000000"/>
                </a:solidFill>
                <a:latin typeface="Georgia"/>
              </a:rPr>
              <a:t>Peek or Top: Returns top element of stack.</a:t>
            </a:r>
          </a:p>
          <a:p>
            <a:pPr>
              <a:lnSpc>
                <a:spcPct val="100000"/>
              </a:lnSpc>
            </a:pPr>
          </a:p>
          <a:p>
            <a:pPr>
              <a:lnSpc>
                <a:spcPct val="100000"/>
              </a:lnSpc>
              <a:buFont typeface="Georgia"/>
              <a:buChar char="•"/>
            </a:pPr>
            <a:r>
              <a:rPr sz="2800" lang="en-IN">
                <a:solidFill>
                  <a:srgbClr val="000000"/>
                </a:solidFill>
                <a:latin typeface="Georgia"/>
              </a:rPr>
              <a:t>isEmpty: Returns true if stack is empty, else false.</a:t>
            </a:r>
          </a:p>
          <a:p>
            <a:pPr>
              <a:lnSpc>
                <a:spcPct val="100000"/>
              </a:lnSpc>
            </a:pPr>
          </a:p>
          <a:p>
            <a:pPr>
              <a:lnSpc>
                <a:spcPct val="100000"/>
              </a:lnSpc>
              <a:buFont typeface="Georgia"/>
              <a:buChar char="•"/>
            </a:pPr>
            <a:r>
              <a:rPr sz="2800" lang="en-IN">
                <a:solidFill>
                  <a:srgbClr val="000000"/>
                </a:solidFill>
                <a:latin typeface="Georgia"/>
              </a:rPr>
              <a:t>isFull: Returns true if stack is full, else false.</a:t>
            </a:r>
          </a:p>
        </p:txBody>
      </p:sp>
    </p:spTree>
  </p:cSld>
  <p:clrMapOvr>
    <a:masterClrMapping/>
  </p:clrMapOvr>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8" name=""/>
        <p:cNvGrpSpPr/>
        <p:nvPr/>
      </p:nvGrpSpPr>
      <p:grpSpPr>
        <a:xfrm>
          <a:off x="0" y="0"/>
          <a:ext cx="0" cy="0"/>
          <a:chOff x="0" y="0"/>
          <a:chExt cx="0" cy="0"/>
        </a:xfrm>
      </p:grpSpPr>
      <p:sp>
        <p:nvSpPr>
          <p:cNvPr id="1048633" name="TextShape 1"/>
          <p:cNvSpPr txBox="1"/>
          <p:nvPr/>
        </p:nvSpPr>
        <p:spPr>
          <a:xfrm>
            <a:off x="457200" y="332640"/>
            <a:ext cx="8229240" cy="1066320"/>
          </a:xfrm>
          <a:prstGeom prst="rect"/>
        </p:spPr>
        <p:txBody>
          <a:bodyPr anchor="ctr" bIns="45000" lIns="90000" rIns="90000" tIns="45000"/>
          <a:p>
            <a:pPr>
              <a:lnSpc>
                <a:spcPct val="100000"/>
              </a:lnSpc>
            </a:pPr>
            <a:r>
              <a:rPr sz="4000" lang="en-IN">
                <a:solidFill>
                  <a:srgbClr val="424456"/>
                </a:solidFill>
                <a:latin typeface="Trebuchet MS"/>
              </a:rPr>
              <a:t>Stack – Basic Concept</a:t>
            </a:r>
          </a:p>
        </p:txBody>
      </p:sp>
      <p:sp>
        <p:nvSpPr>
          <p:cNvPr id="1048634" name="TextShape 2"/>
          <p:cNvSpPr txBox="1"/>
          <p:nvPr/>
        </p:nvSpPr>
        <p:spPr>
          <a:xfrm>
            <a:off x="457200" y="1412640"/>
            <a:ext cx="8229240" cy="5161320"/>
          </a:xfrm>
          <a:prstGeom prst="rect"/>
        </p:spPr>
        <p:txBody>
          <a:bodyPr bIns="45000" lIns="90000" rIns="90000" tIns="45000"/>
          <a:p>
            <a:pPr>
              <a:lnSpc>
                <a:spcPct val="100000"/>
              </a:lnSpc>
              <a:buFont typeface="Georgia"/>
              <a:buChar char="•"/>
            </a:pPr>
            <a:r>
              <a:rPr sz="2800" lang="en-IN">
                <a:solidFill>
                  <a:srgbClr val="000000"/>
                </a:solidFill>
                <a:latin typeface="Georgia"/>
              </a:rPr>
              <a:t>Push: Adds an item in the stack. </a:t>
            </a:r>
          </a:p>
          <a:p>
            <a:pPr>
              <a:lnSpc>
                <a:spcPct val="100000"/>
              </a:lnSpc>
              <a:buFont typeface="Georgia"/>
              <a:buChar char="•"/>
            </a:pPr>
            <a:r>
              <a:rPr sz="2800" lang="en-IN">
                <a:solidFill>
                  <a:srgbClr val="000000"/>
                </a:solidFill>
                <a:latin typeface="Georgia"/>
              </a:rPr>
              <a:t>Pop: Removes an item from the stack. </a:t>
            </a:r>
          </a:p>
        </p:txBody>
      </p:sp>
      <p:pic>
        <p:nvPicPr>
          <p:cNvPr id="2097165" name="Picture 2" descr=""/>
          <p:cNvPicPr>
            <a:picLocks/>
          </p:cNvPicPr>
          <p:nvPr/>
        </p:nvPicPr>
        <p:blipFill>
          <a:blip xmlns:r="http://schemas.openxmlformats.org/officeDocument/2006/relationships" r:embed="rId1"/>
          <a:stretch>
            <a:fillRect/>
          </a:stretch>
        </p:blipFill>
        <p:spPr>
          <a:xfrm>
            <a:off x="323640" y="3069000"/>
            <a:ext cx="8100720" cy="2633040"/>
          </a:xfrm>
          <a:prstGeom prst="rect"/>
          <a:ln>
            <a:noFill/>
          </a:ln>
        </p:spPr>
      </p:pic>
    </p:spTree>
  </p:cSld>
  <p:clrMapOvr>
    <a:masterClrMapping/>
  </p:clrMapOvr>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9" name=""/>
        <p:cNvGrpSpPr/>
        <p:nvPr/>
      </p:nvGrpSpPr>
      <p:grpSpPr>
        <a:xfrm>
          <a:off x="0" y="0"/>
          <a:ext cx="0" cy="0"/>
          <a:chOff x="0" y="0"/>
          <a:chExt cx="0" cy="0"/>
        </a:xfrm>
      </p:grpSpPr>
      <p:sp>
        <p:nvSpPr>
          <p:cNvPr id="1048635" name="TextShape 1"/>
          <p:cNvSpPr txBox="1"/>
          <p:nvPr/>
        </p:nvSpPr>
        <p:spPr>
          <a:xfrm>
            <a:off x="457200" y="332640"/>
            <a:ext cx="8229240" cy="1066320"/>
          </a:xfrm>
          <a:prstGeom prst="rect"/>
        </p:spPr>
        <p:txBody>
          <a:bodyPr anchor="ctr" bIns="45000" lIns="90000" rIns="90000" tIns="45000"/>
          <a:p>
            <a:pPr>
              <a:lnSpc>
                <a:spcPct val="100000"/>
              </a:lnSpc>
            </a:pPr>
            <a:r>
              <a:rPr sz="4000" lang="en-IN">
                <a:solidFill>
                  <a:srgbClr val="424456"/>
                </a:solidFill>
                <a:latin typeface="Trebuchet MS"/>
              </a:rPr>
              <a:t>Stack – Example</a:t>
            </a:r>
          </a:p>
        </p:txBody>
      </p:sp>
      <p:sp>
        <p:nvSpPr>
          <p:cNvPr id="1048636" name="TextShape 2"/>
          <p:cNvSpPr txBox="1"/>
          <p:nvPr/>
        </p:nvSpPr>
        <p:spPr>
          <a:xfrm>
            <a:off x="457200" y="1412640"/>
            <a:ext cx="8229240" cy="5161320"/>
          </a:xfrm>
          <a:prstGeom prst="rect"/>
        </p:spPr>
        <p:txBody>
          <a:bodyPr bIns="45000" lIns="90000" rIns="90000" tIns="45000"/>
          <a:p>
            <a:pPr>
              <a:lnSpc>
                <a:spcPct val="100000"/>
              </a:lnSpc>
              <a:buFont typeface="Georgia"/>
              <a:buChar char="•"/>
            </a:pPr>
            <a:r>
              <a:rPr sz="2800" lang="en-IN">
                <a:solidFill>
                  <a:srgbClr val="000000"/>
                </a:solidFill>
                <a:latin typeface="Georgia"/>
              </a:rPr>
              <a:t>Describe the output of the following series of stack operations</a:t>
            </a:r>
          </a:p>
          <a:p>
            <a:pPr lvl="1">
              <a:lnSpc>
                <a:spcPct val="100000"/>
              </a:lnSpc>
              <a:buFont typeface="Georgia"/>
              <a:buChar char="▫"/>
            </a:pPr>
            <a:r>
              <a:rPr sz="2600" lang="en-IN">
                <a:solidFill>
                  <a:srgbClr val="000000"/>
                </a:solidFill>
                <a:latin typeface="Georgia"/>
              </a:rPr>
              <a:t>Push(8)</a:t>
            </a:r>
          </a:p>
          <a:p>
            <a:pPr lvl="1">
              <a:lnSpc>
                <a:spcPct val="100000"/>
              </a:lnSpc>
              <a:buFont typeface="Georgia"/>
              <a:buChar char="▫"/>
            </a:pPr>
            <a:r>
              <a:rPr sz="2600" lang="en-IN">
                <a:solidFill>
                  <a:srgbClr val="000000"/>
                </a:solidFill>
                <a:latin typeface="Georgia"/>
              </a:rPr>
              <a:t>Push(3)</a:t>
            </a:r>
          </a:p>
          <a:p>
            <a:pPr lvl="1">
              <a:lnSpc>
                <a:spcPct val="100000"/>
              </a:lnSpc>
              <a:buFont typeface="Georgia"/>
              <a:buChar char="▫"/>
            </a:pPr>
            <a:r>
              <a:rPr sz="2600" lang="en-IN">
                <a:solidFill>
                  <a:srgbClr val="000000"/>
                </a:solidFill>
                <a:latin typeface="Georgia"/>
              </a:rPr>
              <a:t>Pop()</a:t>
            </a:r>
          </a:p>
          <a:p>
            <a:pPr lvl="1">
              <a:lnSpc>
                <a:spcPct val="100000"/>
              </a:lnSpc>
              <a:buFont typeface="Georgia"/>
              <a:buChar char="▫"/>
            </a:pPr>
            <a:r>
              <a:rPr sz="2600" lang="en-IN">
                <a:solidFill>
                  <a:srgbClr val="000000"/>
                </a:solidFill>
                <a:latin typeface="Georgia"/>
              </a:rPr>
              <a:t>Push(2)</a:t>
            </a:r>
          </a:p>
          <a:p>
            <a:pPr lvl="1">
              <a:lnSpc>
                <a:spcPct val="100000"/>
              </a:lnSpc>
              <a:buFont typeface="Georgia"/>
              <a:buChar char="▫"/>
            </a:pPr>
            <a:r>
              <a:rPr sz="2600" lang="en-IN">
                <a:solidFill>
                  <a:srgbClr val="000000"/>
                </a:solidFill>
                <a:latin typeface="Georgia"/>
              </a:rPr>
              <a:t>Push(5)</a:t>
            </a:r>
          </a:p>
          <a:p>
            <a:pPr lvl="1">
              <a:lnSpc>
                <a:spcPct val="100000"/>
              </a:lnSpc>
              <a:buFont typeface="Georgia"/>
              <a:buChar char="▫"/>
            </a:pPr>
            <a:r>
              <a:rPr sz="2600" lang="en-IN">
                <a:solidFill>
                  <a:srgbClr val="000000"/>
                </a:solidFill>
                <a:latin typeface="Georgia"/>
              </a:rPr>
              <a:t>Pop()</a:t>
            </a:r>
          </a:p>
          <a:p>
            <a:pPr lvl="1">
              <a:lnSpc>
                <a:spcPct val="100000"/>
              </a:lnSpc>
              <a:buFont typeface="Georgia"/>
              <a:buChar char="▫"/>
            </a:pPr>
            <a:r>
              <a:rPr sz="2600" lang="en-IN">
                <a:solidFill>
                  <a:srgbClr val="000000"/>
                </a:solidFill>
                <a:latin typeface="Georgia"/>
              </a:rPr>
              <a:t>Pop()</a:t>
            </a:r>
          </a:p>
          <a:p>
            <a:pPr lvl="1">
              <a:lnSpc>
                <a:spcPct val="100000"/>
              </a:lnSpc>
              <a:buFont typeface="Georgia"/>
              <a:buChar char="▫"/>
            </a:pPr>
            <a:r>
              <a:rPr sz="2600" lang="en-IN">
                <a:solidFill>
                  <a:srgbClr val="000000"/>
                </a:solidFill>
                <a:latin typeface="Georgia"/>
              </a:rPr>
              <a:t>Push(9)</a:t>
            </a:r>
          </a:p>
          <a:p>
            <a:pPr lvl="1">
              <a:lnSpc>
                <a:spcPct val="100000"/>
              </a:lnSpc>
              <a:buFont typeface="Georgia"/>
              <a:buChar char="▫"/>
            </a:pPr>
            <a:r>
              <a:rPr sz="2600" lang="en-IN">
                <a:solidFill>
                  <a:srgbClr val="000000"/>
                </a:solidFill>
                <a:latin typeface="Georgia"/>
              </a:rPr>
              <a:t>Push(1)</a:t>
            </a:r>
          </a:p>
          <a:p>
            <a:pPr>
              <a:lnSpc>
                <a:spcPct val="100000"/>
              </a:lnSpc>
            </a:pPr>
          </a:p>
        </p:txBody>
      </p:sp>
    </p:spTree>
  </p:cSld>
  <p:clrMapOvr>
    <a:masterClrMapping/>
  </p:clrMapOvr>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0" name=""/>
        <p:cNvGrpSpPr/>
        <p:nvPr/>
      </p:nvGrpSpPr>
      <p:grpSpPr>
        <a:xfrm>
          <a:off x="0" y="0"/>
          <a:ext cx="0" cy="0"/>
          <a:chOff x="0" y="0"/>
          <a:chExt cx="0" cy="0"/>
        </a:xfrm>
      </p:grpSpPr>
      <p:sp>
        <p:nvSpPr>
          <p:cNvPr id="1048637" name="TextShape 1"/>
          <p:cNvSpPr txBox="1"/>
          <p:nvPr/>
        </p:nvSpPr>
        <p:spPr>
          <a:xfrm>
            <a:off x="457200" y="332640"/>
            <a:ext cx="8229240" cy="1066320"/>
          </a:xfrm>
          <a:prstGeom prst="rect"/>
        </p:spPr>
        <p:txBody>
          <a:bodyPr anchor="ctr" bIns="45000" lIns="90000" rIns="90000" tIns="45000"/>
          <a:p>
            <a:pPr>
              <a:lnSpc>
                <a:spcPct val="100000"/>
              </a:lnSpc>
            </a:pPr>
            <a:r>
              <a:rPr sz="4000" lang="en-IN">
                <a:solidFill>
                  <a:srgbClr val="424456"/>
                </a:solidFill>
                <a:latin typeface="Trebuchet MS"/>
              </a:rPr>
              <a:t>Stack – Example</a:t>
            </a:r>
          </a:p>
        </p:txBody>
      </p:sp>
      <p:sp>
        <p:nvSpPr>
          <p:cNvPr id="1048638" name="TextShape 2"/>
          <p:cNvSpPr txBox="1"/>
          <p:nvPr/>
        </p:nvSpPr>
        <p:spPr>
          <a:xfrm>
            <a:off x="457200" y="1412640"/>
            <a:ext cx="8229240" cy="5161320"/>
          </a:xfrm>
          <a:prstGeom prst="rect"/>
        </p:spPr>
        <p:txBody>
          <a:bodyPr bIns="45000" lIns="90000" rIns="90000" tIns="45000"/>
          <a:p>
            <a:pPr>
              <a:lnSpc>
                <a:spcPct val="100000"/>
              </a:lnSpc>
            </a:pPr>
            <a:r>
              <a:rPr sz="2800" lang="en-IN">
                <a:solidFill>
                  <a:srgbClr val="000000"/>
                </a:solidFill>
                <a:latin typeface="Georgia"/>
              </a:rPr>
              <a:t>#include&lt;iostream&gt;</a:t>
            </a:r>
          </a:p>
          <a:p>
            <a:pPr>
              <a:lnSpc>
                <a:spcPct val="100000"/>
              </a:lnSpc>
            </a:pPr>
            <a:r>
              <a:rPr sz="2800" lang="en-IN">
                <a:solidFill>
                  <a:srgbClr val="000000"/>
                </a:solidFill>
                <a:latin typeface="Georgia"/>
              </a:rPr>
              <a:t>#include&lt;ctype.h&gt;</a:t>
            </a:r>
          </a:p>
          <a:p>
            <a:pPr>
              <a:lnSpc>
                <a:spcPct val="100000"/>
              </a:lnSpc>
            </a:pPr>
            <a:r>
              <a:rPr sz="2800" lang="en-IN">
                <a:solidFill>
                  <a:srgbClr val="000000"/>
                </a:solidFill>
                <a:latin typeface="Georgia"/>
              </a:rPr>
              <a:t>using namespace std;</a:t>
            </a:r>
          </a:p>
          <a:p>
            <a:pPr>
              <a:lnSpc>
                <a:spcPct val="100000"/>
              </a:lnSpc>
            </a:pPr>
            <a:r>
              <a:rPr sz="2800" lang="en-IN">
                <a:solidFill>
                  <a:srgbClr val="000000"/>
                </a:solidFill>
                <a:latin typeface="Georgia"/>
              </a:rPr>
              <a:t>class stack</a:t>
            </a:r>
          </a:p>
          <a:p>
            <a:pPr>
              <a:lnSpc>
                <a:spcPct val="100000"/>
              </a:lnSpc>
            </a:pPr>
            <a:r>
              <a:rPr sz="2800" lang="en-IN">
                <a:solidFill>
                  <a:srgbClr val="000000"/>
                </a:solidFill>
                <a:latin typeface="Georgia"/>
              </a:rPr>
              <a:t>{</a:t>
            </a:r>
          </a:p>
          <a:p>
            <a:pPr>
              <a:lnSpc>
                <a:spcPct val="100000"/>
              </a:lnSpc>
            </a:pPr>
            <a:r>
              <a:rPr sz="2800" lang="en-IN">
                <a:solidFill>
                  <a:srgbClr val="000000"/>
                </a:solidFill>
                <a:latin typeface="Georgia"/>
              </a:rPr>
              <a:t>int top;</a:t>
            </a:r>
          </a:p>
          <a:p>
            <a:pPr>
              <a:lnSpc>
                <a:spcPct val="100000"/>
              </a:lnSpc>
            </a:pPr>
            <a:r>
              <a:rPr sz="2800" lang="en-IN">
                <a:solidFill>
                  <a:srgbClr val="000000"/>
                </a:solidFill>
                <a:latin typeface="Georgia"/>
              </a:rPr>
              <a:t>char data[20];</a:t>
            </a:r>
          </a:p>
          <a:p>
            <a:pPr>
              <a:lnSpc>
                <a:spcPct val="100000"/>
              </a:lnSpc>
            </a:pPr>
            <a:r>
              <a:rPr sz="2800" lang="en-IN">
                <a:solidFill>
                  <a:srgbClr val="000000"/>
                </a:solidFill>
                <a:latin typeface="Georgia"/>
              </a:rPr>
              <a:t>public:</a:t>
            </a:r>
            <a:r>
              <a:rPr sz="2800" lang="en-IN">
                <a:solidFill>
                  <a:srgbClr val="000000"/>
                </a:solidFill>
                <a:latin typeface="Georgia"/>
              </a:rPr>
              <a:t>	</a:t>
            </a:r>
          </a:p>
          <a:p>
            <a:pPr>
              <a:lnSpc>
                <a:spcPct val="100000"/>
              </a:lnSpc>
            </a:pPr>
            <a:r>
              <a:rPr sz="2800" lang="en-IN">
                <a:solidFill>
                  <a:srgbClr val="000000"/>
                </a:solidFill>
                <a:latin typeface="Georgia"/>
              </a:rPr>
              <a:t>stack() {top=-1;}</a:t>
            </a:r>
          </a:p>
          <a:p>
            <a:pPr>
              <a:lnSpc>
                <a:spcPct val="100000"/>
              </a:lnSpc>
            </a:pPr>
            <a:r>
              <a:rPr sz="2800" lang="en-IN">
                <a:solidFill>
                  <a:srgbClr val="000000"/>
                </a:solidFill>
                <a:latin typeface="Georgia"/>
              </a:rPr>
              <a:t>}</a:t>
            </a:r>
          </a:p>
        </p:txBody>
      </p:sp>
    </p:spTree>
  </p:cSld>
  <p:clrMapOvr>
    <a:masterClrMapping/>
  </p:clrMapOvr>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25" name=""/>
        <p:cNvGrpSpPr/>
        <p:nvPr/>
      </p:nvGrpSpPr>
      <p:grpSpPr>
        <a:xfrm>
          <a:off x="0" y="0"/>
          <a:ext cx="0" cy="0"/>
          <a:chOff x="0" y="0"/>
          <a:chExt cx="0" cy="0"/>
        </a:xfrm>
      </p:grpSpPr>
      <p:sp>
        <p:nvSpPr>
          <p:cNvPr id="1048593" name="TextShape 1"/>
          <p:cNvSpPr txBox="1"/>
          <p:nvPr/>
        </p:nvSpPr>
        <p:spPr>
          <a:xfrm>
            <a:off x="457200" y="332640"/>
            <a:ext cx="8229240" cy="1066320"/>
          </a:xfrm>
          <a:prstGeom prst="rect"/>
        </p:spPr>
        <p:txBody>
          <a:bodyPr anchor="ctr" bIns="45000" lIns="90000" rIns="90000" tIns="45000"/>
          <a:p>
            <a:pPr>
              <a:lnSpc>
                <a:spcPct val="100000"/>
              </a:lnSpc>
            </a:pPr>
            <a:r>
              <a:rPr sz="4000" lang="en-IN">
                <a:solidFill>
                  <a:srgbClr val="424456"/>
                </a:solidFill>
                <a:latin typeface="Trebuchet MS"/>
              </a:rPr>
              <a:t>Stack – Example</a:t>
            </a:r>
          </a:p>
        </p:txBody>
      </p:sp>
      <p:sp>
        <p:nvSpPr>
          <p:cNvPr id="1048594" name="TextShape 2"/>
          <p:cNvSpPr txBox="1"/>
          <p:nvPr/>
        </p:nvSpPr>
        <p:spPr>
          <a:xfrm>
            <a:off x="457200" y="1412640"/>
            <a:ext cx="8229240" cy="5161320"/>
          </a:xfrm>
          <a:prstGeom prst="rect"/>
        </p:spPr>
        <p:txBody>
          <a:bodyPr bIns="45000" lIns="90000" rIns="90000" tIns="45000"/>
          <a:p>
            <a:pPr>
              <a:lnSpc>
                <a:spcPct val="100000"/>
              </a:lnSpc>
            </a:pPr>
            <a:r>
              <a:rPr sz="2800" lang="en-IN">
                <a:solidFill>
                  <a:srgbClr val="000000"/>
                </a:solidFill>
                <a:latin typeface="Georgia"/>
              </a:rPr>
              <a:t>void push(int x) </a:t>
            </a:r>
          </a:p>
          <a:p>
            <a:pPr>
              <a:lnSpc>
                <a:spcPct val="100000"/>
              </a:lnSpc>
            </a:pPr>
            <a:r>
              <a:rPr sz="2800" lang="en-IN">
                <a:solidFill>
                  <a:srgbClr val="000000"/>
                </a:solidFill>
                <a:latin typeface="Georgia"/>
              </a:rPr>
              <a:t>{</a:t>
            </a:r>
          </a:p>
          <a:p>
            <a:pPr>
              <a:lnSpc>
                <a:spcPct val="100000"/>
              </a:lnSpc>
            </a:pPr>
            <a:r>
              <a:rPr sz="2800" lang="en-IN">
                <a:solidFill>
                  <a:srgbClr val="000000"/>
                </a:solidFill>
                <a:latin typeface="Georgia"/>
              </a:rPr>
              <a:t> </a:t>
            </a:r>
            <a:r>
              <a:rPr sz="2800" lang="en-IN">
                <a:solidFill>
                  <a:srgbClr val="000000"/>
                </a:solidFill>
                <a:latin typeface="Georgia"/>
              </a:rPr>
              <a:t>top++;</a:t>
            </a:r>
            <a:r>
              <a:rPr sz="2800" lang="en-IN">
                <a:solidFill>
                  <a:srgbClr val="000000"/>
                </a:solidFill>
                <a:latin typeface="Georgia"/>
              </a:rPr>
              <a:t>	</a:t>
            </a:r>
            <a:r>
              <a:rPr sz="2800" lang="en-IN">
                <a:solidFill>
                  <a:srgbClr val="000000"/>
                </a:solidFill>
                <a:latin typeface="Georgia"/>
              </a:rPr>
              <a:t> </a:t>
            </a:r>
          </a:p>
          <a:p>
            <a:pPr>
              <a:lnSpc>
                <a:spcPct val="100000"/>
              </a:lnSpc>
            </a:pPr>
            <a:r>
              <a:rPr sz="2800" lang="en-IN">
                <a:solidFill>
                  <a:srgbClr val="000000"/>
                </a:solidFill>
                <a:latin typeface="Georgia"/>
              </a:rPr>
              <a:t>data[top]=x;</a:t>
            </a:r>
          </a:p>
          <a:p>
            <a:pPr>
              <a:lnSpc>
                <a:spcPct val="100000"/>
              </a:lnSpc>
            </a:pPr>
            <a:r>
              <a:rPr sz="2800" lang="en-IN">
                <a:solidFill>
                  <a:srgbClr val="000000"/>
                </a:solidFill>
                <a:latin typeface="Georgia"/>
              </a:rPr>
              <a:t> </a:t>
            </a:r>
            <a:r>
              <a:rPr sz="2800" lang="en-IN">
                <a:solidFill>
                  <a:srgbClr val="000000"/>
                </a:solidFill>
                <a:latin typeface="Georgia"/>
              </a:rPr>
              <a:t>}</a:t>
            </a:r>
          </a:p>
          <a:p>
            <a:pPr>
              <a:lnSpc>
                <a:spcPct val="100000"/>
              </a:lnSpc>
            </a:pPr>
          </a:p>
          <a:p>
            <a:pPr>
              <a:lnSpc>
                <a:spcPct val="100000"/>
              </a:lnSpc>
            </a:pPr>
            <a:r>
              <a:rPr sz="2800" lang="en-IN">
                <a:solidFill>
                  <a:srgbClr val="000000"/>
                </a:solidFill>
                <a:latin typeface="Georgia"/>
              </a:rPr>
              <a:t> </a:t>
            </a:r>
            <a:r>
              <a:rPr sz="2800" lang="en-IN">
                <a:solidFill>
                  <a:srgbClr val="000000"/>
                </a:solidFill>
                <a:latin typeface="Georgia"/>
              </a:rPr>
              <a:t>int pop()</a:t>
            </a:r>
          </a:p>
          <a:p>
            <a:pPr>
              <a:lnSpc>
                <a:spcPct val="100000"/>
              </a:lnSpc>
            </a:pPr>
            <a:r>
              <a:rPr sz="2800" lang="en-IN">
                <a:solidFill>
                  <a:srgbClr val="000000"/>
                </a:solidFill>
                <a:latin typeface="Georgia"/>
              </a:rPr>
              <a:t> </a:t>
            </a:r>
            <a:r>
              <a:rPr sz="2800" lang="en-IN">
                <a:solidFill>
                  <a:srgbClr val="000000"/>
                </a:solidFill>
                <a:latin typeface="Georgia"/>
              </a:rPr>
              <a:t>{</a:t>
            </a:r>
          </a:p>
          <a:p>
            <a:pPr>
              <a:lnSpc>
                <a:spcPct val="100000"/>
              </a:lnSpc>
            </a:pPr>
            <a:r>
              <a:rPr sz="2800" lang="en-IN">
                <a:solidFill>
                  <a:srgbClr val="000000"/>
                </a:solidFill>
                <a:latin typeface="Georgia"/>
              </a:rPr>
              <a:t> </a:t>
            </a:r>
            <a:r>
              <a:rPr sz="2800" lang="en-IN">
                <a:solidFill>
                  <a:srgbClr val="000000"/>
                </a:solidFill>
                <a:latin typeface="Georgia"/>
              </a:rPr>
              <a:t>char x;</a:t>
            </a:r>
            <a:r>
              <a:rPr sz="2800" lang="en-IN">
                <a:solidFill>
                  <a:srgbClr val="000000"/>
                </a:solidFill>
                <a:latin typeface="Georgia"/>
              </a:rPr>
              <a:t>	</a:t>
            </a:r>
            <a:r>
              <a:rPr sz="2800" lang="en-IN">
                <a:solidFill>
                  <a:srgbClr val="000000"/>
                </a:solidFill>
                <a:latin typeface="Georgia"/>
              </a:rPr>
              <a:t> </a:t>
            </a:r>
          </a:p>
          <a:p>
            <a:pPr>
              <a:lnSpc>
                <a:spcPct val="100000"/>
              </a:lnSpc>
            </a:pPr>
            <a:r>
              <a:rPr sz="2800" lang="en-IN">
                <a:solidFill>
                  <a:srgbClr val="000000"/>
                </a:solidFill>
                <a:latin typeface="Georgia"/>
              </a:rPr>
              <a:t> </a:t>
            </a:r>
            <a:r>
              <a:rPr sz="2800" lang="en-IN">
                <a:solidFill>
                  <a:srgbClr val="000000"/>
                </a:solidFill>
                <a:latin typeface="Georgia"/>
              </a:rPr>
              <a:t>x=data[top];</a:t>
            </a:r>
            <a:r>
              <a:rPr sz="2800" lang="en-IN">
                <a:solidFill>
                  <a:srgbClr val="000000"/>
                </a:solidFill>
                <a:latin typeface="Georgia"/>
              </a:rPr>
              <a:t>	</a:t>
            </a:r>
            <a:r>
              <a:rPr sz="2800" lang="en-IN">
                <a:solidFill>
                  <a:srgbClr val="000000"/>
                </a:solidFill>
                <a:latin typeface="Georgia"/>
              </a:rPr>
              <a:t> </a:t>
            </a:r>
          </a:p>
          <a:p>
            <a:pPr>
              <a:lnSpc>
                <a:spcPct val="100000"/>
              </a:lnSpc>
            </a:pPr>
            <a:r>
              <a:rPr sz="2800" lang="en-IN">
                <a:solidFill>
                  <a:srgbClr val="000000"/>
                </a:solidFill>
                <a:latin typeface="Georgia"/>
              </a:rPr>
              <a:t> </a:t>
            </a:r>
            <a:r>
              <a:rPr sz="2800" lang="en-IN">
                <a:solidFill>
                  <a:srgbClr val="000000"/>
                </a:solidFill>
                <a:latin typeface="Georgia"/>
              </a:rPr>
              <a:t>top--;</a:t>
            </a:r>
            <a:r>
              <a:rPr sz="2800" lang="en-IN">
                <a:solidFill>
                  <a:srgbClr val="000000"/>
                </a:solidFill>
                <a:latin typeface="Georgia"/>
              </a:rPr>
              <a:t>	</a:t>
            </a:r>
            <a:r>
              <a:rPr sz="2800" lang="en-IN">
                <a:solidFill>
                  <a:srgbClr val="000000"/>
                </a:solidFill>
                <a:latin typeface="Georgia"/>
              </a:rPr>
              <a:t> </a:t>
            </a:r>
          </a:p>
          <a:p>
            <a:pPr>
              <a:lnSpc>
                <a:spcPct val="100000"/>
              </a:lnSpc>
            </a:pPr>
            <a:r>
              <a:rPr sz="2800" lang="en-IN">
                <a:solidFill>
                  <a:srgbClr val="000000"/>
                </a:solidFill>
                <a:latin typeface="Georgia"/>
              </a:rPr>
              <a:t> </a:t>
            </a:r>
            <a:r>
              <a:rPr sz="2800" lang="en-IN">
                <a:solidFill>
                  <a:srgbClr val="000000"/>
                </a:solidFill>
                <a:latin typeface="Georgia"/>
              </a:rPr>
              <a:t>return x; </a:t>
            </a:r>
          </a:p>
          <a:p>
            <a:pPr>
              <a:lnSpc>
                <a:spcPct val="100000"/>
              </a:lnSpc>
            </a:pPr>
            <a:r>
              <a:rPr sz="2800" lang="en-IN">
                <a:solidFill>
                  <a:srgbClr val="000000"/>
                </a:solidFill>
                <a:latin typeface="Georgia"/>
              </a:rPr>
              <a:t>}</a:t>
            </a:r>
          </a:p>
        </p:txBody>
      </p:sp>
    </p:spTree>
  </p:cSld>
  <p:clrMapOvr>
    <a:masterClrMapping/>
  </p:clrMapOvr>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8589" name="TextShape 1"/>
          <p:cNvSpPr txBox="1"/>
          <p:nvPr/>
        </p:nvSpPr>
        <p:spPr>
          <a:xfrm>
            <a:off x="457200" y="332640"/>
            <a:ext cx="8229240" cy="1066320"/>
          </a:xfrm>
          <a:prstGeom prst="rect"/>
        </p:spPr>
        <p:txBody>
          <a:bodyPr anchor="ctr" bIns="45000" lIns="90000" rIns="90000" tIns="45000"/>
          <a:p>
            <a:pPr>
              <a:lnSpc>
                <a:spcPct val="100000"/>
              </a:lnSpc>
            </a:pPr>
            <a:r>
              <a:rPr sz="4000" lang="en-IN">
                <a:solidFill>
                  <a:srgbClr val="424456"/>
                </a:solidFill>
                <a:latin typeface="Trebuchet MS"/>
              </a:rPr>
              <a:t>Stack </a:t>
            </a:r>
          </a:p>
        </p:txBody>
      </p:sp>
      <p:sp>
        <p:nvSpPr>
          <p:cNvPr id="1048590" name="TextShape 2"/>
          <p:cNvSpPr txBox="1"/>
          <p:nvPr/>
        </p:nvSpPr>
        <p:spPr>
          <a:xfrm>
            <a:off x="457200" y="1412640"/>
            <a:ext cx="8229240" cy="5161320"/>
          </a:xfrm>
          <a:prstGeom prst="rect"/>
        </p:spPr>
        <p:txBody>
          <a:bodyPr bIns="45000" lIns="90000" rIns="90000" tIns="45000"/>
          <a:p/>
        </p:txBody>
      </p:sp>
      <p:pic>
        <p:nvPicPr>
          <p:cNvPr id="2097154" name="Picture 2" descr=""/>
          <p:cNvPicPr>
            <a:picLocks/>
          </p:cNvPicPr>
          <p:nvPr/>
        </p:nvPicPr>
        <p:blipFill>
          <a:blip xmlns:r="http://schemas.openxmlformats.org/officeDocument/2006/relationships" r:embed="rId1"/>
          <a:stretch>
            <a:fillRect/>
          </a:stretch>
        </p:blipFill>
        <p:spPr>
          <a:xfrm>
            <a:off x="395640" y="1490040"/>
            <a:ext cx="8273520" cy="4818960"/>
          </a:xfrm>
          <a:prstGeom prst="rect"/>
          <a:ln>
            <a:noFill/>
          </a:ln>
        </p:spPr>
      </p:pic>
    </p:spTree>
  </p:cSld>
  <p:clrMapOvr>
    <a:masterClrMapping/>
  </p:clrMapOvr>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8585" name="TextShape 1"/>
          <p:cNvSpPr txBox="1"/>
          <p:nvPr/>
        </p:nvSpPr>
        <p:spPr>
          <a:xfrm>
            <a:off x="457200" y="332640"/>
            <a:ext cx="8229240" cy="1066320"/>
          </a:xfrm>
          <a:prstGeom prst="rect"/>
        </p:spPr>
        <p:txBody>
          <a:bodyPr anchor="ctr" bIns="45000" lIns="90000" rIns="90000" tIns="45000"/>
          <a:p>
            <a:pPr>
              <a:lnSpc>
                <a:spcPct val="100000"/>
              </a:lnSpc>
            </a:pPr>
            <a:r>
              <a:rPr sz="4000" lang="en-IN">
                <a:solidFill>
                  <a:srgbClr val="424456"/>
                </a:solidFill>
                <a:latin typeface="Trebuchet MS"/>
              </a:rPr>
              <a:t>Applications of Stack</a:t>
            </a:r>
          </a:p>
        </p:txBody>
      </p:sp>
      <p:sp>
        <p:nvSpPr>
          <p:cNvPr id="1048586" name="TextShape 2"/>
          <p:cNvSpPr txBox="1"/>
          <p:nvPr/>
        </p:nvSpPr>
        <p:spPr>
          <a:xfrm>
            <a:off x="457200" y="1412640"/>
            <a:ext cx="8229240" cy="5161320"/>
          </a:xfrm>
          <a:prstGeom prst="rect"/>
        </p:spPr>
        <p:txBody>
          <a:bodyPr bIns="45000" lIns="90000" rIns="90000" tIns="45000"/>
          <a:p>
            <a:pPr>
              <a:lnSpc>
                <a:spcPct val="100000"/>
              </a:lnSpc>
              <a:buFont typeface="Georgia"/>
              <a:buChar char="•"/>
            </a:pPr>
            <a:r>
              <a:rPr sz="2800" lang="en-IN">
                <a:solidFill>
                  <a:srgbClr val="000000"/>
                </a:solidFill>
                <a:latin typeface="Georgia"/>
              </a:rPr>
              <a:t>Infix to Postfix /Prefix conversion</a:t>
            </a:r>
          </a:p>
          <a:p>
            <a:pPr>
              <a:lnSpc>
                <a:spcPct val="100000"/>
              </a:lnSpc>
              <a:buFont typeface="Georgia"/>
              <a:buChar char="•"/>
            </a:pPr>
            <a:r>
              <a:rPr sz="2800" lang="en-IN">
                <a:solidFill>
                  <a:srgbClr val="000000"/>
                </a:solidFill>
                <a:latin typeface="Georgia"/>
              </a:rPr>
              <a:t>Reversing a string</a:t>
            </a:r>
          </a:p>
          <a:p>
            <a:pPr>
              <a:lnSpc>
                <a:spcPct val="100000"/>
              </a:lnSpc>
              <a:buFont typeface="Georgia"/>
              <a:buChar char="•"/>
            </a:pPr>
            <a:r>
              <a:rPr sz="2800" lang="en-IN">
                <a:solidFill>
                  <a:srgbClr val="000000"/>
                </a:solidFill>
                <a:latin typeface="Georgia"/>
              </a:rPr>
              <a:t>Balancing of symbols</a:t>
            </a:r>
          </a:p>
          <a:p>
            <a:pPr>
              <a:lnSpc>
                <a:spcPct val="100000"/>
              </a:lnSpc>
              <a:buFont typeface="Georgia"/>
              <a:buChar char="•"/>
            </a:pPr>
            <a:r>
              <a:rPr sz="2800" lang="en-IN">
                <a:solidFill>
                  <a:srgbClr val="000000"/>
                </a:solidFill>
                <a:latin typeface="Georgia"/>
              </a:rPr>
              <a:t>Redo-undo features at many places like editors, photoshop.</a:t>
            </a:r>
          </a:p>
          <a:p>
            <a:pPr>
              <a:lnSpc>
                <a:spcPct val="100000"/>
              </a:lnSpc>
              <a:buFont typeface="Georgia"/>
              <a:buChar char="•"/>
            </a:pPr>
            <a:r>
              <a:rPr sz="2800" lang="en-IN">
                <a:solidFill>
                  <a:srgbClr val="000000"/>
                </a:solidFill>
                <a:latin typeface="Georgia"/>
              </a:rPr>
              <a:t>Forward and backward feature in web browsers</a:t>
            </a:r>
          </a:p>
          <a:p>
            <a:pPr>
              <a:lnSpc>
                <a:spcPct val="100000"/>
              </a:lnSpc>
              <a:buFont typeface="Georgia"/>
              <a:buChar char="•"/>
            </a:pPr>
            <a:r>
              <a:rPr sz="2800" lang="en-IN">
                <a:solidFill>
                  <a:srgbClr val="000000"/>
                </a:solidFill>
                <a:latin typeface="Georgia"/>
              </a:rPr>
              <a:t>Used in many algorithms like Tower of Hanoi, tree traversals,</a:t>
            </a:r>
          </a:p>
          <a:p>
            <a:pPr>
              <a:lnSpc>
                <a:spcPct val="100000"/>
              </a:lnSpc>
              <a:buFont typeface="Georgia"/>
              <a:buChar char="•"/>
            </a:pPr>
            <a:r>
              <a:rPr sz="2800" lang="en-IN">
                <a:solidFill>
                  <a:srgbClr val="000000"/>
                </a:solidFill>
                <a:latin typeface="Georgia"/>
              </a:rPr>
              <a:t>stock span problem, histogram problem.</a:t>
            </a:r>
          </a:p>
          <a:p>
            <a:pPr>
              <a:lnSpc>
                <a:spcPct val="100000"/>
              </a:lnSpc>
              <a:buFont typeface="Georgia"/>
              <a:buChar char="•"/>
            </a:pPr>
            <a:r>
              <a:rPr sz="2800" lang="en-IN">
                <a:solidFill>
                  <a:srgbClr val="000000"/>
                </a:solidFill>
                <a:latin typeface="Georgia"/>
              </a:rPr>
              <a:t>Other applications can be Backtracking, Knight tour problem, rat</a:t>
            </a:r>
          </a:p>
          <a:p>
            <a:pPr>
              <a:lnSpc>
                <a:spcPct val="100000"/>
              </a:lnSpc>
              <a:buFont typeface="Georgia"/>
              <a:buChar char="•"/>
            </a:pPr>
            <a:r>
              <a:rPr sz="2800" lang="en-IN">
                <a:solidFill>
                  <a:srgbClr val="000000"/>
                </a:solidFill>
                <a:latin typeface="Georgia"/>
              </a:rPr>
              <a:t>in a maze, N queen problem and sudoku solver</a:t>
            </a:r>
          </a:p>
          <a:p>
            <a:pPr>
              <a:lnSpc>
                <a:spcPct val="100000"/>
              </a:lnSpc>
              <a:buFont typeface="Georgia"/>
              <a:buChar char="•"/>
            </a:pPr>
            <a:r>
              <a:rPr sz="2800" lang="en-IN">
                <a:solidFill>
                  <a:srgbClr val="000000"/>
                </a:solidFill>
                <a:latin typeface="Georgia"/>
              </a:rPr>
              <a:t>In Graph Algorithms like Topological Sorting and Strongly</a:t>
            </a:r>
          </a:p>
          <a:p>
            <a:pPr>
              <a:lnSpc>
                <a:spcPct val="100000"/>
              </a:lnSpc>
              <a:buFont typeface="Georgia"/>
              <a:buChar char="•"/>
            </a:pPr>
            <a:r>
              <a:rPr sz="2800" lang="en-IN">
                <a:solidFill>
                  <a:srgbClr val="000000"/>
                </a:solidFill>
                <a:latin typeface="Georgia"/>
              </a:rPr>
              <a:t>Connected Components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581" name="TextShape 1"/>
          <p:cNvSpPr txBox="1"/>
          <p:nvPr/>
        </p:nvSpPr>
        <p:spPr>
          <a:xfrm>
            <a:off x="457200" y="1143000"/>
            <a:ext cx="8229240" cy="1066320"/>
          </a:xfrm>
          <a:prstGeom prst="rect"/>
        </p:spPr>
        <p:txBody>
          <a:bodyPr anchor="ctr" bIns="45000" lIns="90000" rIns="90000" tIns="45000"/>
          <a:p>
            <a:pPr algn="ctr">
              <a:lnSpc>
                <a:spcPct val="100000"/>
              </a:lnSpc>
            </a:pPr>
            <a:r>
              <a:rPr sz="4000" lang="en-IN">
                <a:solidFill>
                  <a:srgbClr val="424456"/>
                </a:solidFill>
                <a:latin typeface="Trebuchet MS"/>
              </a:rPr>
              <a:t>DSL Group - D</a:t>
            </a:r>
          </a:p>
        </p:txBody>
      </p:sp>
      <p:sp>
        <p:nvSpPr>
          <p:cNvPr id="1048582" name="TextShape 2"/>
          <p:cNvSpPr txBox="1"/>
          <p:nvPr/>
        </p:nvSpPr>
        <p:spPr>
          <a:xfrm>
            <a:off x="457200" y="2249280"/>
            <a:ext cx="8229240" cy="4324680"/>
          </a:xfrm>
          <a:prstGeom prst="rect"/>
        </p:spPr>
        <p:txBody>
          <a:bodyPr bIns="45000" lIns="90000" rIns="90000" tIns="45000"/>
          <a:p/>
        </p:txBody>
      </p:sp>
      <p:pic>
        <p:nvPicPr>
          <p:cNvPr id="2097153" name="Picture 2" descr=""/>
          <p:cNvPicPr>
            <a:picLocks/>
          </p:cNvPicPr>
          <p:nvPr/>
        </p:nvPicPr>
        <p:blipFill>
          <a:blip xmlns:r="http://schemas.openxmlformats.org/officeDocument/2006/relationships" r:embed="rId1"/>
          <a:stretch>
            <a:fillRect/>
          </a:stretch>
        </p:blipFill>
        <p:spPr>
          <a:xfrm>
            <a:off x="395640" y="2667600"/>
            <a:ext cx="8400960" cy="2849040"/>
          </a:xfrm>
          <a:prstGeom prst="rect"/>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20" name=""/>
        <p:cNvGrpSpPr/>
        <p:nvPr/>
      </p:nvGrpSpPr>
      <p:grpSpPr>
        <a:xfrm>
          <a:off x="0" y="0"/>
          <a:ext cx="0" cy="0"/>
          <a:chOff x="0" y="0"/>
          <a:chExt cx="0" cy="0"/>
        </a:xfrm>
      </p:grpSpPr>
      <p:sp>
        <p:nvSpPr>
          <p:cNvPr id="1048583" name="TextShape 1"/>
          <p:cNvSpPr txBox="1"/>
          <p:nvPr/>
        </p:nvSpPr>
        <p:spPr>
          <a:xfrm>
            <a:off x="457200" y="332640"/>
            <a:ext cx="8229240" cy="1066320"/>
          </a:xfrm>
          <a:prstGeom prst="rect"/>
        </p:spPr>
        <p:txBody>
          <a:bodyPr anchor="ctr" bIns="45000" lIns="90000" rIns="90000" tIns="45000"/>
          <a:p>
            <a:pPr>
              <a:lnSpc>
                <a:spcPct val="100000"/>
              </a:lnSpc>
            </a:pPr>
            <a:r>
              <a:rPr sz="4000" lang="en-IN">
                <a:solidFill>
                  <a:srgbClr val="424456"/>
                </a:solidFill>
                <a:latin typeface="Trebuchet MS"/>
              </a:rPr>
              <a:t>Infix to Postfix Conversion</a:t>
            </a:r>
          </a:p>
        </p:txBody>
      </p:sp>
      <p:sp>
        <p:nvSpPr>
          <p:cNvPr id="1048584" name="TextShape 2"/>
          <p:cNvSpPr txBox="1"/>
          <p:nvPr/>
        </p:nvSpPr>
        <p:spPr>
          <a:xfrm>
            <a:off x="457200" y="1412640"/>
            <a:ext cx="8229240" cy="5161320"/>
          </a:xfrm>
          <a:prstGeom prst="rect"/>
        </p:spPr>
        <p:txBody>
          <a:bodyPr bIns="45000" lIns="90000" rIns="90000" tIns="45000"/>
          <a:p>
            <a:pPr>
              <a:lnSpc>
                <a:spcPct val="100000"/>
              </a:lnSpc>
              <a:buFont typeface="Georgia"/>
              <a:buChar char="•"/>
            </a:pPr>
            <a:r>
              <a:rPr sz="2800" lang="en-IN">
                <a:solidFill>
                  <a:srgbClr val="000000"/>
                </a:solidFill>
                <a:latin typeface="Georgia"/>
              </a:rPr>
              <a:t>Read Infix expression left to right one character at a time</a:t>
            </a:r>
          </a:p>
          <a:p>
            <a:pPr>
              <a:lnSpc>
                <a:spcPct val="100000"/>
              </a:lnSpc>
              <a:buFont typeface="Georgia"/>
              <a:buChar char="•"/>
            </a:pPr>
            <a:r>
              <a:rPr sz="2800" lang="en-IN">
                <a:solidFill>
                  <a:srgbClr val="000000"/>
                </a:solidFill>
                <a:latin typeface="Georgia"/>
              </a:rPr>
              <a:t>If input symbol operand then place it in postfix expression</a:t>
            </a:r>
          </a:p>
          <a:p>
            <a:pPr>
              <a:lnSpc>
                <a:spcPct val="100000"/>
              </a:lnSpc>
              <a:buFont typeface="Georgia"/>
              <a:buChar char="•"/>
            </a:pPr>
            <a:r>
              <a:rPr sz="2800" lang="en-IN">
                <a:solidFill>
                  <a:srgbClr val="000000"/>
                </a:solidFill>
                <a:latin typeface="Georgia"/>
              </a:rPr>
              <a:t>If input Symbol ( - Push onto the stack</a:t>
            </a:r>
          </a:p>
          <a:p>
            <a:pPr>
              <a:lnSpc>
                <a:spcPct val="100000"/>
              </a:lnSpc>
              <a:buFont typeface="Georgia"/>
              <a:buChar char="•"/>
            </a:pPr>
            <a:r>
              <a:rPr sz="2800" lang="en-IN">
                <a:solidFill>
                  <a:srgbClr val="000000"/>
                </a:solidFill>
                <a:latin typeface="Georgia"/>
              </a:rPr>
              <a:t>If input Symbol operator - Push onto the stack</a:t>
            </a:r>
          </a:p>
          <a:p>
            <a:pPr lvl="1">
              <a:lnSpc>
                <a:spcPct val="100000"/>
              </a:lnSpc>
              <a:buFont typeface="Georgia"/>
              <a:buChar char="▫"/>
            </a:pPr>
            <a:r>
              <a:rPr sz="2600" lang="en-IN">
                <a:solidFill>
                  <a:srgbClr val="438086"/>
                </a:solidFill>
                <a:latin typeface="Georgia"/>
              </a:rPr>
              <a:t>Check if Priority of operator in stack is grater than the priority of incoming operator then place it in postfix expression. Repeat step till ….</a:t>
            </a:r>
          </a:p>
          <a:p>
            <a:pPr lvl="1">
              <a:lnSpc>
                <a:spcPct val="100000"/>
              </a:lnSpc>
              <a:buFont typeface="Georgia"/>
              <a:buChar char="▫"/>
            </a:pPr>
            <a:r>
              <a:rPr sz="2600" lang="en-IN">
                <a:solidFill>
                  <a:srgbClr val="438086"/>
                </a:solidFill>
                <a:latin typeface="Georgia"/>
              </a:rPr>
              <a:t>Otherwise Push operator onto the stack</a:t>
            </a:r>
          </a:p>
          <a:p>
            <a:pPr lvl="1">
              <a:lnSpc>
                <a:spcPct val="100000"/>
              </a:lnSpc>
              <a:buFont typeface="Georgia"/>
              <a:buChar char="▫"/>
            </a:pPr>
            <a:r>
              <a:rPr sz="2600" lang="en-IN">
                <a:solidFill>
                  <a:srgbClr val="438086"/>
                </a:solidFill>
                <a:latin typeface="Georgia"/>
              </a:rPr>
              <a:t>If ) – pop all operator till (</a:t>
            </a:r>
          </a:p>
          <a:p>
            <a:pPr>
              <a:lnSpc>
                <a:spcPct val="100000"/>
              </a:lnSpc>
              <a:buFont typeface="Georgia"/>
              <a:buChar char="•"/>
            </a:pPr>
            <a:r>
              <a:rPr sz="2800" lang="en-IN">
                <a:solidFill>
                  <a:srgbClr val="000000"/>
                </a:solidFill>
                <a:latin typeface="Georgia"/>
              </a:rPr>
              <a:t>Finally pop all element</a:t>
            </a:r>
          </a:p>
          <a:p>
            <a:pPr>
              <a:lnSpc>
                <a:spcPct val="100000"/>
              </a:lnSpc>
              <a:buFont typeface="Georgia"/>
              <a:buChar char="•"/>
            </a:pPr>
            <a:r>
              <a:rPr sz="2800" lang="en-IN">
                <a:solidFill>
                  <a:srgbClr val="000000"/>
                </a:solidFill>
                <a:latin typeface="Georgia"/>
              </a:rPr>
              <a:t>Print postfix expression as a result</a:t>
            </a:r>
          </a:p>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22" name=""/>
        <p:cNvGrpSpPr/>
        <p:nvPr/>
      </p:nvGrpSpPr>
      <p:grpSpPr>
        <a:xfrm>
          <a:off x="0" y="0"/>
          <a:ext cx="0" cy="0"/>
          <a:chOff x="0" y="0"/>
          <a:chExt cx="0" cy="0"/>
        </a:xfrm>
      </p:grpSpPr>
      <p:sp>
        <p:nvSpPr>
          <p:cNvPr id="1048587" name="CustomShape 1"/>
          <p:cNvSpPr/>
          <p:nvPr/>
        </p:nvSpPr>
        <p:spPr>
          <a:xfrm>
            <a:off x="457200" y="273240"/>
            <a:ext cx="8228520" cy="1144800"/>
          </a:xfrm>
          <a:prstGeom prst="rect"/>
          <a:noFill/>
          <a:ln>
            <a:noFill/>
          </a:ln>
        </p:spPr>
        <p:txBody>
          <a:bodyPr anchor="ctr" bIns="0" lIns="0" rIns="0" tIns="0"/>
          <a:p>
            <a:pPr>
              <a:lnSpc>
                <a:spcPct val="100000"/>
              </a:lnSpc>
            </a:pPr>
            <a:r>
              <a:rPr sz="4000" lang="en-IN">
                <a:solidFill>
                  <a:srgbClr val="424456"/>
                </a:solidFill>
                <a:latin typeface="Trebuchet MS"/>
              </a:rPr>
              <a:t>Infix to Postfix Conversion</a:t>
            </a:r>
          </a:p>
        </p:txBody>
      </p:sp>
      <p:sp>
        <p:nvSpPr>
          <p:cNvPr id="1048588" name="CustomShape 2"/>
          <p:cNvSpPr/>
          <p:nvPr/>
        </p:nvSpPr>
        <p:spPr>
          <a:xfrm>
            <a:off x="251640" y="1604880"/>
            <a:ext cx="8434080" cy="3977280"/>
          </a:xfrm>
          <a:prstGeom prst="rect"/>
          <a:noFill/>
          <a:ln>
            <a:noFill/>
          </a:ln>
        </p:spPr>
        <p:txBody>
          <a:bodyPr bIns="0" lIns="0" rIns="0" tIns="0"/>
          <a:p>
            <a:pPr>
              <a:lnSpc>
                <a:spcPct val="100000"/>
              </a:lnSpc>
            </a:pPr>
            <a:r>
              <a:rPr sz="3200" lang="en-IN">
                <a:solidFill>
                  <a:srgbClr val="000000"/>
                </a:solidFill>
                <a:latin typeface="Arial"/>
              </a:rPr>
              <a:t>Infix Expression - A*B+C</a:t>
            </a:r>
          </a:p>
          <a:p>
            <a:pPr>
              <a:lnSpc>
                <a:spcPct val="100000"/>
              </a:lnSpc>
            </a:pPr>
          </a:p>
          <a:p>
            <a:pPr>
              <a:lnSpc>
                <a:spcPct val="100000"/>
              </a:lnSpc>
            </a:pPr>
          </a:p>
        </p:txBody>
      </p:sp>
      <p:graphicFrame>
        <p:nvGraphicFramePr>
          <p:cNvPr id="4194304" name="Table 3"/>
          <p:cNvGraphicFramePr>
            <a:graphicFrameLocks/>
          </p:cNvGraphicFramePr>
          <p:nvPr/>
        </p:nvGraphicFramePr>
        <p:xfrm>
          <a:off x="1259640" y="2565000"/>
          <a:ext cx="6095520" cy="2864880"/>
        </p:xfrm>
        <a:graphic>
          <a:graphicData uri="http://schemas.openxmlformats.org/drawingml/2006/table">
            <a:tbl>
              <a:tblPr/>
              <a:tblGrid>
                <a:gridCol w="1523880"/>
                <a:gridCol w="1523880"/>
                <a:gridCol w="1523880"/>
                <a:gridCol w="1523880"/>
              </a:tblGrid>
              <a:tr h="632880">
                <a:tc>
                  <a:txBody>
                    <a:bodyPr/>
                    <a:p>
                      <a:pPr>
                        <a:lnSpc>
                          <a:spcPct val="100000"/>
                        </a:lnSpc>
                      </a:pPr>
                      <a:r>
                        <a:rPr b="1" lang="en-IN">
                          <a:solidFill>
                            <a:srgbClr val="FFFFFF"/>
                          </a:solidFill>
                          <a:latin typeface="Georgia"/>
                        </a:rPr>
                        <a:t>Input</a:t>
                      </a:r>
                    </a:p>
                  </a:txBody>
                </a:tc>
                <a:tc>
                  <a:txBody>
                    <a:bodyPr/>
                    <a:p>
                      <a:pPr>
                        <a:lnSpc>
                          <a:spcPct val="100000"/>
                        </a:lnSpc>
                      </a:pPr>
                      <a:r>
                        <a:rPr b="1" lang="en-IN">
                          <a:solidFill>
                            <a:srgbClr val="FFFFFF"/>
                          </a:solidFill>
                          <a:latin typeface="Georgia"/>
                        </a:rPr>
                        <a:t>Action</a:t>
                      </a:r>
                    </a:p>
                  </a:txBody>
                </a:tc>
                <a:tc>
                  <a:txBody>
                    <a:bodyPr/>
                    <a:p>
                      <a:pPr>
                        <a:lnSpc>
                          <a:spcPct val="100000"/>
                        </a:lnSpc>
                      </a:pPr>
                      <a:r>
                        <a:rPr b="1" lang="en-IN">
                          <a:solidFill>
                            <a:srgbClr val="FFFFFF"/>
                          </a:solidFill>
                          <a:latin typeface="Georgia"/>
                        </a:rPr>
                        <a:t>Stack</a:t>
                      </a:r>
                    </a:p>
                  </a:txBody>
                </a:tc>
                <a:tc>
                  <a:txBody>
                    <a:bodyPr/>
                    <a:p>
                      <a:pPr>
                        <a:lnSpc>
                          <a:spcPct val="100000"/>
                        </a:lnSpc>
                      </a:pPr>
                      <a:r>
                        <a:rPr b="1" lang="en-IN">
                          <a:solidFill>
                            <a:srgbClr val="FFFFFF"/>
                          </a:solidFill>
                          <a:latin typeface="Georgia"/>
                        </a:rPr>
                        <a:t>Output/ Postfix</a:t>
                      </a:r>
                    </a:p>
                  </a:txBody>
                </a:tc>
              </a:tr>
              <a:tr h="37188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Empty</a:t>
                      </a:r>
                    </a:p>
                  </a:txBody>
                </a:tc>
                <a:tc>
                  <a:txBody>
                    <a:bodyPr/>
                    <a:p>
                      <a:pPr>
                        <a:lnSpc>
                          <a:spcPct val="100000"/>
                        </a:lnSpc>
                      </a:pPr>
                      <a:r>
                        <a:rPr lang="en-IN">
                          <a:solidFill>
                            <a:srgbClr val="000000"/>
                          </a:solidFill>
                          <a:latin typeface="Georgia"/>
                        </a:rPr>
                        <a:t>-</a:t>
                      </a:r>
                    </a:p>
                  </a:txBody>
                </a:tc>
              </a:tr>
              <a:tr h="371880">
                <a:tc>
                  <a:txBody>
                    <a:bodyPr/>
                    <a:p>
                      <a:pPr>
                        <a:lnSpc>
                          <a:spcPct val="100000"/>
                        </a:lnSpc>
                      </a:pPr>
                      <a:r>
                        <a:rPr lang="en-IN">
                          <a:solidFill>
                            <a:srgbClr val="000000"/>
                          </a:solidFill>
                          <a:latin typeface="Georgia"/>
                        </a:rPr>
                        <a:t>A</a:t>
                      </a:r>
                    </a:p>
                  </a:txBody>
                </a:tc>
                <a:tc>
                  <a:txBody>
                    <a:bodyPr/>
                    <a:p>
                      <a:pPr>
                        <a:lnSpc>
                          <a:spcPct val="100000"/>
                        </a:lnSpc>
                      </a:pPr>
                      <a:r>
                        <a:rPr lang="en-IN">
                          <a:solidFill>
                            <a:srgbClr val="000000"/>
                          </a:solidFill>
                          <a:latin typeface="Georgia"/>
                        </a:rPr>
                        <a:t>Print A</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a:t>
                      </a:r>
                    </a:p>
                  </a:txBody>
                </a:tc>
              </a:tr>
              <a:tr h="37188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Push *</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a:t>
                      </a:r>
                    </a:p>
                  </a:txBody>
                </a:tc>
              </a:tr>
              <a:tr h="371880">
                <a:tc>
                  <a:txBody>
                    <a:bodyPr/>
                    <a:p>
                      <a:pPr>
                        <a:lnSpc>
                          <a:spcPct val="100000"/>
                        </a:lnSpc>
                      </a:pPr>
                      <a:r>
                        <a:rPr lang="en-IN">
                          <a:solidFill>
                            <a:srgbClr val="000000"/>
                          </a:solidFill>
                          <a:latin typeface="Georgia"/>
                        </a:rPr>
                        <a:t>B</a:t>
                      </a:r>
                    </a:p>
                  </a:txBody>
                </a:tc>
                <a:tc>
                  <a:txBody>
                    <a:bodyPr/>
                    <a:p>
                      <a:pPr>
                        <a:lnSpc>
                          <a:spcPct val="100000"/>
                        </a:lnSpc>
                      </a:pPr>
                      <a:r>
                        <a:rPr lang="en-IN">
                          <a:solidFill>
                            <a:srgbClr val="000000"/>
                          </a:solidFill>
                          <a:latin typeface="Georgia"/>
                        </a:rPr>
                        <a:t>Print B</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AB</a:t>
                      </a:r>
                    </a:p>
                  </a:txBody>
                </a:tc>
              </a:tr>
              <a:tr h="37188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Push +</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AB*</a:t>
                      </a:r>
                    </a:p>
                  </a:txBody>
                </a:tc>
              </a:tr>
              <a:tr h="372600">
                <a:tc>
                  <a:txBody>
                    <a:bodyPr/>
                    <a:p>
                      <a:pPr>
                        <a:lnSpc>
                          <a:spcPct val="100000"/>
                        </a:lnSpc>
                      </a:pPr>
                      <a:r>
                        <a:rPr lang="en-IN">
                          <a:solidFill>
                            <a:srgbClr val="000000"/>
                          </a:solidFill>
                          <a:latin typeface="Georgia"/>
                        </a:rPr>
                        <a:t>C</a:t>
                      </a:r>
                    </a:p>
                  </a:txBody>
                </a:tc>
                <a:tc>
                  <a:txBody>
                    <a:bodyPr/>
                    <a:p>
                      <a:pPr>
                        <a:lnSpc>
                          <a:spcPct val="100000"/>
                        </a:lnSpc>
                      </a:pPr>
                      <a:r>
                        <a:rPr lang="en-IN">
                          <a:solidFill>
                            <a:srgbClr val="000000"/>
                          </a:solidFill>
                          <a:latin typeface="Georgia"/>
                        </a:rPr>
                        <a:t>Print C</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AB*C+</a:t>
                      </a:r>
                    </a:p>
                  </a:txBody>
                </a:tc>
              </a:tr>
            </a:tbl>
          </a:graphicData>
        </a:graphic>
      </p:graphicFrame>
    </p:spTree>
  </p:cSld>
  <p:clrMapOvr>
    <a:masterClrMapping/>
  </p:clrMapOvr>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24" name=""/>
        <p:cNvGrpSpPr/>
        <p:nvPr/>
      </p:nvGrpSpPr>
      <p:grpSpPr>
        <a:xfrm>
          <a:off x="0" y="0"/>
          <a:ext cx="0" cy="0"/>
          <a:chOff x="0" y="0"/>
          <a:chExt cx="0" cy="0"/>
        </a:xfrm>
      </p:grpSpPr>
      <p:sp>
        <p:nvSpPr>
          <p:cNvPr id="1048591" name="CustomShape 1"/>
          <p:cNvSpPr/>
          <p:nvPr/>
        </p:nvSpPr>
        <p:spPr>
          <a:xfrm>
            <a:off x="457200" y="273240"/>
            <a:ext cx="8228520" cy="1144800"/>
          </a:xfrm>
          <a:prstGeom prst="rect"/>
          <a:noFill/>
          <a:ln>
            <a:noFill/>
          </a:ln>
        </p:spPr>
        <p:txBody>
          <a:bodyPr anchor="ctr" bIns="0" lIns="0" rIns="0" tIns="0"/>
          <a:p>
            <a:pPr>
              <a:lnSpc>
                <a:spcPct val="100000"/>
              </a:lnSpc>
            </a:pPr>
            <a:r>
              <a:rPr sz="4000" lang="en-IN">
                <a:solidFill>
                  <a:srgbClr val="424456"/>
                </a:solidFill>
                <a:latin typeface="Trebuchet MS"/>
              </a:rPr>
              <a:t>Infix to Postfix Conversion</a:t>
            </a:r>
          </a:p>
        </p:txBody>
      </p:sp>
      <p:sp>
        <p:nvSpPr>
          <p:cNvPr id="1048592" name="CustomShape 2"/>
          <p:cNvSpPr/>
          <p:nvPr/>
        </p:nvSpPr>
        <p:spPr>
          <a:xfrm>
            <a:off x="251640" y="1604880"/>
            <a:ext cx="8434080" cy="3977280"/>
          </a:xfrm>
          <a:prstGeom prst="rect"/>
          <a:noFill/>
          <a:ln>
            <a:noFill/>
          </a:ln>
        </p:spPr>
        <p:txBody>
          <a:bodyPr bIns="0" lIns="0" rIns="0" tIns="0"/>
          <a:p>
            <a:pPr>
              <a:lnSpc>
                <a:spcPct val="100000"/>
              </a:lnSpc>
            </a:pPr>
            <a:r>
              <a:rPr sz="3200" lang="en-IN">
                <a:solidFill>
                  <a:srgbClr val="000000"/>
                </a:solidFill>
                <a:latin typeface="Arial"/>
              </a:rPr>
              <a:t>Infix Expression – </a:t>
            </a:r>
          </a:p>
          <a:p>
            <a:pPr>
              <a:lnSpc>
                <a:spcPct val="100000"/>
              </a:lnSpc>
            </a:pPr>
            <a:r>
              <a:rPr sz="3200" lang="en-IN">
                <a:solidFill>
                  <a:srgbClr val="000000"/>
                </a:solidFill>
                <a:latin typeface="Arial"/>
              </a:rPr>
              <a:t>(A+B)*(C-D)</a:t>
            </a:r>
          </a:p>
          <a:p>
            <a:pPr>
              <a:lnSpc>
                <a:spcPct val="100000"/>
              </a:lnSpc>
            </a:pPr>
          </a:p>
        </p:txBody>
      </p:sp>
      <p:graphicFrame>
        <p:nvGraphicFramePr>
          <p:cNvPr id="4194305" name="Table 3"/>
          <p:cNvGraphicFramePr>
            <a:graphicFrameLocks/>
          </p:cNvGraphicFramePr>
          <p:nvPr/>
        </p:nvGraphicFramePr>
        <p:xfrm>
          <a:off x="1420560" y="2853000"/>
          <a:ext cx="6095520" cy="3977280"/>
        </p:xfrm>
        <a:graphic>
          <a:graphicData uri="http://schemas.openxmlformats.org/drawingml/2006/table">
            <a:tbl>
              <a:tblPr/>
              <a:tblGrid>
                <a:gridCol w="1523880"/>
                <a:gridCol w="1523880"/>
                <a:gridCol w="1523880"/>
                <a:gridCol w="1523880"/>
              </a:tblGrid>
              <a:tr h="631080">
                <a:tc>
                  <a:txBody>
                    <a:bodyPr/>
                    <a:p>
                      <a:pPr>
                        <a:lnSpc>
                          <a:spcPct val="100000"/>
                        </a:lnSpc>
                      </a:pPr>
                      <a:r>
                        <a:rPr b="1" lang="en-IN">
                          <a:solidFill>
                            <a:srgbClr val="FFFFFF"/>
                          </a:solidFill>
                          <a:latin typeface="Georgia"/>
                        </a:rPr>
                        <a:t>Input</a:t>
                      </a:r>
                    </a:p>
                  </a:txBody>
                </a:tc>
                <a:tc>
                  <a:txBody>
                    <a:bodyPr/>
                    <a:p>
                      <a:pPr>
                        <a:lnSpc>
                          <a:spcPct val="100000"/>
                        </a:lnSpc>
                      </a:pPr>
                      <a:r>
                        <a:rPr b="1" lang="en-IN">
                          <a:solidFill>
                            <a:srgbClr val="FFFFFF"/>
                          </a:solidFill>
                          <a:latin typeface="Georgia"/>
                        </a:rPr>
                        <a:t>Action</a:t>
                      </a:r>
                    </a:p>
                  </a:txBody>
                </a:tc>
                <a:tc>
                  <a:txBody>
                    <a:bodyPr/>
                    <a:p>
                      <a:pPr>
                        <a:lnSpc>
                          <a:spcPct val="100000"/>
                        </a:lnSpc>
                      </a:pPr>
                      <a:r>
                        <a:rPr b="1" lang="en-IN">
                          <a:solidFill>
                            <a:srgbClr val="FFFFFF"/>
                          </a:solidFill>
                          <a:latin typeface="Georgia"/>
                        </a:rPr>
                        <a:t>Stack</a:t>
                      </a:r>
                    </a:p>
                  </a:txBody>
                </a:tc>
                <a:tc>
                  <a:txBody>
                    <a:bodyPr/>
                    <a:p>
                      <a:pPr>
                        <a:lnSpc>
                          <a:spcPct val="100000"/>
                        </a:lnSpc>
                      </a:pPr>
                      <a:r>
                        <a:rPr b="1" lang="en-IN">
                          <a:solidFill>
                            <a:srgbClr val="FFFFFF"/>
                          </a:solidFill>
                          <a:latin typeface="Georgia"/>
                        </a:rPr>
                        <a:t>Output/ Postfix</a:t>
                      </a:r>
                    </a:p>
                  </a:txBody>
                </a:tc>
              </a:tr>
              <a:tr h="36000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Empty</a:t>
                      </a:r>
                    </a:p>
                  </a:txBody>
                </a:tc>
                <a:tc>
                  <a:txBody>
                    <a:bodyPr/>
                    <a:p>
                      <a:pPr>
                        <a:lnSpc>
                          <a:spcPct val="100000"/>
                        </a:lnSpc>
                      </a:pPr>
                      <a:r>
                        <a:rPr lang="en-IN">
                          <a:solidFill>
                            <a:srgbClr val="000000"/>
                          </a:solidFill>
                          <a:latin typeface="Georgia"/>
                        </a:rPr>
                        <a:t>-</a:t>
                      </a:r>
                    </a:p>
                  </a:txBody>
                </a:tc>
              </a:tr>
              <a:tr h="43164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r>
              <a:tr h="43164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r>
              <a:tr h="43164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r>
              <a:tr h="43164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r>
              <a:tr h="43164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r>
              <a:tr h="43164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r>
              <a:tr h="43164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r>
              <a:tr h="43164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r>
            </a:tbl>
          </a:graphicData>
        </a:graphic>
      </p:graphicFrame>
    </p:spTree>
  </p:cSld>
  <p:clrMapOvr>
    <a:masterClrMapping/>
  </p:clrMapOvr>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8639" name="CustomShape 1"/>
          <p:cNvSpPr/>
          <p:nvPr/>
        </p:nvSpPr>
        <p:spPr>
          <a:xfrm>
            <a:off x="457200" y="273240"/>
            <a:ext cx="8228520" cy="1144800"/>
          </a:xfrm>
          <a:prstGeom prst="rect"/>
          <a:noFill/>
          <a:ln>
            <a:noFill/>
          </a:ln>
        </p:spPr>
        <p:txBody>
          <a:bodyPr anchor="ctr" bIns="0" lIns="0" rIns="0" tIns="0"/>
          <a:p>
            <a:pPr>
              <a:lnSpc>
                <a:spcPct val="100000"/>
              </a:lnSpc>
            </a:pPr>
            <a:r>
              <a:rPr sz="4000" lang="en-IN">
                <a:solidFill>
                  <a:srgbClr val="000000"/>
                </a:solidFill>
                <a:latin typeface="Arial"/>
              </a:rPr>
              <a:t>Infix to Postfix Conversion</a:t>
            </a:r>
          </a:p>
        </p:txBody>
      </p:sp>
      <p:sp>
        <p:nvSpPr>
          <p:cNvPr id="1048640" name="CustomShape 2"/>
          <p:cNvSpPr/>
          <p:nvPr/>
        </p:nvSpPr>
        <p:spPr>
          <a:xfrm>
            <a:off x="251640" y="1604880"/>
            <a:ext cx="8434080" cy="3977280"/>
          </a:xfrm>
          <a:prstGeom prst="rect"/>
          <a:noFill/>
          <a:ln>
            <a:noFill/>
          </a:ln>
        </p:spPr>
        <p:txBody>
          <a:bodyPr bIns="0" lIns="0" rIns="0" tIns="0"/>
          <a:p>
            <a:pPr>
              <a:lnSpc>
                <a:spcPct val="100000"/>
              </a:lnSpc>
            </a:pPr>
            <a:r>
              <a:rPr sz="4000" lang="en-IN">
                <a:solidFill>
                  <a:srgbClr val="000000"/>
                </a:solidFill>
                <a:latin typeface="Arial"/>
              </a:rPr>
              <a:t>Infix Expression</a:t>
            </a:r>
          </a:p>
          <a:p>
            <a:pPr>
              <a:lnSpc>
                <a:spcPct val="100000"/>
              </a:lnSpc>
            </a:pPr>
          </a:p>
          <a:p>
            <a:pPr>
              <a:lnSpc>
                <a:spcPct val="100000"/>
              </a:lnSpc>
            </a:pPr>
            <a:r>
              <a:rPr sz="4000" lang="en-IN">
                <a:solidFill>
                  <a:srgbClr val="000000"/>
                </a:solidFill>
                <a:latin typeface="Arial"/>
              </a:rPr>
              <a:t>(a+b)*d+e(f+a*d)+c</a:t>
            </a:r>
          </a:p>
          <a:p>
            <a:pPr>
              <a:lnSpc>
                <a:spcPct val="100000"/>
              </a:lnSpc>
            </a:pPr>
          </a:p>
          <a:p>
            <a:pPr>
              <a:lnSpc>
                <a:spcPct val="100000"/>
              </a:lnSpc>
            </a:pPr>
            <a:r>
              <a:rPr sz="4000" lang="en-IN">
                <a:solidFill>
                  <a:srgbClr val="000000"/>
                </a:solidFill>
                <a:latin typeface="Arial"/>
              </a:rPr>
              <a:t>(a+(b*c/d)-e)</a:t>
            </a:r>
          </a:p>
          <a:p>
            <a:pPr>
              <a:lnSpc>
                <a:spcPct val="100000"/>
              </a:lnSpc>
            </a:pPr>
          </a:p>
          <a:p>
            <a:pPr>
              <a:lnSpc>
                <a:spcPct val="100000"/>
              </a:lnSpc>
            </a:pPr>
          </a:p>
          <a:p>
            <a:pPr>
              <a:lnSpc>
                <a:spcPct val="100000"/>
              </a:lnSpc>
            </a:pPr>
          </a:p>
          <a:p>
            <a:pPr>
              <a:lnSpc>
                <a:spcPct val="100000"/>
              </a:lnSpc>
            </a:pPr>
          </a:p>
          <a:p>
            <a:pPr>
              <a:lnSpc>
                <a:spcPct val="100000"/>
              </a:lnSpc>
            </a:pPr>
          </a:p>
        </p:txBody>
      </p:sp>
    </p:spTree>
  </p:cSld>
  <p:clrMapOvr>
    <a:masterClrMapping/>
  </p:clrMapOvr>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52" name=""/>
        <p:cNvGrpSpPr/>
        <p:nvPr/>
      </p:nvGrpSpPr>
      <p:grpSpPr>
        <a:xfrm>
          <a:off x="0" y="0"/>
          <a:ext cx="0" cy="0"/>
          <a:chOff x="0" y="0"/>
          <a:chExt cx="0" cy="0"/>
        </a:xfrm>
      </p:grpSpPr>
      <p:sp>
        <p:nvSpPr>
          <p:cNvPr id="1048641" name="CustomShape 1"/>
          <p:cNvSpPr/>
          <p:nvPr/>
        </p:nvSpPr>
        <p:spPr>
          <a:xfrm>
            <a:off x="251640" y="1604880"/>
            <a:ext cx="8434080" cy="3977280"/>
          </a:xfrm>
          <a:prstGeom prst="rect"/>
          <a:noFill/>
          <a:ln>
            <a:noFill/>
          </a:ln>
        </p:spPr>
        <p:txBody>
          <a:bodyPr bIns="0" lIns="0" rIns="0" tIns="0"/>
          <a:p>
            <a:pPr>
              <a:lnSpc>
                <a:spcPct val="100000"/>
              </a:lnSpc>
            </a:pPr>
            <a:r>
              <a:rPr sz="4000" lang="en-IN">
                <a:solidFill>
                  <a:srgbClr val="000000"/>
                </a:solidFill>
                <a:latin typeface="Arial"/>
              </a:rPr>
              <a:t>Infix Expression</a:t>
            </a:r>
          </a:p>
          <a:p>
            <a:pPr>
              <a:lnSpc>
                <a:spcPct val="100000"/>
              </a:lnSpc>
            </a:pPr>
          </a:p>
          <a:p>
            <a:pPr>
              <a:lnSpc>
                <a:spcPct val="100000"/>
              </a:lnSpc>
            </a:pPr>
            <a:r>
              <a:rPr sz="4000" lang="en-IN">
                <a:solidFill>
                  <a:srgbClr val="000000"/>
                </a:solidFill>
                <a:latin typeface="Arial"/>
              </a:rPr>
              <a:t>(a+b)*d+e(f+a*d)+c</a:t>
            </a:r>
          </a:p>
          <a:p>
            <a:pPr>
              <a:lnSpc>
                <a:spcPct val="100000"/>
              </a:lnSpc>
            </a:pPr>
            <a:r>
              <a:rPr sz="4000" lang="en-IN">
                <a:solidFill>
                  <a:srgbClr val="000000"/>
                </a:solidFill>
                <a:latin typeface="Arial"/>
              </a:rPr>
              <a:t>ANS - ab+d*e+fad*+c+</a:t>
            </a:r>
          </a:p>
          <a:p>
            <a:pPr>
              <a:lnSpc>
                <a:spcPct val="100000"/>
              </a:lnSpc>
            </a:pPr>
          </a:p>
          <a:p>
            <a:pPr>
              <a:lnSpc>
                <a:spcPct val="100000"/>
              </a:lnSpc>
            </a:pPr>
            <a:r>
              <a:rPr sz="4000" lang="en-IN">
                <a:solidFill>
                  <a:srgbClr val="000000"/>
                </a:solidFill>
                <a:latin typeface="Arial"/>
              </a:rPr>
              <a:t>(a+(b*c/d)-e)</a:t>
            </a:r>
          </a:p>
          <a:p>
            <a:pPr>
              <a:lnSpc>
                <a:spcPct val="100000"/>
              </a:lnSpc>
            </a:pPr>
            <a:r>
              <a:rPr sz="4000" lang="en-IN">
                <a:solidFill>
                  <a:srgbClr val="000000"/>
                </a:solidFill>
                <a:latin typeface="Arial"/>
              </a:rPr>
              <a:t>ANS –abc*d/+e-</a:t>
            </a:r>
          </a:p>
          <a:p>
            <a:pPr>
              <a:lnSpc>
                <a:spcPct val="100000"/>
              </a:lnSpc>
            </a:pPr>
          </a:p>
          <a:p>
            <a:pPr>
              <a:lnSpc>
                <a:spcPct val="100000"/>
              </a:lnSpc>
            </a:pPr>
          </a:p>
          <a:p>
            <a:pPr>
              <a:lnSpc>
                <a:spcPct val="100000"/>
              </a:lnSpc>
            </a:pPr>
          </a:p>
          <a:p>
            <a:pPr>
              <a:lnSpc>
                <a:spcPct val="100000"/>
              </a:lnSpc>
            </a:pPr>
          </a:p>
          <a:p>
            <a:pPr>
              <a:lnSpc>
                <a:spcPct val="100000"/>
              </a:lnSpc>
            </a:pPr>
          </a:p>
        </p:txBody>
      </p:sp>
      <p:sp>
        <p:nvSpPr>
          <p:cNvPr id="1048642" name="CustomShape 2"/>
          <p:cNvSpPr/>
          <p:nvPr/>
        </p:nvSpPr>
        <p:spPr>
          <a:xfrm>
            <a:off x="457200" y="273240"/>
            <a:ext cx="8228520" cy="1144800"/>
          </a:xfrm>
          <a:prstGeom prst="rect"/>
          <a:noFill/>
          <a:ln>
            <a:noFill/>
          </a:ln>
        </p:spPr>
        <p:txBody>
          <a:bodyPr anchor="ctr" bIns="0" lIns="0" rIns="0" tIns="0"/>
          <a:p>
            <a:pPr>
              <a:lnSpc>
                <a:spcPct val="100000"/>
              </a:lnSpc>
            </a:pPr>
            <a:r>
              <a:rPr sz="4000" lang="en-IN">
                <a:solidFill>
                  <a:srgbClr val="000000"/>
                </a:solidFill>
                <a:latin typeface="Arial"/>
              </a:rPr>
              <a:t>Infix to Postfix Conversion</a:t>
            </a:r>
          </a:p>
        </p:txBody>
      </p:sp>
    </p:spTree>
  </p:cSld>
  <p:clrMapOvr>
    <a:masterClrMapping/>
  </p:clrMapOvr>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8643" name="CustomShape 1"/>
          <p:cNvSpPr/>
          <p:nvPr/>
        </p:nvSpPr>
        <p:spPr>
          <a:xfrm>
            <a:off x="457200" y="273240"/>
            <a:ext cx="8228520" cy="1144800"/>
          </a:xfrm>
          <a:prstGeom prst="rect"/>
          <a:noFill/>
          <a:ln>
            <a:noFill/>
          </a:ln>
        </p:spPr>
        <p:txBody>
          <a:bodyPr anchor="ctr" bIns="0" lIns="0" rIns="0" tIns="0"/>
          <a:p>
            <a:pPr>
              <a:lnSpc>
                <a:spcPct val="100000"/>
              </a:lnSpc>
            </a:pPr>
            <a:r>
              <a:rPr sz="2000" lang="en-IN">
                <a:solidFill>
                  <a:srgbClr val="000000"/>
                </a:solidFill>
                <a:latin typeface="Arial"/>
              </a:rPr>
              <a:t>Infix to Postfix </a:t>
            </a:r>
          </a:p>
          <a:p>
            <a:pPr>
              <a:lnSpc>
                <a:spcPct val="100000"/>
              </a:lnSpc>
            </a:pPr>
            <a:r>
              <a:rPr sz="2000" lang="en-IN">
                <a:solidFill>
                  <a:srgbClr val="000000"/>
                </a:solidFill>
                <a:latin typeface="Arial"/>
              </a:rPr>
              <a:t>Conversion</a:t>
            </a:r>
          </a:p>
        </p:txBody>
      </p:sp>
      <p:sp>
        <p:nvSpPr>
          <p:cNvPr id="1048644" name="CustomShape 2"/>
          <p:cNvSpPr/>
          <p:nvPr/>
        </p:nvSpPr>
        <p:spPr>
          <a:xfrm>
            <a:off x="251640" y="1604880"/>
            <a:ext cx="8434080" cy="3977280"/>
          </a:xfrm>
          <a:prstGeom prst="rect"/>
          <a:noFill/>
          <a:ln>
            <a:noFill/>
          </a:ln>
        </p:spPr>
        <p:txBody>
          <a:bodyPr bIns="0" lIns="0" rIns="0" tIns="0"/>
          <a:p>
            <a:pPr>
              <a:lnSpc>
                <a:spcPct val="100000"/>
              </a:lnSpc>
            </a:pPr>
            <a:r>
              <a:rPr sz="2000" lang="en-IN">
                <a:solidFill>
                  <a:srgbClr val="000000"/>
                </a:solidFill>
                <a:latin typeface="Arial"/>
              </a:rPr>
              <a:t>Infix Expression</a:t>
            </a:r>
          </a:p>
          <a:p>
            <a:pPr>
              <a:lnSpc>
                <a:spcPct val="100000"/>
              </a:lnSpc>
            </a:pPr>
          </a:p>
          <a:p>
            <a:pPr>
              <a:lnSpc>
                <a:spcPct val="100000"/>
              </a:lnSpc>
            </a:pPr>
            <a:r>
              <a:rPr sz="2000" lang="en-IN">
                <a:solidFill>
                  <a:srgbClr val="000000"/>
                </a:solidFill>
                <a:latin typeface="Arial"/>
              </a:rPr>
              <a:t>(a+b)*d+e(f+a*d)+c</a:t>
            </a:r>
          </a:p>
          <a:p>
            <a:pPr>
              <a:lnSpc>
                <a:spcPct val="100000"/>
              </a:lnSpc>
            </a:pPr>
          </a:p>
          <a:p>
            <a:pPr>
              <a:lnSpc>
                <a:spcPct val="100000"/>
              </a:lnSpc>
            </a:pPr>
          </a:p>
        </p:txBody>
      </p:sp>
      <p:graphicFrame>
        <p:nvGraphicFramePr>
          <p:cNvPr id="4194306" name="Table 3"/>
          <p:cNvGraphicFramePr>
            <a:graphicFrameLocks/>
          </p:cNvGraphicFramePr>
          <p:nvPr/>
        </p:nvGraphicFramePr>
        <p:xfrm>
          <a:off x="2589840" y="144000"/>
          <a:ext cx="6095520" cy="6644160"/>
        </p:xfrm>
        <a:graphic>
          <a:graphicData uri="http://schemas.openxmlformats.org/drawingml/2006/table">
            <a:tbl>
              <a:tblPr/>
              <a:tblGrid>
                <a:gridCol w="1523880"/>
                <a:gridCol w="1523880"/>
                <a:gridCol w="1523880"/>
                <a:gridCol w="1523880"/>
              </a:tblGrid>
              <a:tr h="631080">
                <a:tc>
                  <a:txBody>
                    <a:bodyPr/>
                    <a:p>
                      <a:pPr>
                        <a:lnSpc>
                          <a:spcPct val="100000"/>
                        </a:lnSpc>
                      </a:pPr>
                      <a:r>
                        <a:rPr b="1" lang="en-IN">
                          <a:solidFill>
                            <a:srgbClr val="FFFFFF"/>
                          </a:solidFill>
                          <a:latin typeface="Georgia"/>
                        </a:rPr>
                        <a:t>Input</a:t>
                      </a:r>
                    </a:p>
                  </a:txBody>
                </a:tc>
                <a:tc>
                  <a:txBody>
                    <a:bodyPr/>
                    <a:p>
                      <a:pPr>
                        <a:lnSpc>
                          <a:spcPct val="100000"/>
                        </a:lnSpc>
                      </a:pPr>
                      <a:r>
                        <a:rPr b="1" lang="en-IN">
                          <a:solidFill>
                            <a:srgbClr val="FFFFFF"/>
                          </a:solidFill>
                          <a:latin typeface="Georgia"/>
                        </a:rPr>
                        <a:t>Action</a:t>
                      </a:r>
                    </a:p>
                  </a:txBody>
                </a:tc>
                <a:tc>
                  <a:txBody>
                    <a:bodyPr/>
                    <a:p>
                      <a:pPr>
                        <a:lnSpc>
                          <a:spcPct val="100000"/>
                        </a:lnSpc>
                      </a:pPr>
                      <a:r>
                        <a:rPr b="1" lang="en-IN">
                          <a:solidFill>
                            <a:srgbClr val="FFFFFF"/>
                          </a:solidFill>
                          <a:latin typeface="Georgia"/>
                        </a:rPr>
                        <a:t>Stack</a:t>
                      </a:r>
                    </a:p>
                  </a:txBody>
                </a:tc>
                <a:tc>
                  <a:txBody>
                    <a:bodyPr/>
                    <a:p>
                      <a:pPr>
                        <a:lnSpc>
                          <a:spcPct val="100000"/>
                        </a:lnSpc>
                      </a:pPr>
                      <a:r>
                        <a:rPr b="1" lang="en-IN">
                          <a:solidFill>
                            <a:srgbClr val="FFFFFF"/>
                          </a:solidFill>
                          <a:latin typeface="Georgia"/>
                        </a:rPr>
                        <a:t>Output/ Postfix</a:t>
                      </a:r>
                    </a:p>
                  </a:txBody>
                </a:tc>
              </a:tr>
              <a:tr h="43164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Push (</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t>
                      </a:r>
                    </a:p>
                  </a:txBody>
                </a:tc>
              </a:tr>
              <a:tr h="360000">
                <a:tc>
                  <a:txBody>
                    <a:bodyPr/>
                    <a:p>
                      <a:pPr>
                        <a:lnSpc>
                          <a:spcPct val="100000"/>
                        </a:lnSpc>
                      </a:pPr>
                      <a:r>
                        <a:rPr lang="en-IN">
                          <a:solidFill>
                            <a:srgbClr val="000000"/>
                          </a:solidFill>
                          <a:latin typeface="Georgia"/>
                        </a:rPr>
                        <a:t>a</a:t>
                      </a:r>
                    </a:p>
                  </a:txBody>
                </a:tc>
                <a:tc>
                  <a:txBody>
                    <a:bodyPr/>
                    <a:p>
                      <a:pPr>
                        <a:lnSpc>
                          <a:spcPct val="100000"/>
                        </a:lnSpc>
                      </a:pPr>
                      <a:r>
                        <a:rPr lang="en-IN">
                          <a:solidFill>
                            <a:srgbClr val="000000"/>
                          </a:solidFill>
                          <a:latin typeface="Georgia"/>
                        </a:rPr>
                        <a:t>Print a</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a:t>
                      </a:r>
                    </a:p>
                  </a:txBody>
                </a:tc>
              </a:tr>
              <a:tr h="36000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Push +</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a:t>
                      </a:r>
                    </a:p>
                  </a:txBody>
                </a:tc>
              </a:tr>
              <a:tr h="360000">
                <a:tc>
                  <a:txBody>
                    <a:bodyPr/>
                    <a:p>
                      <a:pPr>
                        <a:lnSpc>
                          <a:spcPct val="100000"/>
                        </a:lnSpc>
                      </a:pPr>
                      <a:r>
                        <a:rPr lang="en-IN">
                          <a:solidFill>
                            <a:srgbClr val="000000"/>
                          </a:solidFill>
                          <a:latin typeface="Georgia"/>
                        </a:rPr>
                        <a:t>b</a:t>
                      </a:r>
                    </a:p>
                  </a:txBody>
                </a:tc>
                <a:tc>
                  <a:txBody>
                    <a:bodyPr/>
                    <a:p>
                      <a:pPr>
                        <a:lnSpc>
                          <a:spcPct val="100000"/>
                        </a:lnSpc>
                      </a:pPr>
                      <a:r>
                        <a:rPr lang="en-IN">
                          <a:solidFill>
                            <a:srgbClr val="000000"/>
                          </a:solidFill>
                          <a:latin typeface="Georgia"/>
                        </a:rPr>
                        <a:t>Print b</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ab</a:t>
                      </a:r>
                    </a:p>
                  </a:txBody>
                </a:tc>
              </a:tr>
              <a:tr h="116460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Pop all until ( &amp; print all the content</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ab+</a:t>
                      </a:r>
                    </a:p>
                  </a:txBody>
                </a:tc>
              </a:tr>
              <a:tr h="36000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Push *</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ab+</a:t>
                      </a:r>
                    </a:p>
                  </a:txBody>
                </a:tc>
              </a:tr>
              <a:tr h="360000">
                <a:tc>
                  <a:txBody>
                    <a:bodyPr/>
                    <a:p>
                      <a:pPr>
                        <a:lnSpc>
                          <a:spcPct val="100000"/>
                        </a:lnSpc>
                      </a:pPr>
                      <a:r>
                        <a:rPr lang="en-IN">
                          <a:solidFill>
                            <a:srgbClr val="000000"/>
                          </a:solidFill>
                          <a:latin typeface="Georgia"/>
                        </a:rPr>
                        <a:t>d</a:t>
                      </a:r>
                    </a:p>
                  </a:txBody>
                </a:tc>
                <a:tc>
                  <a:txBody>
                    <a:bodyPr/>
                    <a:p>
                      <a:pPr>
                        <a:lnSpc>
                          <a:spcPct val="100000"/>
                        </a:lnSpc>
                      </a:pPr>
                      <a:r>
                        <a:rPr lang="en-IN">
                          <a:solidFill>
                            <a:srgbClr val="000000"/>
                          </a:solidFill>
                          <a:latin typeface="Georgia"/>
                        </a:rPr>
                        <a:t>Print d</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ab+d</a:t>
                      </a:r>
                    </a:p>
                  </a:txBody>
                </a:tc>
              </a:tr>
              <a:tr h="62820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Push + &amp; Pop </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ab+d*</a:t>
                      </a:r>
                    </a:p>
                    <a:p>
                      <a:pPr>
                        <a:lnSpc>
                          <a:spcPct val="100000"/>
                        </a:lnSpc>
                      </a:pPr>
                    </a:p>
                  </a:txBody>
                </a:tc>
              </a:tr>
              <a:tr h="360000">
                <a:tc>
                  <a:txBody>
                    <a:bodyPr/>
                    <a:p>
                      <a:pPr>
                        <a:lnSpc>
                          <a:spcPct val="100000"/>
                        </a:lnSpc>
                      </a:pPr>
                      <a:r>
                        <a:rPr lang="en-IN">
                          <a:solidFill>
                            <a:srgbClr val="000000"/>
                          </a:solidFill>
                          <a:latin typeface="Georgia"/>
                        </a:rPr>
                        <a:t>e</a:t>
                      </a:r>
                    </a:p>
                  </a:txBody>
                </a:tc>
                <a:tc>
                  <a:txBody>
                    <a:bodyPr/>
                    <a:p>
                      <a:pPr>
                        <a:lnSpc>
                          <a:spcPct val="100000"/>
                        </a:lnSpc>
                      </a:pPr>
                      <a:r>
                        <a:rPr lang="en-IN">
                          <a:solidFill>
                            <a:srgbClr val="000000"/>
                          </a:solidFill>
                          <a:latin typeface="Georgia"/>
                        </a:rPr>
                        <a:t>Print e</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ab+d*e</a:t>
                      </a:r>
                    </a:p>
                  </a:txBody>
                </a:tc>
              </a:tr>
              <a:tr h="36000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Push (</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ab+d*e</a:t>
                      </a:r>
                    </a:p>
                  </a:txBody>
                </a:tc>
              </a:tr>
              <a:tr h="360000">
                <a:tc>
                  <a:txBody>
                    <a:bodyPr/>
                    <a:p>
                      <a:pPr>
                        <a:lnSpc>
                          <a:spcPct val="100000"/>
                        </a:lnSpc>
                      </a:pPr>
                      <a:r>
                        <a:rPr lang="en-IN">
                          <a:solidFill>
                            <a:srgbClr val="000000"/>
                          </a:solidFill>
                          <a:latin typeface="Georgia"/>
                        </a:rPr>
                        <a:t>f</a:t>
                      </a:r>
                    </a:p>
                  </a:txBody>
                </a:tc>
                <a:tc>
                  <a:txBody>
                    <a:bodyPr/>
                    <a:p>
                      <a:pPr>
                        <a:lnSpc>
                          <a:spcPct val="100000"/>
                        </a:lnSpc>
                      </a:pPr>
                      <a:r>
                        <a:rPr lang="en-IN">
                          <a:solidFill>
                            <a:srgbClr val="000000"/>
                          </a:solidFill>
                          <a:latin typeface="Georgia"/>
                        </a:rPr>
                        <a:t>Print f</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ab+d*ef</a:t>
                      </a:r>
                    </a:p>
                  </a:txBody>
                </a:tc>
              </a:tr>
              <a:tr h="36000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Push +</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ab+d*ef</a:t>
                      </a:r>
                    </a:p>
                  </a:txBody>
                </a:tc>
              </a:tr>
              <a:tr h="360000">
                <a:tc>
                  <a:txBody>
                    <a:bodyPr/>
                    <a:p>
                      <a:pPr>
                        <a:lnSpc>
                          <a:spcPct val="100000"/>
                        </a:lnSpc>
                      </a:pPr>
                      <a:r>
                        <a:rPr lang="en-IN">
                          <a:solidFill>
                            <a:srgbClr val="000000"/>
                          </a:solidFill>
                          <a:latin typeface="Georgia"/>
                        </a:rPr>
                        <a:t>a</a:t>
                      </a:r>
                    </a:p>
                  </a:txBody>
                </a:tc>
                <a:tc>
                  <a:txBody>
                    <a:bodyPr/>
                    <a:p>
                      <a:pPr>
                        <a:lnSpc>
                          <a:spcPct val="100000"/>
                        </a:lnSpc>
                      </a:pPr>
                      <a:r>
                        <a:rPr lang="en-IN">
                          <a:solidFill>
                            <a:srgbClr val="000000"/>
                          </a:solidFill>
                          <a:latin typeface="Georgia"/>
                        </a:rPr>
                        <a:t>Print a</a:t>
                      </a:r>
                    </a:p>
                  </a:txBody>
                </a:tc>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ab+d*efa</a:t>
                      </a:r>
                    </a:p>
                  </a:txBody>
                </a:tc>
              </a:tr>
              <a:tr h="431640">
                <a:tc>
                  <a:txBody>
                    <a:bodyPr/>
                    <a:p>
                      <a:pPr>
                        <a:lnSpc>
                          <a:spcPct val="100000"/>
                        </a:lnSpc>
                      </a:pPr>
                      <a:r>
                        <a:rPr lang="en-IN">
                          <a:solidFill>
                            <a:srgbClr val="000000"/>
                          </a:solidFill>
                          <a:latin typeface="Georgia"/>
                        </a:rPr>
                        <a:t>*</a:t>
                      </a:r>
                    </a:p>
                  </a:txBody>
                </a:tc>
                <a:tc>
                  <a:txBody>
                    <a:bodyPr/>
                    <a:p>
                      <a:pPr>
                        <a:lnSpc>
                          <a:spcPct val="100000"/>
                        </a:lnSpc>
                      </a:pPr>
                      <a:r>
                        <a:rPr lang="en-IN">
                          <a:solidFill>
                            <a:srgbClr val="000000"/>
                          </a:solidFill>
                          <a:latin typeface="Georgia"/>
                        </a:rPr>
                        <a:t>Push *</a:t>
                      </a:r>
                    </a:p>
                  </a:txBody>
                </a:tc>
                <a:tc>
                  <a:txBody>
                    <a:bodyPr/>
                    <a:p>
                      <a:pPr>
                        <a:lnSpc>
                          <a:spcPct val="100000"/>
                        </a:lnSpc>
                      </a:pPr>
                      <a:r>
                        <a:rPr lang="en-IN">
                          <a:solidFill>
                            <a:srgbClr val="000000"/>
                          </a:solidFill>
                          <a:latin typeface="Georgia"/>
                        </a:rPr>
                        <a:t>Push *</a:t>
                      </a:r>
                    </a:p>
                  </a:txBody>
                </a:tc>
                <a:tc>
                  <a:txBody>
                    <a:bodyPr/>
                    <a:p>
                      <a:pPr>
                        <a:lnSpc>
                          <a:spcPct val="100000"/>
                        </a:lnSpc>
                      </a:pPr>
                      <a:r>
                        <a:rPr lang="en-IN">
                          <a:solidFill>
                            <a:srgbClr val="000000"/>
                          </a:solidFill>
                          <a:latin typeface="Georgia"/>
                        </a:rPr>
                        <a:t>Push *</a:t>
                      </a:r>
                    </a:p>
                  </a:txBody>
                </a:tc>
              </a:tr>
            </a:tbl>
          </a:graphicData>
        </a:graphic>
      </p:graphicFrame>
    </p:spTree>
  </p:cSld>
  <p:clrMapOvr>
    <a:masterClrMapping/>
  </p:clrMapOvr>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54" name=""/>
        <p:cNvGrpSpPr/>
        <p:nvPr/>
      </p:nvGrpSpPr>
      <p:grpSpPr>
        <a:xfrm>
          <a:off x="0" y="0"/>
          <a:ext cx="0" cy="0"/>
          <a:chOff x="0" y="0"/>
          <a:chExt cx="0" cy="0"/>
        </a:xfrm>
      </p:grpSpPr>
      <p:sp>
        <p:nvSpPr>
          <p:cNvPr id="1048645" name="CustomShape 1"/>
          <p:cNvSpPr/>
          <p:nvPr/>
        </p:nvSpPr>
        <p:spPr>
          <a:xfrm>
            <a:off x="457200" y="273240"/>
            <a:ext cx="8228520" cy="1144800"/>
          </a:xfrm>
          <a:prstGeom prst="rect"/>
          <a:noFill/>
          <a:ln>
            <a:noFill/>
          </a:ln>
        </p:spPr>
        <p:txBody>
          <a:bodyPr anchor="ctr" bIns="0" lIns="0" rIns="0" tIns="0"/>
          <a:p>
            <a:pPr algn="ctr">
              <a:lnSpc>
                <a:spcPct val="100000"/>
              </a:lnSpc>
            </a:pPr>
            <a:r>
              <a:rPr sz="4000" lang="en-IN">
                <a:solidFill>
                  <a:srgbClr val="000000"/>
                </a:solidFill>
                <a:latin typeface="Arial"/>
              </a:rPr>
              <a:t>Infix to Postfix Conversion</a:t>
            </a:r>
          </a:p>
        </p:txBody>
      </p:sp>
      <p:sp>
        <p:nvSpPr>
          <p:cNvPr id="1048646" name="CustomShape 2"/>
          <p:cNvSpPr/>
          <p:nvPr/>
        </p:nvSpPr>
        <p:spPr>
          <a:xfrm>
            <a:off x="457200" y="1604880"/>
            <a:ext cx="8228520" cy="3977280"/>
          </a:xfrm>
          <a:prstGeom prst="rect"/>
          <a:noFill/>
          <a:ln>
            <a:noFill/>
          </a:ln>
        </p:spPr>
        <p:txBody>
          <a:bodyPr bIns="0" lIns="0" rIns="0" tIns="0"/>
          <a:p>
            <a:pPr>
              <a:lnSpc>
                <a:spcPct val="100000"/>
              </a:lnSpc>
            </a:pPr>
            <a:r>
              <a:rPr sz="2900" lang="en-IN">
                <a:solidFill>
                  <a:srgbClr val="000000"/>
                </a:solidFill>
                <a:latin typeface="Arial"/>
              </a:rPr>
              <a:t>Post fix expression is:  </a:t>
            </a:r>
          </a:p>
          <a:p>
            <a:pPr>
              <a:lnSpc>
                <a:spcPct val="100000"/>
              </a:lnSpc>
            </a:pPr>
            <a:r>
              <a:rPr sz="2900" lang="en-IN">
                <a:solidFill>
                  <a:srgbClr val="000000"/>
                </a:solidFill>
                <a:latin typeface="Arial"/>
              </a:rPr>
              <a:t>ab+d*efad*++c+</a:t>
            </a:r>
          </a:p>
          <a:p>
            <a:pPr>
              <a:lnSpc>
                <a:spcPct val="100000"/>
              </a:lnSpc>
            </a:pPr>
          </a:p>
          <a:p>
            <a:pPr>
              <a:lnSpc>
                <a:spcPct val="100000"/>
              </a:lnSpc>
            </a:pPr>
          </a:p>
          <a:p>
            <a:pPr>
              <a:lnSpc>
                <a:spcPct val="100000"/>
              </a:lnSpc>
            </a:pPr>
          </a:p>
        </p:txBody>
      </p:sp>
    </p:spTree>
  </p:cSld>
  <p:clrMapOvr>
    <a:masterClrMapping/>
  </p:clrMapOvr>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8647" name="CustomShape 1"/>
          <p:cNvSpPr/>
          <p:nvPr/>
        </p:nvSpPr>
        <p:spPr>
          <a:xfrm>
            <a:off x="457200" y="273240"/>
            <a:ext cx="8228520" cy="1144800"/>
          </a:xfrm>
          <a:prstGeom prst="rect"/>
          <a:noFill/>
          <a:ln>
            <a:noFill/>
          </a:ln>
        </p:spPr>
        <p:txBody>
          <a:bodyPr anchor="ctr" bIns="0" lIns="0" rIns="0" tIns="0"/>
          <a:p>
            <a:pPr algn="ctr">
              <a:lnSpc>
                <a:spcPct val="100000"/>
              </a:lnSpc>
            </a:pPr>
            <a:r>
              <a:rPr sz="4000" lang="en-IN">
                <a:solidFill>
                  <a:srgbClr val="000000"/>
                </a:solidFill>
                <a:latin typeface="Arial"/>
              </a:rPr>
              <a:t>Infix to Postfix Conversion</a:t>
            </a:r>
          </a:p>
          <a:p>
            <a:pPr algn="ctr">
              <a:lnSpc>
                <a:spcPct val="100000"/>
              </a:lnSpc>
            </a:pPr>
            <a:r>
              <a:rPr sz="4000" lang="en-IN">
                <a:solidFill>
                  <a:srgbClr val="000000"/>
                </a:solidFill>
                <a:latin typeface="Arial"/>
              </a:rPr>
              <a:t>Group - D</a:t>
            </a:r>
          </a:p>
        </p:txBody>
      </p:sp>
      <p:sp>
        <p:nvSpPr>
          <p:cNvPr id="1048648" name="CustomShape 2"/>
          <p:cNvSpPr/>
          <p:nvPr/>
        </p:nvSpPr>
        <p:spPr>
          <a:xfrm>
            <a:off x="457200" y="1604880"/>
            <a:ext cx="8228520" cy="3977280"/>
          </a:xfrm>
          <a:prstGeom prst="rect"/>
          <a:noFill/>
          <a:ln>
            <a:noFill/>
          </a:ln>
        </p:spPr>
      </p:sp>
      <p:pic>
        <p:nvPicPr>
          <p:cNvPr id="2097166" name="Picture 2" descr=""/>
          <p:cNvPicPr>
            <a:picLocks/>
          </p:cNvPicPr>
          <p:nvPr/>
        </p:nvPicPr>
        <p:blipFill>
          <a:blip xmlns:r="http://schemas.openxmlformats.org/officeDocument/2006/relationships" r:embed="rId1"/>
          <a:stretch>
            <a:fillRect/>
          </a:stretch>
        </p:blipFill>
        <p:spPr>
          <a:xfrm>
            <a:off x="179640" y="2941920"/>
            <a:ext cx="8832960" cy="1350720"/>
          </a:xfrm>
          <a:prstGeom prst="rect"/>
          <a:ln>
            <a:noFill/>
          </a:ln>
        </p:spPr>
      </p:pic>
    </p:spTree>
  </p:cSld>
  <p:clrMapOvr>
    <a:masterClrMapping/>
  </p:clrMapOvr>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56" name=""/>
        <p:cNvGrpSpPr/>
        <p:nvPr/>
      </p:nvGrpSpPr>
      <p:grpSpPr>
        <a:xfrm>
          <a:off x="0" y="0"/>
          <a:ext cx="0" cy="0"/>
          <a:chOff x="0" y="0"/>
          <a:chExt cx="0" cy="0"/>
        </a:xfrm>
      </p:grpSpPr>
      <p:sp>
        <p:nvSpPr>
          <p:cNvPr id="1048649" name="CustomShape 1"/>
          <p:cNvSpPr/>
          <p:nvPr/>
        </p:nvSpPr>
        <p:spPr>
          <a:xfrm>
            <a:off x="457200" y="273240"/>
            <a:ext cx="8228520" cy="1144800"/>
          </a:xfrm>
          <a:prstGeom prst="rect"/>
          <a:noFill/>
          <a:ln>
            <a:noFill/>
          </a:ln>
        </p:spPr>
        <p:txBody>
          <a:bodyPr anchor="ctr" bIns="0" lIns="0" rIns="0" tIns="0"/>
          <a:p>
            <a:pPr algn="ctr">
              <a:lnSpc>
                <a:spcPct val="100000"/>
              </a:lnSpc>
            </a:pPr>
            <a:r>
              <a:rPr sz="4000" lang="en-IN">
                <a:solidFill>
                  <a:srgbClr val="000000"/>
                </a:solidFill>
                <a:latin typeface="Arial"/>
              </a:rPr>
              <a:t>Infix to Postfix Conversion</a:t>
            </a:r>
          </a:p>
        </p:txBody>
      </p:sp>
      <p:sp>
        <p:nvSpPr>
          <p:cNvPr id="1048650" name="CustomShape 2"/>
          <p:cNvSpPr/>
          <p:nvPr/>
        </p:nvSpPr>
        <p:spPr>
          <a:xfrm>
            <a:off x="457200" y="1567440"/>
            <a:ext cx="8228520" cy="5094360"/>
          </a:xfrm>
          <a:prstGeom prst="rect"/>
          <a:noFill/>
          <a:ln>
            <a:noFill/>
          </a:ln>
        </p:spPr>
        <p:txBody>
          <a:bodyPr bIns="0" lIns="0" rIns="0" tIns="0"/>
          <a:p>
            <a:pPr>
              <a:lnSpc>
                <a:spcPct val="100000"/>
              </a:lnSpc>
            </a:pPr>
            <a:r>
              <a:rPr sz="2900" lang="en-IN">
                <a:solidFill>
                  <a:srgbClr val="000000"/>
                </a:solidFill>
                <a:latin typeface="Arial"/>
              </a:rPr>
              <a:t>int main()</a:t>
            </a:r>
          </a:p>
          <a:p>
            <a:pPr>
              <a:lnSpc>
                <a:spcPct val="100000"/>
              </a:lnSpc>
            </a:pPr>
            <a:r>
              <a:rPr sz="2900" lang="en-IN">
                <a:solidFill>
                  <a:srgbClr val="000000"/>
                </a:solidFill>
                <a:latin typeface="Arial"/>
              </a:rPr>
              <a:t>{</a:t>
            </a:r>
          </a:p>
          <a:p>
            <a:pPr>
              <a:lnSpc>
                <a:spcPct val="100000"/>
              </a:lnSpc>
            </a:pPr>
            <a:r>
              <a:rPr sz="2900" lang="en-IN">
                <a:solidFill>
                  <a:srgbClr val="000000"/>
                </a:solidFill>
                <a:latin typeface="Arial"/>
              </a:rPr>
              <a:t>stack s;</a:t>
            </a:r>
          </a:p>
          <a:p>
            <a:pPr>
              <a:lnSpc>
                <a:spcPct val="100000"/>
              </a:lnSpc>
            </a:pPr>
            <a:r>
              <a:rPr sz="2900" lang="en-IN">
                <a:solidFill>
                  <a:srgbClr val="000000"/>
                </a:solidFill>
                <a:latin typeface="Arial"/>
              </a:rPr>
              <a:t>char infix[20],postfix[20];</a:t>
            </a:r>
          </a:p>
          <a:p>
            <a:pPr>
              <a:lnSpc>
                <a:spcPct val="100000"/>
              </a:lnSpc>
            </a:pPr>
            <a:r>
              <a:rPr sz="2900" lang="en-IN">
                <a:solidFill>
                  <a:srgbClr val="000000"/>
                </a:solidFill>
                <a:latin typeface="Arial"/>
              </a:rPr>
              <a:t>cout&lt;&lt;"Enter the  infix expression";</a:t>
            </a:r>
          </a:p>
          <a:p>
            <a:pPr>
              <a:lnSpc>
                <a:spcPct val="100000"/>
              </a:lnSpc>
            </a:pPr>
            <a:r>
              <a:rPr sz="2900" lang="en-IN">
                <a:solidFill>
                  <a:srgbClr val="000000"/>
                </a:solidFill>
                <a:latin typeface="Arial"/>
              </a:rPr>
              <a:t>cin&gt;&gt;infix;</a:t>
            </a:r>
          </a:p>
          <a:p>
            <a:pPr>
              <a:lnSpc>
                <a:spcPct val="100000"/>
              </a:lnSpc>
            </a:pPr>
            <a:r>
              <a:rPr sz="2900" lang="en-IN">
                <a:solidFill>
                  <a:srgbClr val="000000"/>
                </a:solidFill>
                <a:latin typeface="Arial"/>
              </a:rPr>
              <a:t>s.conversion(infix,postfix);</a:t>
            </a:r>
          </a:p>
          <a:p>
            <a:pPr>
              <a:lnSpc>
                <a:spcPct val="100000"/>
              </a:lnSpc>
            </a:pPr>
            <a:r>
              <a:rPr sz="2900" lang="en-IN">
                <a:solidFill>
                  <a:srgbClr val="000000"/>
                </a:solidFill>
                <a:latin typeface="Arial"/>
              </a:rPr>
              <a:t>cout&lt;&lt;"Post fix expression is:  "&lt;&lt;postfix;</a:t>
            </a:r>
          </a:p>
          <a:p>
            <a:pPr>
              <a:lnSpc>
                <a:spcPct val="100000"/>
              </a:lnSpc>
            </a:pPr>
            <a:r>
              <a:rPr sz="2900" lang="en-IN">
                <a:solidFill>
                  <a:srgbClr val="000000"/>
                </a:solidFill>
                <a:latin typeface="Arial"/>
              </a:rPr>
              <a:t>return 0;</a:t>
            </a:r>
          </a:p>
          <a:p>
            <a:pPr>
              <a:lnSpc>
                <a:spcPct val="100000"/>
              </a:lnSpc>
            </a:pPr>
            <a:r>
              <a:rPr sz="2900" lang="en-IN">
                <a:solidFill>
                  <a:srgbClr val="000000"/>
                </a:solidFill>
                <a:latin typeface="Arial"/>
              </a:rPr>
              <a:t>}</a:t>
            </a:r>
          </a:p>
          <a:p>
            <a:pPr>
              <a:lnSpc>
                <a:spcPct val="100000"/>
              </a:lnSpc>
            </a:pPr>
          </a:p>
        </p:txBody>
      </p:sp>
    </p:spTree>
  </p:cSld>
  <p:clrMapOvr>
    <a:masterClrMapping/>
  </p:clrMapOvr>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57" name=""/>
        <p:cNvGrpSpPr/>
        <p:nvPr/>
      </p:nvGrpSpPr>
      <p:grpSpPr>
        <a:xfrm>
          <a:off x="0" y="0"/>
          <a:ext cx="0" cy="0"/>
          <a:chOff x="0" y="0"/>
          <a:chExt cx="0" cy="0"/>
        </a:xfrm>
      </p:grpSpPr>
      <p:sp>
        <p:nvSpPr>
          <p:cNvPr id="1048651" name="CustomShape 1"/>
          <p:cNvSpPr/>
          <p:nvPr/>
        </p:nvSpPr>
        <p:spPr>
          <a:xfrm>
            <a:off x="457200" y="273240"/>
            <a:ext cx="8228520" cy="1144800"/>
          </a:xfrm>
          <a:prstGeom prst="rect"/>
          <a:noFill/>
          <a:ln>
            <a:noFill/>
          </a:ln>
        </p:spPr>
        <p:txBody>
          <a:bodyPr anchor="ctr" bIns="0" lIns="0" rIns="0" tIns="0"/>
          <a:p>
            <a:pPr algn="ctr">
              <a:lnSpc>
                <a:spcPct val="100000"/>
              </a:lnSpc>
            </a:pPr>
            <a:r>
              <a:rPr sz="4000" lang="en-IN">
                <a:solidFill>
                  <a:srgbClr val="000000"/>
                </a:solidFill>
                <a:latin typeface="Arial"/>
              </a:rPr>
              <a:t>Infix to Postfix Conversion</a:t>
            </a:r>
          </a:p>
        </p:txBody>
      </p:sp>
      <p:sp>
        <p:nvSpPr>
          <p:cNvPr id="1048652" name="CustomShape 2"/>
          <p:cNvSpPr/>
          <p:nvPr/>
        </p:nvSpPr>
        <p:spPr>
          <a:xfrm>
            <a:off x="457200" y="1604880"/>
            <a:ext cx="8228520" cy="3977280"/>
          </a:xfrm>
          <a:prstGeom prst="rect"/>
          <a:noFill/>
          <a:ln>
            <a:noFill/>
          </a:ln>
        </p:spPr>
        <p:txBody>
          <a:bodyPr bIns="0" lIns="0" rIns="0" tIns="0"/>
          <a:p>
            <a:pPr>
              <a:lnSpc>
                <a:spcPct val="100000"/>
              </a:lnSpc>
            </a:pPr>
            <a:r>
              <a:rPr sz="2900" lang="en-IN">
                <a:solidFill>
                  <a:srgbClr val="000000"/>
                </a:solidFill>
                <a:latin typeface="Arial"/>
              </a:rPr>
              <a:t>#include&lt;iostream&gt;</a:t>
            </a:r>
          </a:p>
          <a:p>
            <a:pPr>
              <a:lnSpc>
                <a:spcPct val="100000"/>
              </a:lnSpc>
            </a:pPr>
            <a:r>
              <a:rPr sz="2900" lang="en-IN">
                <a:solidFill>
                  <a:srgbClr val="000000"/>
                </a:solidFill>
                <a:latin typeface="Arial"/>
              </a:rPr>
              <a:t>#include&lt;ctype.h&gt;</a:t>
            </a:r>
          </a:p>
          <a:p>
            <a:pPr>
              <a:lnSpc>
                <a:spcPct val="100000"/>
              </a:lnSpc>
            </a:pPr>
            <a:r>
              <a:rPr sz="2900" lang="en-IN">
                <a:solidFill>
                  <a:srgbClr val="000000"/>
                </a:solidFill>
                <a:latin typeface="Arial"/>
              </a:rPr>
              <a:t>using namespace std;</a:t>
            </a:r>
          </a:p>
          <a:p>
            <a:pPr>
              <a:lnSpc>
                <a:spcPct val="100000"/>
              </a:lnSpc>
            </a:pPr>
            <a:r>
              <a:rPr sz="2900" lang="en-IN">
                <a:solidFill>
                  <a:srgbClr val="000000"/>
                </a:solidFill>
                <a:latin typeface="Arial"/>
              </a:rPr>
              <a:t>class stack</a:t>
            </a:r>
          </a:p>
          <a:p>
            <a:pPr>
              <a:lnSpc>
                <a:spcPct val="100000"/>
              </a:lnSpc>
            </a:pPr>
            <a:r>
              <a:rPr sz="2900" lang="en-IN">
                <a:solidFill>
                  <a:srgbClr val="000000"/>
                </a:solidFill>
                <a:latin typeface="Arial"/>
              </a:rPr>
              <a:t>{</a:t>
            </a:r>
          </a:p>
          <a:p>
            <a:pPr>
              <a:lnSpc>
                <a:spcPct val="100000"/>
              </a:lnSpc>
            </a:pPr>
            <a:r>
              <a:rPr sz="2900" lang="en-IN">
                <a:solidFill>
                  <a:srgbClr val="000000"/>
                </a:solidFill>
                <a:latin typeface="Arial"/>
              </a:rPr>
              <a:t>int top;</a:t>
            </a:r>
          </a:p>
          <a:p>
            <a:pPr>
              <a:lnSpc>
                <a:spcPct val="100000"/>
              </a:lnSpc>
            </a:pPr>
            <a:r>
              <a:rPr sz="2900" lang="en-IN">
                <a:solidFill>
                  <a:srgbClr val="000000"/>
                </a:solidFill>
                <a:latin typeface="Arial"/>
              </a:rPr>
              <a:t>char data[20];</a:t>
            </a:r>
          </a:p>
          <a:p>
            <a:pPr>
              <a:lnSpc>
                <a:spcPct val="100000"/>
              </a:lnSpc>
            </a:pPr>
            <a:r>
              <a:rPr sz="2900" lang="en-IN">
                <a:solidFill>
                  <a:srgbClr val="000000"/>
                </a:solidFill>
                <a:latin typeface="Arial"/>
              </a:rPr>
              <a:t>public:</a:t>
            </a:r>
          </a:p>
          <a:p>
            <a:pPr>
              <a:lnSpc>
                <a:spcPct val="100000"/>
              </a:lnSpc>
            </a:pPr>
            <a:r>
              <a:rPr sz="2900" lang="en-IN">
                <a:solidFill>
                  <a:srgbClr val="000000"/>
                </a:solidFill>
                <a:latin typeface="Arial"/>
              </a:rPr>
              <a:t>stack()</a:t>
            </a:r>
          </a:p>
          <a:p>
            <a:pPr>
              <a:lnSpc>
                <a:spcPct val="100000"/>
              </a:lnSpc>
            </a:pPr>
            <a:r>
              <a:rPr sz="2900" lang="en-IN">
                <a:solidFill>
                  <a:srgbClr val="000000"/>
                </a:solidFill>
                <a:latin typeface="Arial"/>
              </a:rPr>
              <a:t>{</a:t>
            </a:r>
          </a:p>
          <a:p>
            <a:pPr>
              <a:lnSpc>
                <a:spcPct val="100000"/>
              </a:lnSpc>
            </a:pPr>
            <a:r>
              <a:rPr sz="2900" lang="en-IN">
                <a:solidFill>
                  <a:srgbClr val="000000"/>
                </a:solidFill>
                <a:latin typeface="Arial"/>
              </a:rPr>
              <a:t>top=-1;</a:t>
            </a:r>
          </a:p>
          <a:p>
            <a:pPr>
              <a:lnSpc>
                <a:spcPct val="100000"/>
              </a:lnSpc>
            </a:pPr>
            <a:r>
              <a:rPr sz="2900" lang="en-IN">
                <a:solidFill>
                  <a:srgbClr val="000000"/>
                </a:solidFill>
                <a:latin typeface="Arial"/>
              </a:rPr>
              <a:t>}</a:t>
            </a:r>
          </a:p>
        </p:txBody>
      </p:sp>
    </p:spTree>
  </p:cSld>
  <p:clrMapOvr>
    <a:masterClrMapping/>
  </p:clrMapOvr>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58" name=""/>
        <p:cNvGrpSpPr/>
        <p:nvPr/>
      </p:nvGrpSpPr>
      <p:grpSpPr>
        <a:xfrm>
          <a:off x="0" y="0"/>
          <a:ext cx="0" cy="0"/>
          <a:chOff x="0" y="0"/>
          <a:chExt cx="0" cy="0"/>
        </a:xfrm>
      </p:grpSpPr>
      <p:sp>
        <p:nvSpPr>
          <p:cNvPr id="1048653" name="CustomShape 1"/>
          <p:cNvSpPr/>
          <p:nvPr/>
        </p:nvSpPr>
        <p:spPr>
          <a:xfrm>
            <a:off x="457200" y="273240"/>
            <a:ext cx="8228520" cy="1144800"/>
          </a:xfrm>
          <a:prstGeom prst="rect"/>
          <a:noFill/>
          <a:ln>
            <a:noFill/>
          </a:ln>
        </p:spPr>
        <p:txBody>
          <a:bodyPr anchor="ctr" bIns="0" lIns="0" rIns="0" tIns="0"/>
          <a:p>
            <a:pPr algn="ctr">
              <a:lnSpc>
                <a:spcPct val="100000"/>
              </a:lnSpc>
            </a:pPr>
            <a:r>
              <a:rPr sz="4000" lang="en-IN">
                <a:solidFill>
                  <a:srgbClr val="000000"/>
                </a:solidFill>
                <a:latin typeface="Arial"/>
              </a:rPr>
              <a:t>Infix to Postfix Conversion</a:t>
            </a:r>
          </a:p>
        </p:txBody>
      </p:sp>
      <p:sp>
        <p:nvSpPr>
          <p:cNvPr id="1048654" name="CustomShape 2"/>
          <p:cNvSpPr/>
          <p:nvPr/>
        </p:nvSpPr>
        <p:spPr>
          <a:xfrm>
            <a:off x="457200" y="1604880"/>
            <a:ext cx="8228520" cy="3977280"/>
          </a:xfrm>
          <a:prstGeom prst="rect"/>
          <a:noFill/>
          <a:ln>
            <a:noFill/>
          </a:ln>
        </p:spPr>
        <p:txBody>
          <a:bodyPr bIns="0" lIns="0" rIns="0" tIns="0"/>
          <a:p>
            <a:pPr>
              <a:lnSpc>
                <a:spcPct val="100000"/>
              </a:lnSpc>
            </a:pPr>
            <a:r>
              <a:rPr sz="2900" lang="en-IN">
                <a:solidFill>
                  <a:srgbClr val="000000"/>
                </a:solidFill>
                <a:latin typeface="Arial"/>
              </a:rPr>
              <a:t>void  conversion(char infix[20],char postfix[20])</a:t>
            </a:r>
          </a:p>
          <a:p>
            <a:pPr>
              <a:lnSpc>
                <a:spcPct val="100000"/>
              </a:lnSpc>
            </a:pPr>
            <a:r>
              <a:rPr sz="2900" lang="en-IN">
                <a:solidFill>
                  <a:srgbClr val="000000"/>
                </a:solidFill>
                <a:latin typeface="Arial"/>
              </a:rPr>
              <a:t>{</a:t>
            </a:r>
          </a:p>
          <a:p>
            <a:pPr>
              <a:lnSpc>
                <a:spcPct val="100000"/>
              </a:lnSpc>
            </a:pPr>
            <a:r>
              <a:rPr sz="2900" lang="en-IN">
                <a:solidFill>
                  <a:srgbClr val="000000"/>
                </a:solidFill>
                <a:latin typeface="Arial"/>
              </a:rPr>
              <a:t> </a:t>
            </a:r>
            <a:r>
              <a:rPr sz="2900" lang="en-IN">
                <a:solidFill>
                  <a:srgbClr val="000000"/>
                </a:solidFill>
                <a:latin typeface="Arial"/>
              </a:rPr>
              <a:t>int j=0,i;</a:t>
            </a:r>
          </a:p>
          <a:p>
            <a:pPr>
              <a:lnSpc>
                <a:spcPct val="100000"/>
              </a:lnSpc>
            </a:pPr>
            <a:r>
              <a:rPr sz="2900" lang="en-IN">
                <a:solidFill>
                  <a:srgbClr val="000000"/>
                </a:solidFill>
                <a:latin typeface="Arial"/>
              </a:rPr>
              <a:t> </a:t>
            </a:r>
            <a:r>
              <a:rPr sz="2900" lang="en-IN">
                <a:solidFill>
                  <a:srgbClr val="000000"/>
                </a:solidFill>
                <a:latin typeface="Arial"/>
              </a:rPr>
              <a:t>char e,token,x;</a:t>
            </a:r>
          </a:p>
          <a:p>
            <a:pPr>
              <a:lnSpc>
                <a:spcPct val="100000"/>
              </a:lnSpc>
            </a:pPr>
            <a:r>
              <a:rPr sz="2900" lang="en-IN">
                <a:solidFill>
                  <a:srgbClr val="000000"/>
                </a:solidFill>
                <a:latin typeface="Arial"/>
              </a:rPr>
              <a:t> </a:t>
            </a:r>
            <a:r>
              <a:rPr sz="2900" lang="en-IN">
                <a:solidFill>
                  <a:srgbClr val="000000"/>
                </a:solidFill>
                <a:latin typeface="Arial"/>
              </a:rPr>
              <a:t>for(i=0;infix[i]!='\0';i++)</a:t>
            </a:r>
          </a:p>
          <a:p>
            <a:pPr>
              <a:lnSpc>
                <a:spcPct val="100000"/>
              </a:lnSpc>
            </a:pPr>
            <a:r>
              <a:rPr sz="2900" lang="en-IN">
                <a:solidFill>
                  <a:srgbClr val="000000"/>
                </a:solidFill>
                <a:latin typeface="Arial"/>
              </a:rPr>
              <a:t> </a:t>
            </a:r>
            <a:r>
              <a:rPr sz="2900" lang="en-IN">
                <a:solidFill>
                  <a:srgbClr val="000000"/>
                </a:solidFill>
                <a:latin typeface="Arial"/>
              </a:rPr>
              <a:t>{</a:t>
            </a:r>
          </a:p>
          <a:p>
            <a:pPr>
              <a:lnSpc>
                <a:spcPct val="100000"/>
              </a:lnSpc>
            </a:pPr>
            <a:r>
              <a:rPr sz="2900" lang="en-IN">
                <a:solidFill>
                  <a:srgbClr val="000000"/>
                </a:solidFill>
                <a:latin typeface="Arial"/>
              </a:rPr>
              <a:t> </a:t>
            </a:r>
            <a:r>
              <a:rPr sz="2900" lang="en-IN">
                <a:solidFill>
                  <a:srgbClr val="000000"/>
                </a:solidFill>
                <a:latin typeface="Arial"/>
              </a:rPr>
              <a:t>token=infix[i];</a:t>
            </a:r>
          </a:p>
          <a:p>
            <a:pPr>
              <a:lnSpc>
                <a:spcPct val="100000"/>
              </a:lnSpc>
            </a:pPr>
            <a:r>
              <a:rPr sz="2900" lang="en-IN">
                <a:solidFill>
                  <a:srgbClr val="000000"/>
                </a:solidFill>
                <a:latin typeface="Arial"/>
              </a:rPr>
              <a:t> </a:t>
            </a:r>
            <a:r>
              <a:rPr sz="2900" lang="en-IN">
                <a:solidFill>
                  <a:srgbClr val="000000"/>
                </a:solidFill>
                <a:latin typeface="Arial"/>
              </a:rPr>
              <a:t>if(isalnum(token))</a:t>
            </a:r>
          </a:p>
          <a:p>
            <a:pPr>
              <a:lnSpc>
                <a:spcPct val="100000"/>
              </a:lnSpc>
            </a:pPr>
            <a:r>
              <a:rPr sz="2900" lang="en-IN">
                <a:solidFill>
                  <a:srgbClr val="000000"/>
                </a:solidFill>
                <a:latin typeface="Arial"/>
              </a:rPr>
              <a:t> </a:t>
            </a:r>
            <a:r>
              <a:rPr sz="2900" lang="en-IN">
                <a:solidFill>
                  <a:srgbClr val="000000"/>
                </a:solidFill>
                <a:latin typeface="Arial"/>
              </a:rPr>
              <a:t>{</a:t>
            </a:r>
          </a:p>
          <a:p>
            <a:pPr>
              <a:lnSpc>
                <a:spcPct val="100000"/>
              </a:lnSpc>
            </a:pPr>
            <a:r>
              <a:rPr sz="2900" lang="en-IN">
                <a:solidFill>
                  <a:srgbClr val="000000"/>
                </a:solidFill>
                <a:latin typeface="Arial"/>
              </a:rPr>
              <a:t> </a:t>
            </a:r>
            <a:r>
              <a:rPr sz="2900" lang="en-IN">
                <a:solidFill>
                  <a:srgbClr val="000000"/>
                </a:solidFill>
                <a:latin typeface="Arial"/>
              </a:rPr>
              <a:t>postfix[j]=token;</a:t>
            </a:r>
          </a:p>
          <a:p>
            <a:pPr>
              <a:lnSpc>
                <a:spcPct val="100000"/>
              </a:lnSpc>
            </a:pPr>
            <a:r>
              <a:rPr sz="2900" lang="en-IN">
                <a:solidFill>
                  <a:srgbClr val="000000"/>
                </a:solidFill>
                <a:latin typeface="Arial"/>
              </a:rPr>
              <a:t> </a:t>
            </a:r>
            <a:r>
              <a:rPr sz="2900" lang="en-IN">
                <a:solidFill>
                  <a:srgbClr val="000000"/>
                </a:solidFill>
                <a:latin typeface="Arial"/>
              </a:rPr>
              <a:t>j++;</a:t>
            </a:r>
          </a:p>
          <a:p>
            <a:pPr>
              <a:lnSpc>
                <a:spcPct val="100000"/>
              </a:lnSpc>
            </a:pPr>
            <a:r>
              <a:rPr sz="2900" lang="en-IN">
                <a:solidFill>
                  <a:srgbClr val="000000"/>
                </a:solidFill>
                <a:latin typeface="Arial"/>
              </a:rPr>
              <a:t> </a:t>
            </a:r>
            <a:r>
              <a:rPr sz="2900" lang="en-IN">
                <a:solidFill>
                  <a:srgbClr val="000000"/>
                </a:solidFill>
                <a:latin typeface="Arial"/>
              </a:rPr>
              <a:t>}</a:t>
            </a:r>
          </a:p>
        </p:txBody>
      </p:sp>
    </p:spTree>
  </p:cSld>
  <p:clrMapOvr>
    <a:masterClrMapping/>
  </p:clrMapOvr>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8655" name="CustomShape 1"/>
          <p:cNvSpPr/>
          <p:nvPr/>
        </p:nvSpPr>
        <p:spPr>
          <a:xfrm>
            <a:off x="457200" y="273240"/>
            <a:ext cx="8228520" cy="1144800"/>
          </a:xfrm>
          <a:prstGeom prst="rect"/>
          <a:noFill/>
          <a:ln>
            <a:noFill/>
          </a:ln>
        </p:spPr>
        <p:txBody>
          <a:bodyPr anchor="ctr" bIns="0" lIns="0" rIns="0" tIns="0"/>
          <a:p>
            <a:pPr algn="ctr">
              <a:lnSpc>
                <a:spcPct val="100000"/>
              </a:lnSpc>
            </a:pPr>
            <a:r>
              <a:rPr sz="4000" lang="en-IN">
                <a:solidFill>
                  <a:srgbClr val="000000"/>
                </a:solidFill>
                <a:latin typeface="Arial"/>
              </a:rPr>
              <a:t>Infix to Postfix Conversion</a:t>
            </a:r>
          </a:p>
        </p:txBody>
      </p:sp>
      <p:sp>
        <p:nvSpPr>
          <p:cNvPr id="1048656" name="CustomShape 2"/>
          <p:cNvSpPr/>
          <p:nvPr/>
        </p:nvSpPr>
        <p:spPr>
          <a:xfrm>
            <a:off x="457200" y="1306440"/>
            <a:ext cx="8228520" cy="5290200"/>
          </a:xfrm>
          <a:prstGeom prst="rect"/>
          <a:noFill/>
          <a:ln>
            <a:noFill/>
          </a:ln>
        </p:spPr>
        <p:txBody>
          <a:bodyPr bIns="0" lIns="0" rIns="0" tIns="0"/>
          <a:p>
            <a:pPr>
              <a:lnSpc>
                <a:spcPct val="100000"/>
              </a:lnSpc>
            </a:pPr>
            <a:r>
              <a:rPr sz="2900" lang="en-IN">
                <a:solidFill>
                  <a:srgbClr val="000000"/>
                </a:solidFill>
                <a:latin typeface="Arial"/>
              </a:rPr>
              <a:t> </a:t>
            </a:r>
            <a:r>
              <a:rPr sz="2900" lang="en-IN">
                <a:solidFill>
                  <a:srgbClr val="000000"/>
                </a:solidFill>
                <a:latin typeface="Arial"/>
              </a:rPr>
              <a:t>else</a:t>
            </a:r>
          </a:p>
          <a:p>
            <a:pPr>
              <a:lnSpc>
                <a:spcPct val="100000"/>
              </a:lnSpc>
            </a:pPr>
            <a:r>
              <a:rPr sz="2900" lang="en-IN">
                <a:solidFill>
                  <a:srgbClr val="000000"/>
                </a:solidFill>
                <a:latin typeface="Arial"/>
              </a:rPr>
              <a:t> </a:t>
            </a:r>
            <a:r>
              <a:rPr sz="2900" lang="en-IN">
                <a:solidFill>
                  <a:srgbClr val="000000"/>
                </a:solidFill>
                <a:latin typeface="Arial"/>
              </a:rPr>
              <a:t>{</a:t>
            </a:r>
          </a:p>
          <a:p>
            <a:pPr>
              <a:lnSpc>
                <a:spcPct val="100000"/>
              </a:lnSpc>
            </a:pPr>
            <a:r>
              <a:rPr sz="2900" lang="en-IN">
                <a:solidFill>
                  <a:srgbClr val="000000"/>
                </a:solidFill>
                <a:latin typeface="Arial"/>
              </a:rPr>
              <a:t> </a:t>
            </a:r>
            <a:r>
              <a:rPr sz="2900" lang="en-IN">
                <a:solidFill>
                  <a:srgbClr val="000000"/>
                </a:solidFill>
                <a:latin typeface="Arial"/>
              </a:rPr>
              <a:t>if(token=='(')</a:t>
            </a:r>
          </a:p>
          <a:p>
            <a:pPr>
              <a:lnSpc>
                <a:spcPct val="100000"/>
              </a:lnSpc>
            </a:pPr>
            <a:r>
              <a:rPr sz="2900" lang="en-IN">
                <a:solidFill>
                  <a:srgbClr val="000000"/>
                </a:solidFill>
                <a:latin typeface="Arial"/>
              </a:rPr>
              <a:t> </a:t>
            </a:r>
            <a:r>
              <a:rPr sz="2900" lang="en-IN">
                <a:solidFill>
                  <a:srgbClr val="000000"/>
                </a:solidFill>
                <a:latin typeface="Arial"/>
              </a:rPr>
              <a:t>push(token);</a:t>
            </a:r>
          </a:p>
          <a:p>
            <a:pPr>
              <a:lnSpc>
                <a:spcPct val="100000"/>
              </a:lnSpc>
            </a:pPr>
            <a:r>
              <a:rPr sz="2900" lang="en-IN">
                <a:solidFill>
                  <a:srgbClr val="000000"/>
                </a:solidFill>
                <a:latin typeface="Arial"/>
              </a:rPr>
              <a:t> </a:t>
            </a:r>
            <a:r>
              <a:rPr sz="2900" lang="en-IN">
                <a:solidFill>
                  <a:srgbClr val="000000"/>
                </a:solidFill>
                <a:latin typeface="Arial"/>
              </a:rPr>
              <a:t>else if(token==')')</a:t>
            </a:r>
          </a:p>
          <a:p>
            <a:pPr>
              <a:lnSpc>
                <a:spcPct val="100000"/>
              </a:lnSpc>
            </a:pPr>
            <a:r>
              <a:rPr sz="2900" lang="en-IN">
                <a:solidFill>
                  <a:srgbClr val="000000"/>
                </a:solidFill>
                <a:latin typeface="Arial"/>
              </a:rPr>
              <a:t> </a:t>
            </a:r>
            <a:r>
              <a:rPr sz="2900" lang="en-IN">
                <a:solidFill>
                  <a:srgbClr val="000000"/>
                </a:solidFill>
                <a:latin typeface="Arial"/>
              </a:rPr>
              <a:t>{</a:t>
            </a:r>
          </a:p>
          <a:p>
            <a:pPr>
              <a:lnSpc>
                <a:spcPct val="100000"/>
              </a:lnSpc>
            </a:pPr>
            <a:r>
              <a:rPr sz="2900" lang="en-IN">
                <a:solidFill>
                  <a:srgbClr val="000000"/>
                </a:solidFill>
                <a:latin typeface="Arial"/>
              </a:rPr>
              <a:t> </a:t>
            </a:r>
            <a:r>
              <a:rPr sz="2900" lang="en-IN">
                <a:solidFill>
                  <a:srgbClr val="000000"/>
                </a:solidFill>
                <a:latin typeface="Arial"/>
              </a:rPr>
              <a:t>while((x=pop())!='(')</a:t>
            </a:r>
          </a:p>
          <a:p>
            <a:pPr>
              <a:lnSpc>
                <a:spcPct val="100000"/>
              </a:lnSpc>
            </a:pPr>
          </a:p>
          <a:p>
            <a:pPr>
              <a:lnSpc>
                <a:spcPct val="100000"/>
              </a:lnSpc>
            </a:pPr>
            <a:r>
              <a:rPr sz="2900" lang="en-IN">
                <a:solidFill>
                  <a:srgbClr val="000000"/>
                </a:solidFill>
                <a:latin typeface="Arial"/>
              </a:rPr>
              <a:t> </a:t>
            </a:r>
            <a:r>
              <a:rPr sz="2900" lang="en-IN">
                <a:solidFill>
                  <a:srgbClr val="000000"/>
                </a:solidFill>
                <a:latin typeface="Arial"/>
              </a:rPr>
              <a:t>{</a:t>
            </a:r>
          </a:p>
          <a:p>
            <a:pPr>
              <a:lnSpc>
                <a:spcPct val="100000"/>
              </a:lnSpc>
            </a:pPr>
            <a:r>
              <a:rPr sz="2900" lang="en-IN">
                <a:solidFill>
                  <a:srgbClr val="000000"/>
                </a:solidFill>
                <a:latin typeface="Arial"/>
              </a:rPr>
              <a:t> </a:t>
            </a:r>
            <a:r>
              <a:rPr sz="2900" lang="en-IN">
                <a:solidFill>
                  <a:srgbClr val="000000"/>
                </a:solidFill>
                <a:latin typeface="Arial"/>
              </a:rPr>
              <a:t>postfix[j]=x;</a:t>
            </a:r>
          </a:p>
          <a:p>
            <a:pPr>
              <a:lnSpc>
                <a:spcPct val="100000"/>
              </a:lnSpc>
            </a:pPr>
            <a:r>
              <a:rPr sz="2900" lang="en-IN">
                <a:solidFill>
                  <a:srgbClr val="000000"/>
                </a:solidFill>
                <a:latin typeface="Arial"/>
              </a:rPr>
              <a:t>      </a:t>
            </a:r>
            <a:r>
              <a:rPr sz="2900" lang="en-IN">
                <a:solidFill>
                  <a:srgbClr val="000000"/>
                </a:solidFill>
                <a:latin typeface="Arial"/>
              </a:rPr>
              <a:t>j++;</a:t>
            </a:r>
          </a:p>
          <a:p>
            <a:pPr>
              <a:lnSpc>
                <a:spcPct val="100000"/>
              </a:lnSpc>
            </a:pPr>
            <a:r>
              <a:rPr sz="2900" lang="en-IN">
                <a:solidFill>
                  <a:srgbClr val="000000"/>
                </a:solidFill>
                <a:latin typeface="Arial"/>
              </a:rPr>
              <a:t>         </a:t>
            </a:r>
            <a:r>
              <a:rPr sz="2900" lang="en-IN">
                <a:solidFill>
                  <a:srgbClr val="000000"/>
                </a:solidFill>
                <a:latin typeface="Arial"/>
              </a:rPr>
              <a:t>}</a:t>
            </a:r>
          </a:p>
          <a:p>
            <a:pPr>
              <a:lnSpc>
                <a:spcPct val="100000"/>
              </a:lnSpc>
            </a:pPr>
            <a:r>
              <a:rPr sz="2900" lang="en-IN">
                <a:solidFill>
                  <a:srgbClr val="000000"/>
                </a:solidFill>
                <a:latin typeface="Arial"/>
              </a:rPr>
              <a:t> </a:t>
            </a:r>
            <a:r>
              <a:rPr sz="2900" lang="en-IN">
                <a:solidFill>
                  <a:srgbClr val="000000"/>
                </a:solidFill>
                <a:latin typeface="Arial"/>
              </a:rPr>
              <a:t>}</a:t>
            </a:r>
          </a:p>
        </p:txBody>
      </p:sp>
    </p:spTree>
  </p:cSld>
  <p:clrMapOvr>
    <a:masterClrMapping/>
  </p:clrMapOvr>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60" name=""/>
        <p:cNvGrpSpPr/>
        <p:nvPr/>
      </p:nvGrpSpPr>
      <p:grpSpPr>
        <a:xfrm>
          <a:off x="0" y="0"/>
          <a:ext cx="0" cy="0"/>
          <a:chOff x="0" y="0"/>
          <a:chExt cx="0" cy="0"/>
        </a:xfrm>
      </p:grpSpPr>
      <p:sp>
        <p:nvSpPr>
          <p:cNvPr id="1048657" name="CustomShape 1"/>
          <p:cNvSpPr/>
          <p:nvPr/>
        </p:nvSpPr>
        <p:spPr>
          <a:xfrm>
            <a:off x="457200" y="273240"/>
            <a:ext cx="8228520" cy="1144800"/>
          </a:xfrm>
          <a:prstGeom prst="rect"/>
          <a:noFill/>
          <a:ln>
            <a:noFill/>
          </a:ln>
        </p:spPr>
        <p:txBody>
          <a:bodyPr anchor="ctr" bIns="0" lIns="0" rIns="0" tIns="0"/>
          <a:p>
            <a:pPr algn="ctr">
              <a:lnSpc>
                <a:spcPct val="100000"/>
              </a:lnSpc>
            </a:pPr>
            <a:r>
              <a:rPr sz="4000" lang="en-IN">
                <a:solidFill>
                  <a:srgbClr val="000000"/>
                </a:solidFill>
                <a:latin typeface="Arial"/>
              </a:rPr>
              <a:t>Infix to Postfix Conversion</a:t>
            </a:r>
          </a:p>
        </p:txBody>
      </p:sp>
      <p:sp>
        <p:nvSpPr>
          <p:cNvPr id="1048658" name="CustomShape 2"/>
          <p:cNvSpPr/>
          <p:nvPr/>
        </p:nvSpPr>
        <p:spPr>
          <a:xfrm>
            <a:off x="457200" y="1175760"/>
            <a:ext cx="8228520" cy="5486400"/>
          </a:xfrm>
          <a:prstGeom prst="rect"/>
          <a:noFill/>
          <a:ln>
            <a:noFill/>
          </a:ln>
        </p:spPr>
        <p:txBody>
          <a:bodyPr bIns="0" lIns="0" rIns="0" tIns="0"/>
          <a:p>
            <a:pPr>
              <a:lnSpc>
                <a:spcPct val="100000"/>
              </a:lnSpc>
            </a:pPr>
            <a:r>
              <a:rPr sz="2000" lang="en-IN">
                <a:solidFill>
                  <a:srgbClr val="000000"/>
                </a:solidFill>
                <a:latin typeface="Arial"/>
              </a:rPr>
              <a:t>else{</a:t>
            </a:r>
          </a:p>
          <a:p>
            <a:pPr>
              <a:lnSpc>
                <a:spcPct val="100000"/>
              </a:lnSpc>
            </a:pPr>
            <a:r>
              <a:rPr sz="2000" lang="en-IN">
                <a:solidFill>
                  <a:srgbClr val="000000"/>
                </a:solidFill>
                <a:latin typeface="Arial"/>
              </a:rPr>
              <a:t> </a:t>
            </a:r>
            <a:r>
              <a:rPr sz="2000" lang="en-IN">
                <a:solidFill>
                  <a:srgbClr val="000000"/>
                </a:solidFill>
                <a:latin typeface="Arial"/>
              </a:rPr>
              <a:t>e=topmost();</a:t>
            </a:r>
          </a:p>
          <a:p>
            <a:pPr>
              <a:lnSpc>
                <a:spcPct val="100000"/>
              </a:lnSpc>
            </a:pPr>
            <a:r>
              <a:rPr sz="2000" lang="en-IN">
                <a:solidFill>
                  <a:srgbClr val="000000"/>
                </a:solidFill>
                <a:latin typeface="Arial"/>
              </a:rPr>
              <a:t> </a:t>
            </a:r>
            <a:r>
              <a:rPr sz="2000" lang="en-IN">
                <a:solidFill>
                  <a:srgbClr val="000000"/>
                </a:solidFill>
                <a:latin typeface="Arial"/>
              </a:rPr>
              <a:t>while(precedence(token)&lt;=precedence(e) &amp;&amp; !empty())</a:t>
            </a:r>
          </a:p>
          <a:p>
            <a:pPr>
              <a:lnSpc>
                <a:spcPct val="100000"/>
              </a:lnSpc>
            </a:pP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a:t>
            </a:r>
          </a:p>
          <a:p>
            <a:pPr>
              <a:lnSpc>
                <a:spcPct val="100000"/>
              </a:lnSpc>
            </a:pP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x=pop();</a:t>
            </a:r>
          </a:p>
          <a:p>
            <a:pPr>
              <a:lnSpc>
                <a:spcPct val="100000"/>
              </a:lnSpc>
            </a:pP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postfix[j]=x;</a:t>
            </a:r>
          </a:p>
          <a:p>
            <a:pPr>
              <a:lnSpc>
                <a:spcPct val="100000"/>
              </a:lnSpc>
            </a:pP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j++;</a:t>
            </a:r>
          </a:p>
          <a:p>
            <a:pPr>
              <a:lnSpc>
                <a:spcPct val="100000"/>
              </a:lnSpc>
            </a:pP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a:t>
            </a:r>
          </a:p>
          <a:p>
            <a:pPr>
              <a:lnSpc>
                <a:spcPct val="100000"/>
              </a:lnSpc>
            </a:pPr>
            <a:r>
              <a:rPr sz="2000" lang="en-IN">
                <a:solidFill>
                  <a:srgbClr val="000000"/>
                </a:solidFill>
                <a:latin typeface="Arial"/>
              </a:rPr>
              <a:t> </a:t>
            </a:r>
            <a:r>
              <a:rPr sz="2000" lang="en-IN">
                <a:solidFill>
                  <a:srgbClr val="000000"/>
                </a:solidFill>
                <a:latin typeface="Arial"/>
              </a:rPr>
              <a:t>push(token);</a:t>
            </a:r>
          </a:p>
          <a:p>
            <a:pPr>
              <a:lnSpc>
                <a:spcPct val="100000"/>
              </a:lnSpc>
            </a:pPr>
            <a:r>
              <a:rPr sz="2000" lang="en-IN">
                <a:solidFill>
                  <a:srgbClr val="000000"/>
                </a:solidFill>
                <a:latin typeface="Arial"/>
              </a:rPr>
              <a:t> </a:t>
            </a:r>
            <a:r>
              <a:rPr sz="2000" lang="en-IN">
                <a:solidFill>
                  <a:srgbClr val="000000"/>
                </a:solidFill>
                <a:latin typeface="Arial"/>
              </a:rPr>
              <a:t>}} }</a:t>
            </a:r>
          </a:p>
          <a:p>
            <a:pPr>
              <a:lnSpc>
                <a:spcPct val="100000"/>
              </a:lnSpc>
            </a:pPr>
            <a:r>
              <a:rPr sz="2000" lang="en-IN">
                <a:solidFill>
                  <a:srgbClr val="000000"/>
                </a:solidFill>
                <a:latin typeface="Arial"/>
              </a:rPr>
              <a:t> </a:t>
            </a:r>
            <a:r>
              <a:rPr sz="2000" lang="en-IN">
                <a:solidFill>
                  <a:srgbClr val="000000"/>
                </a:solidFill>
                <a:latin typeface="Arial"/>
              </a:rPr>
              <a:t>while(!empty())</a:t>
            </a:r>
          </a:p>
          <a:p>
            <a:pPr>
              <a:lnSpc>
                <a:spcPct val="100000"/>
              </a:lnSpc>
            </a:pPr>
            <a:r>
              <a:rPr sz="2000" lang="en-IN">
                <a:solidFill>
                  <a:srgbClr val="000000"/>
                </a:solidFill>
                <a:latin typeface="Arial"/>
              </a:rPr>
              <a:t> </a:t>
            </a:r>
            <a:r>
              <a:rPr sz="2000" lang="en-IN">
                <a:solidFill>
                  <a:srgbClr val="000000"/>
                </a:solidFill>
                <a:latin typeface="Arial"/>
              </a:rPr>
              <a:t>{</a:t>
            </a:r>
          </a:p>
          <a:p>
            <a:pPr>
              <a:lnSpc>
                <a:spcPct val="100000"/>
              </a:lnSpc>
            </a:pPr>
            <a:r>
              <a:rPr sz="2000" lang="en-IN">
                <a:solidFill>
                  <a:srgbClr val="000000"/>
                </a:solidFill>
                <a:latin typeface="Arial"/>
              </a:rPr>
              <a:t> </a:t>
            </a:r>
            <a:r>
              <a:rPr sz="2000" lang="en-IN">
                <a:solidFill>
                  <a:srgbClr val="000000"/>
                </a:solidFill>
                <a:latin typeface="Arial"/>
              </a:rPr>
              <a:t>x=pop();</a:t>
            </a:r>
          </a:p>
          <a:p>
            <a:pPr>
              <a:lnSpc>
                <a:spcPct val="100000"/>
              </a:lnSpc>
            </a:pPr>
            <a:r>
              <a:rPr sz="2000" lang="en-IN">
                <a:solidFill>
                  <a:srgbClr val="000000"/>
                </a:solidFill>
                <a:latin typeface="Arial"/>
              </a:rPr>
              <a:t> </a:t>
            </a:r>
            <a:r>
              <a:rPr sz="2000" lang="en-IN">
                <a:solidFill>
                  <a:srgbClr val="000000"/>
                </a:solidFill>
                <a:latin typeface="Arial"/>
              </a:rPr>
              <a:t>postfix[j]=x;</a:t>
            </a:r>
          </a:p>
          <a:p>
            <a:pPr>
              <a:lnSpc>
                <a:spcPct val="100000"/>
              </a:lnSpc>
            </a:pPr>
            <a:r>
              <a:rPr sz="2000" lang="en-IN">
                <a:solidFill>
                  <a:srgbClr val="000000"/>
                </a:solidFill>
                <a:latin typeface="Arial"/>
              </a:rPr>
              <a:t> </a:t>
            </a:r>
            <a:r>
              <a:rPr sz="2000" lang="en-IN">
                <a:solidFill>
                  <a:srgbClr val="000000"/>
                </a:solidFill>
                <a:latin typeface="Arial"/>
              </a:rPr>
              <a:t>j++;</a:t>
            </a:r>
          </a:p>
          <a:p>
            <a:pPr>
              <a:lnSpc>
                <a:spcPct val="100000"/>
              </a:lnSpc>
            </a:pPr>
            <a:r>
              <a:rPr sz="2000" lang="en-IN">
                <a:solidFill>
                  <a:srgbClr val="000000"/>
                </a:solidFill>
                <a:latin typeface="Arial"/>
              </a:rPr>
              <a:t> </a:t>
            </a:r>
            <a:r>
              <a:rPr sz="2000" lang="en-IN">
                <a:solidFill>
                  <a:srgbClr val="000000"/>
                </a:solidFill>
                <a:latin typeface="Arial"/>
              </a:rPr>
              <a:t>}</a:t>
            </a:r>
          </a:p>
          <a:p>
            <a:pPr>
              <a:lnSpc>
                <a:spcPct val="100000"/>
              </a:lnSpc>
            </a:pPr>
            <a:r>
              <a:rPr sz="2000" lang="en-IN">
                <a:solidFill>
                  <a:srgbClr val="000000"/>
                </a:solidFill>
                <a:latin typeface="Arial"/>
              </a:rPr>
              <a:t>postfix[j]='\0';}</a:t>
            </a:r>
          </a:p>
        </p:txBody>
      </p:sp>
    </p:spTree>
  </p:cSld>
  <p:clrMapOvr>
    <a:masterClrMapping/>
  </p:clrMapOvr>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8659" name="CustomShape 1"/>
          <p:cNvSpPr/>
          <p:nvPr/>
        </p:nvSpPr>
        <p:spPr>
          <a:xfrm>
            <a:off x="457200" y="273240"/>
            <a:ext cx="8228520" cy="1144800"/>
          </a:xfrm>
          <a:prstGeom prst="rect"/>
          <a:noFill/>
          <a:ln>
            <a:noFill/>
          </a:ln>
        </p:spPr>
        <p:txBody>
          <a:bodyPr anchor="ctr" bIns="0" lIns="0" rIns="0" tIns="0"/>
          <a:p>
            <a:pPr algn="ctr">
              <a:lnSpc>
                <a:spcPct val="100000"/>
              </a:lnSpc>
            </a:pPr>
            <a:r>
              <a:rPr sz="4000" lang="en-IN">
                <a:solidFill>
                  <a:srgbClr val="000000"/>
                </a:solidFill>
                <a:latin typeface="Arial"/>
              </a:rPr>
              <a:t>Infix to Postfix Conversion</a:t>
            </a:r>
          </a:p>
        </p:txBody>
      </p:sp>
      <p:sp>
        <p:nvSpPr>
          <p:cNvPr id="1048660" name="CustomShape 2"/>
          <p:cNvSpPr/>
          <p:nvPr/>
        </p:nvSpPr>
        <p:spPr>
          <a:xfrm>
            <a:off x="457200" y="1175760"/>
            <a:ext cx="8228520" cy="5486400"/>
          </a:xfrm>
          <a:prstGeom prst="rect"/>
          <a:noFill/>
          <a:ln>
            <a:noFill/>
          </a:ln>
        </p:spPr>
        <p:txBody>
          <a:bodyPr bIns="0" lIns="0" rIns="0" tIns="0"/>
          <a:p>
            <a:pPr>
              <a:lnSpc>
                <a:spcPct val="100000"/>
              </a:lnSpc>
            </a:pPr>
            <a:r>
              <a:rPr sz="2000" lang="en-IN">
                <a:solidFill>
                  <a:srgbClr val="000000"/>
                </a:solidFill>
                <a:latin typeface="Arial"/>
              </a:rPr>
              <a:t> </a:t>
            </a:r>
            <a:r>
              <a:rPr sz="2000" lang="en-IN">
                <a:solidFill>
                  <a:srgbClr val="000000"/>
                </a:solidFill>
                <a:latin typeface="Arial"/>
              </a:rPr>
              <a:t>void push(int x)</a:t>
            </a:r>
          </a:p>
          <a:p>
            <a:pPr>
              <a:lnSpc>
                <a:spcPct val="100000"/>
              </a:lnSpc>
            </a:pPr>
            <a:r>
              <a:rPr sz="2000" lang="en-IN">
                <a:solidFill>
                  <a:srgbClr val="000000"/>
                </a:solidFill>
                <a:latin typeface="Arial"/>
              </a:rPr>
              <a:t> </a:t>
            </a:r>
            <a:r>
              <a:rPr sz="2000" lang="en-IN">
                <a:solidFill>
                  <a:srgbClr val="000000"/>
                </a:solidFill>
                <a:latin typeface="Arial"/>
              </a:rPr>
              <a:t>{</a:t>
            </a:r>
          </a:p>
          <a:p>
            <a:pPr>
              <a:lnSpc>
                <a:spcPct val="100000"/>
              </a:lnSpc>
            </a:pPr>
            <a:r>
              <a:rPr sz="2000" lang="en-IN">
                <a:solidFill>
                  <a:srgbClr val="000000"/>
                </a:solidFill>
                <a:latin typeface="Arial"/>
              </a:rPr>
              <a:t> </a:t>
            </a:r>
            <a:r>
              <a:rPr sz="2000" lang="en-IN">
                <a:solidFill>
                  <a:srgbClr val="000000"/>
                </a:solidFill>
                <a:latin typeface="Arial"/>
              </a:rPr>
              <a:t>top++;</a:t>
            </a:r>
          </a:p>
          <a:p>
            <a:pPr>
              <a:lnSpc>
                <a:spcPct val="100000"/>
              </a:lnSpc>
            </a:pPr>
            <a:r>
              <a:rPr sz="2000" lang="en-IN">
                <a:solidFill>
                  <a:srgbClr val="000000"/>
                </a:solidFill>
                <a:latin typeface="Arial"/>
              </a:rPr>
              <a:t> </a:t>
            </a:r>
            <a:r>
              <a:rPr sz="2000" lang="en-IN">
                <a:solidFill>
                  <a:srgbClr val="000000"/>
                </a:solidFill>
                <a:latin typeface="Arial"/>
              </a:rPr>
              <a:t>data[top]=x;</a:t>
            </a:r>
          </a:p>
          <a:p>
            <a:pPr>
              <a:lnSpc>
                <a:spcPct val="100000"/>
              </a:lnSpc>
            </a:pPr>
            <a:r>
              <a:rPr sz="2000" lang="en-IN">
                <a:solidFill>
                  <a:srgbClr val="000000"/>
                </a:solidFill>
                <a:latin typeface="Arial"/>
              </a:rPr>
              <a:t> </a:t>
            </a:r>
            <a:r>
              <a:rPr sz="2000" lang="en-IN">
                <a:solidFill>
                  <a:srgbClr val="000000"/>
                </a:solidFill>
                <a:latin typeface="Arial"/>
              </a:rPr>
              <a:t>}</a:t>
            </a:r>
          </a:p>
          <a:p>
            <a:pPr>
              <a:lnSpc>
                <a:spcPct val="100000"/>
              </a:lnSpc>
            </a:pPr>
            <a:r>
              <a:rPr sz="2000" lang="en-IN">
                <a:solidFill>
                  <a:srgbClr val="000000"/>
                </a:solidFill>
                <a:latin typeface="Arial"/>
              </a:rPr>
              <a:t> </a:t>
            </a:r>
            <a:r>
              <a:rPr sz="2000" lang="en-IN">
                <a:solidFill>
                  <a:srgbClr val="000000"/>
                </a:solidFill>
                <a:latin typeface="Arial"/>
              </a:rPr>
              <a:t>int pop()</a:t>
            </a:r>
          </a:p>
          <a:p>
            <a:pPr>
              <a:lnSpc>
                <a:spcPct val="100000"/>
              </a:lnSpc>
            </a:pPr>
            <a:r>
              <a:rPr sz="2000" lang="en-IN">
                <a:solidFill>
                  <a:srgbClr val="000000"/>
                </a:solidFill>
                <a:latin typeface="Arial"/>
              </a:rPr>
              <a:t> </a:t>
            </a:r>
            <a:r>
              <a:rPr sz="2000" lang="en-IN">
                <a:solidFill>
                  <a:srgbClr val="000000"/>
                </a:solidFill>
                <a:latin typeface="Arial"/>
              </a:rPr>
              <a:t>{ char x;</a:t>
            </a:r>
          </a:p>
          <a:p>
            <a:pPr>
              <a:lnSpc>
                <a:spcPct val="100000"/>
              </a:lnSpc>
            </a:pPr>
            <a:r>
              <a:rPr sz="2000" lang="en-IN">
                <a:solidFill>
                  <a:srgbClr val="000000"/>
                </a:solidFill>
                <a:latin typeface="Arial"/>
              </a:rPr>
              <a:t> </a:t>
            </a:r>
            <a:r>
              <a:rPr sz="2000" lang="en-IN">
                <a:solidFill>
                  <a:srgbClr val="000000"/>
                </a:solidFill>
                <a:latin typeface="Arial"/>
              </a:rPr>
              <a:t>x=data[top];</a:t>
            </a:r>
          </a:p>
          <a:p>
            <a:pPr>
              <a:lnSpc>
                <a:spcPct val="100000"/>
              </a:lnSpc>
            </a:pPr>
            <a:r>
              <a:rPr sz="2000" lang="en-IN">
                <a:solidFill>
                  <a:srgbClr val="000000"/>
                </a:solidFill>
                <a:latin typeface="Arial"/>
              </a:rPr>
              <a:t> </a:t>
            </a:r>
            <a:r>
              <a:rPr sz="2000" lang="en-IN">
                <a:solidFill>
                  <a:srgbClr val="000000"/>
                </a:solidFill>
                <a:latin typeface="Arial"/>
              </a:rPr>
              <a:t>top--;</a:t>
            </a:r>
          </a:p>
          <a:p>
            <a:pPr>
              <a:lnSpc>
                <a:spcPct val="100000"/>
              </a:lnSpc>
            </a:pPr>
            <a:r>
              <a:rPr sz="2000" lang="en-IN">
                <a:solidFill>
                  <a:srgbClr val="000000"/>
                </a:solidFill>
                <a:latin typeface="Arial"/>
              </a:rPr>
              <a:t> </a:t>
            </a:r>
            <a:r>
              <a:rPr sz="2000" lang="en-IN">
                <a:solidFill>
                  <a:srgbClr val="000000"/>
                </a:solidFill>
                <a:latin typeface="Arial"/>
              </a:rPr>
              <a:t>return x;</a:t>
            </a:r>
          </a:p>
          <a:p>
            <a:pPr>
              <a:lnSpc>
                <a:spcPct val="100000"/>
              </a:lnSpc>
            </a:pPr>
            <a:r>
              <a:rPr sz="2000" lang="en-IN">
                <a:solidFill>
                  <a:srgbClr val="000000"/>
                </a:solidFill>
                <a:latin typeface="Arial"/>
              </a:rPr>
              <a:t> </a:t>
            </a:r>
            <a:r>
              <a:rPr sz="2000" lang="en-IN">
                <a:solidFill>
                  <a:srgbClr val="000000"/>
                </a:solidFill>
                <a:latin typeface="Arial"/>
              </a:rPr>
              <a:t>}</a:t>
            </a:r>
          </a:p>
          <a:p>
            <a:pPr>
              <a:lnSpc>
                <a:spcPct val="100000"/>
              </a:lnSpc>
            </a:pPr>
            <a:r>
              <a:rPr sz="2000" lang="en-IN">
                <a:solidFill>
                  <a:srgbClr val="000000"/>
                </a:solidFill>
                <a:latin typeface="Arial"/>
              </a:rPr>
              <a:t>char topmost()</a:t>
            </a:r>
          </a:p>
          <a:p>
            <a:pPr>
              <a:lnSpc>
                <a:spcPct val="100000"/>
              </a:lnSpc>
            </a:pPr>
            <a:r>
              <a:rPr sz="2000" lang="en-IN">
                <a:solidFill>
                  <a:srgbClr val="000000"/>
                </a:solidFill>
                <a:latin typeface="Arial"/>
              </a:rPr>
              <a:t> </a:t>
            </a:r>
            <a:r>
              <a:rPr sz="2000" lang="en-IN">
                <a:solidFill>
                  <a:srgbClr val="000000"/>
                </a:solidFill>
                <a:latin typeface="Arial"/>
              </a:rPr>
              <a:t>{</a:t>
            </a:r>
          </a:p>
          <a:p>
            <a:pPr>
              <a:lnSpc>
                <a:spcPct val="100000"/>
              </a:lnSpc>
            </a:pPr>
            <a:r>
              <a:rPr sz="2000" lang="en-IN">
                <a:solidFill>
                  <a:srgbClr val="000000"/>
                </a:solidFill>
                <a:latin typeface="Arial"/>
              </a:rPr>
              <a:t>char e;</a:t>
            </a:r>
          </a:p>
          <a:p>
            <a:pPr>
              <a:lnSpc>
                <a:spcPct val="100000"/>
              </a:lnSpc>
            </a:pPr>
            <a:r>
              <a:rPr sz="2000" lang="en-IN">
                <a:solidFill>
                  <a:srgbClr val="000000"/>
                </a:solidFill>
                <a:latin typeface="Arial"/>
              </a:rPr>
              <a:t> </a:t>
            </a:r>
            <a:r>
              <a:rPr sz="2000" lang="en-IN">
                <a:solidFill>
                  <a:srgbClr val="000000"/>
                </a:solidFill>
                <a:latin typeface="Arial"/>
              </a:rPr>
              <a:t>e=data[top];</a:t>
            </a:r>
          </a:p>
          <a:p>
            <a:pPr>
              <a:lnSpc>
                <a:spcPct val="100000"/>
              </a:lnSpc>
            </a:pPr>
            <a:r>
              <a:rPr sz="2000" lang="en-IN">
                <a:solidFill>
                  <a:srgbClr val="000000"/>
                </a:solidFill>
                <a:latin typeface="Arial"/>
              </a:rPr>
              <a:t> </a:t>
            </a:r>
            <a:r>
              <a:rPr sz="2000" lang="en-IN">
                <a:solidFill>
                  <a:srgbClr val="000000"/>
                </a:solidFill>
                <a:latin typeface="Arial"/>
              </a:rPr>
              <a:t>return e;</a:t>
            </a:r>
          </a:p>
          <a:p>
            <a:pPr>
              <a:lnSpc>
                <a:spcPct val="100000"/>
              </a:lnSpc>
            </a:pPr>
            <a:r>
              <a:rPr sz="2000" lang="en-IN">
                <a:solidFill>
                  <a:srgbClr val="000000"/>
                </a:solidFill>
                <a:latin typeface="Arial"/>
              </a:rPr>
              <a:t> </a:t>
            </a:r>
            <a:r>
              <a:rPr sz="2000" lang="en-IN">
                <a:solidFill>
                  <a:srgbClr val="000000"/>
                </a:solidFill>
                <a:latin typeface="Arial"/>
              </a:rPr>
              <a:t>}</a:t>
            </a:r>
          </a:p>
        </p:txBody>
      </p:sp>
    </p:spTree>
  </p:cSld>
  <p:clrMapOvr>
    <a:masterClrMapping/>
  </p:clrMapOvr>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62" name=""/>
        <p:cNvGrpSpPr/>
        <p:nvPr/>
      </p:nvGrpSpPr>
      <p:grpSpPr>
        <a:xfrm>
          <a:off x="0" y="0"/>
          <a:ext cx="0" cy="0"/>
          <a:chOff x="0" y="0"/>
          <a:chExt cx="0" cy="0"/>
        </a:xfrm>
      </p:grpSpPr>
      <p:sp>
        <p:nvSpPr>
          <p:cNvPr id="1048661" name="CustomShape 1"/>
          <p:cNvSpPr/>
          <p:nvPr/>
        </p:nvSpPr>
        <p:spPr>
          <a:xfrm>
            <a:off x="457200" y="273240"/>
            <a:ext cx="8228520" cy="1144800"/>
          </a:xfrm>
          <a:prstGeom prst="rect"/>
          <a:noFill/>
          <a:ln>
            <a:noFill/>
          </a:ln>
        </p:spPr>
        <p:txBody>
          <a:bodyPr anchor="ctr" bIns="0" lIns="0" rIns="0" tIns="0"/>
          <a:p>
            <a:pPr algn="ctr">
              <a:lnSpc>
                <a:spcPct val="100000"/>
              </a:lnSpc>
            </a:pPr>
            <a:r>
              <a:rPr sz="4000" lang="en-IN">
                <a:solidFill>
                  <a:srgbClr val="000000"/>
                </a:solidFill>
                <a:latin typeface="Arial"/>
              </a:rPr>
              <a:t>Infix to Postfix Conversion</a:t>
            </a:r>
          </a:p>
        </p:txBody>
      </p:sp>
      <p:sp>
        <p:nvSpPr>
          <p:cNvPr id="1048662" name="CustomShape 2"/>
          <p:cNvSpPr/>
          <p:nvPr/>
        </p:nvSpPr>
        <p:spPr>
          <a:xfrm>
            <a:off x="457200" y="1175760"/>
            <a:ext cx="8228520" cy="5486400"/>
          </a:xfrm>
          <a:prstGeom prst="rect"/>
          <a:noFill/>
          <a:ln>
            <a:noFill/>
          </a:ln>
        </p:spPr>
        <p:txBody>
          <a:bodyPr bIns="0" lIns="0" rIns="0" tIns="0"/>
          <a:p>
            <a:pPr>
              <a:lnSpc>
                <a:spcPct val="100000"/>
              </a:lnSpc>
            </a:pPr>
            <a:r>
              <a:rPr sz="2000" lang="en-IN">
                <a:solidFill>
                  <a:srgbClr val="000000"/>
                </a:solidFill>
                <a:latin typeface="Arial"/>
              </a:rPr>
              <a:t>int precedence(char x)</a:t>
            </a:r>
          </a:p>
          <a:p>
            <a:pPr>
              <a:lnSpc>
                <a:spcPct val="100000"/>
              </a:lnSpc>
            </a:pPr>
            <a:r>
              <a:rPr sz="2000" lang="en-IN">
                <a:solidFill>
                  <a:srgbClr val="000000"/>
                </a:solidFill>
                <a:latin typeface="Arial"/>
              </a:rPr>
              <a:t> </a:t>
            </a:r>
            <a:r>
              <a:rPr sz="2000" lang="en-IN">
                <a:solidFill>
                  <a:srgbClr val="000000"/>
                </a:solidFill>
                <a:latin typeface="Arial"/>
              </a:rPr>
              <a:t>{</a:t>
            </a:r>
          </a:p>
          <a:p>
            <a:pPr>
              <a:lnSpc>
                <a:spcPct val="100000"/>
              </a:lnSpc>
            </a:pPr>
            <a:r>
              <a:rPr sz="2000" lang="en-IN">
                <a:solidFill>
                  <a:srgbClr val="000000"/>
                </a:solidFill>
                <a:latin typeface="Arial"/>
              </a:rPr>
              <a:t> </a:t>
            </a:r>
            <a:r>
              <a:rPr sz="2000" lang="en-IN">
                <a:solidFill>
                  <a:srgbClr val="000000"/>
                </a:solidFill>
                <a:latin typeface="Arial"/>
              </a:rPr>
              <a:t>if(x=='(')</a:t>
            </a:r>
          </a:p>
          <a:p>
            <a:pPr>
              <a:lnSpc>
                <a:spcPct val="100000"/>
              </a:lnSpc>
            </a:pPr>
            <a:r>
              <a:rPr sz="2000" lang="en-IN">
                <a:solidFill>
                  <a:srgbClr val="000000"/>
                </a:solidFill>
                <a:latin typeface="Arial"/>
              </a:rPr>
              <a:t> </a:t>
            </a:r>
            <a:r>
              <a:rPr sz="2000" lang="en-IN">
                <a:solidFill>
                  <a:srgbClr val="000000"/>
                </a:solidFill>
                <a:latin typeface="Arial"/>
              </a:rPr>
              <a:t>return 0;</a:t>
            </a:r>
          </a:p>
          <a:p>
            <a:pPr>
              <a:lnSpc>
                <a:spcPct val="100000"/>
              </a:lnSpc>
            </a:pPr>
            <a:r>
              <a:rPr sz="2000" lang="en-IN">
                <a:solidFill>
                  <a:srgbClr val="000000"/>
                </a:solidFill>
                <a:latin typeface="Arial"/>
              </a:rPr>
              <a:t> </a:t>
            </a:r>
            <a:r>
              <a:rPr sz="2000" lang="en-IN">
                <a:solidFill>
                  <a:srgbClr val="000000"/>
                </a:solidFill>
                <a:latin typeface="Arial"/>
              </a:rPr>
              <a:t>if(x=='+'|| x=='-')</a:t>
            </a:r>
          </a:p>
          <a:p>
            <a:pPr>
              <a:lnSpc>
                <a:spcPct val="100000"/>
              </a:lnSpc>
            </a:pPr>
            <a:r>
              <a:rPr sz="2000" lang="en-IN">
                <a:solidFill>
                  <a:srgbClr val="000000"/>
                </a:solidFill>
                <a:latin typeface="Arial"/>
              </a:rPr>
              <a:t> </a:t>
            </a:r>
            <a:r>
              <a:rPr sz="2000" lang="en-IN">
                <a:solidFill>
                  <a:srgbClr val="000000"/>
                </a:solidFill>
                <a:latin typeface="Arial"/>
              </a:rPr>
              <a:t>return 1;</a:t>
            </a:r>
          </a:p>
          <a:p>
            <a:pPr>
              <a:lnSpc>
                <a:spcPct val="100000"/>
              </a:lnSpc>
            </a:pPr>
            <a:r>
              <a:rPr sz="2000" lang="en-IN">
                <a:solidFill>
                  <a:srgbClr val="000000"/>
                </a:solidFill>
                <a:latin typeface="Arial"/>
              </a:rPr>
              <a:t> </a:t>
            </a:r>
            <a:r>
              <a:rPr sz="2000" lang="en-IN">
                <a:solidFill>
                  <a:srgbClr val="000000"/>
                </a:solidFill>
                <a:latin typeface="Arial"/>
              </a:rPr>
              <a:t>if(x=='*'|| x=='/' ||x=='%')</a:t>
            </a:r>
          </a:p>
          <a:p>
            <a:pPr>
              <a:lnSpc>
                <a:spcPct val="100000"/>
              </a:lnSpc>
            </a:pP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 </a:t>
            </a:r>
            <a:r>
              <a:rPr sz="2000" lang="en-IN">
                <a:solidFill>
                  <a:srgbClr val="000000"/>
                </a:solidFill>
                <a:latin typeface="Arial"/>
              </a:rPr>
              <a:t>return 2;</a:t>
            </a:r>
          </a:p>
          <a:p>
            <a:pPr>
              <a:lnSpc>
                <a:spcPct val="100000"/>
              </a:lnSpc>
            </a:pPr>
            <a:r>
              <a:rPr sz="2000" lang="en-IN">
                <a:solidFill>
                  <a:srgbClr val="000000"/>
                </a:solidFill>
                <a:latin typeface="Arial"/>
              </a:rPr>
              <a:t> </a:t>
            </a:r>
            <a:r>
              <a:rPr sz="2000" lang="en-IN">
                <a:solidFill>
                  <a:srgbClr val="000000"/>
                </a:solidFill>
                <a:latin typeface="Arial"/>
              </a:rPr>
              <a:t>else</a:t>
            </a:r>
          </a:p>
          <a:p>
            <a:pPr>
              <a:lnSpc>
                <a:spcPct val="100000"/>
              </a:lnSpc>
            </a:pPr>
            <a:r>
              <a:rPr sz="2000" lang="en-IN">
                <a:solidFill>
                  <a:srgbClr val="000000"/>
                </a:solidFill>
                <a:latin typeface="Arial"/>
              </a:rPr>
              <a:t>return 3;</a:t>
            </a:r>
          </a:p>
          <a:p>
            <a:pPr>
              <a:lnSpc>
                <a:spcPct val="100000"/>
              </a:lnSpc>
            </a:pPr>
            <a:r>
              <a:rPr sz="2000" lang="en-IN">
                <a:solidFill>
                  <a:srgbClr val="000000"/>
                </a:solidFill>
                <a:latin typeface="Arial"/>
              </a:rPr>
              <a:t> </a:t>
            </a:r>
            <a:r>
              <a:rPr sz="2000" lang="en-IN">
                <a:solidFill>
                  <a:srgbClr val="000000"/>
                </a:solidFill>
                <a:latin typeface="Arial"/>
              </a:rPr>
              <a:t>}</a:t>
            </a:r>
          </a:p>
          <a:p>
            <a:pPr>
              <a:lnSpc>
                <a:spcPct val="100000"/>
              </a:lnSpc>
            </a:pPr>
            <a:r>
              <a:rPr sz="2000" lang="en-IN">
                <a:solidFill>
                  <a:srgbClr val="000000"/>
                </a:solidFill>
                <a:latin typeface="Arial"/>
              </a:rPr>
              <a:t> </a:t>
            </a:r>
            <a:r>
              <a:rPr sz="2000" lang="en-IN">
                <a:solidFill>
                  <a:srgbClr val="000000"/>
                </a:solidFill>
                <a:latin typeface="Arial"/>
              </a:rPr>
              <a:t>int empty()</a:t>
            </a:r>
          </a:p>
          <a:p>
            <a:pPr>
              <a:lnSpc>
                <a:spcPct val="100000"/>
              </a:lnSpc>
            </a:pPr>
            <a:r>
              <a:rPr sz="2000" lang="en-IN">
                <a:solidFill>
                  <a:srgbClr val="000000"/>
                </a:solidFill>
                <a:latin typeface="Arial"/>
              </a:rPr>
              <a:t> </a:t>
            </a:r>
            <a:r>
              <a:rPr sz="2000" lang="en-IN">
                <a:solidFill>
                  <a:srgbClr val="000000"/>
                </a:solidFill>
                <a:latin typeface="Arial"/>
              </a:rPr>
              <a:t>{</a:t>
            </a:r>
          </a:p>
          <a:p>
            <a:pPr>
              <a:lnSpc>
                <a:spcPct val="100000"/>
              </a:lnSpc>
            </a:pPr>
            <a:r>
              <a:rPr sz="2000" lang="en-IN">
                <a:solidFill>
                  <a:srgbClr val="000000"/>
                </a:solidFill>
                <a:latin typeface="Arial"/>
              </a:rPr>
              <a:t> </a:t>
            </a:r>
            <a:r>
              <a:rPr sz="2000" lang="en-IN">
                <a:solidFill>
                  <a:srgbClr val="000000"/>
                </a:solidFill>
                <a:latin typeface="Arial"/>
              </a:rPr>
              <a:t>if(top==-1)</a:t>
            </a:r>
          </a:p>
          <a:p>
            <a:pPr>
              <a:lnSpc>
                <a:spcPct val="100000"/>
              </a:lnSpc>
            </a:pPr>
            <a:r>
              <a:rPr sz="2000" lang="en-IN">
                <a:solidFill>
                  <a:srgbClr val="000000"/>
                </a:solidFill>
                <a:latin typeface="Arial"/>
              </a:rPr>
              <a:t> </a:t>
            </a:r>
            <a:r>
              <a:rPr sz="2000" lang="en-IN">
                <a:solidFill>
                  <a:srgbClr val="000000"/>
                </a:solidFill>
                <a:latin typeface="Arial"/>
              </a:rPr>
              <a:t>return 1;</a:t>
            </a:r>
          </a:p>
          <a:p>
            <a:pPr>
              <a:lnSpc>
                <a:spcPct val="100000"/>
              </a:lnSpc>
            </a:pPr>
            <a:r>
              <a:rPr sz="2000" lang="en-IN">
                <a:solidFill>
                  <a:srgbClr val="000000"/>
                </a:solidFill>
                <a:latin typeface="Arial"/>
              </a:rPr>
              <a:t> </a:t>
            </a:r>
            <a:r>
              <a:rPr sz="2000" lang="en-IN">
                <a:solidFill>
                  <a:srgbClr val="000000"/>
                </a:solidFill>
                <a:latin typeface="Arial"/>
              </a:rPr>
              <a:t>else</a:t>
            </a:r>
          </a:p>
          <a:p>
            <a:pPr>
              <a:lnSpc>
                <a:spcPct val="100000"/>
              </a:lnSpc>
            </a:pPr>
            <a:r>
              <a:rPr sz="2000" lang="en-IN">
                <a:solidFill>
                  <a:srgbClr val="000000"/>
                </a:solidFill>
                <a:latin typeface="Arial"/>
              </a:rPr>
              <a:t> </a:t>
            </a:r>
            <a:r>
              <a:rPr sz="2000" lang="en-IN">
                <a:solidFill>
                  <a:srgbClr val="000000"/>
                </a:solidFill>
                <a:latin typeface="Arial"/>
              </a:rPr>
              <a:t>return 0;</a:t>
            </a:r>
          </a:p>
          <a:p>
            <a:pPr>
              <a:lnSpc>
                <a:spcPct val="100000"/>
              </a:lnSpc>
            </a:pPr>
            <a:r>
              <a:rPr sz="2000" lang="en-IN">
                <a:solidFill>
                  <a:srgbClr val="000000"/>
                </a:solidFill>
                <a:latin typeface="Arial"/>
              </a:rPr>
              <a:t> </a:t>
            </a:r>
            <a:r>
              <a:rPr sz="2000" lang="en-IN">
                <a:solidFill>
                  <a:srgbClr val="000000"/>
                </a:solidFill>
                <a:latin typeface="Arial"/>
              </a:rPr>
              <a:t>}</a:t>
            </a:r>
          </a:p>
          <a:p>
            <a:pPr>
              <a:lnSpc>
                <a:spcPct val="100000"/>
              </a:lnSpc>
            </a:pPr>
            <a:r>
              <a:rPr sz="2000" lang="en-IN">
                <a:solidFill>
                  <a:srgbClr val="000000"/>
                </a:solidFill>
                <a:latin typeface="Arial"/>
              </a:rPr>
              <a:t>};</a:t>
            </a:r>
          </a:p>
        </p:txBody>
      </p:sp>
    </p:spTree>
  </p:cSld>
  <p:clrMapOvr>
    <a:masterClrMapping/>
  </p:clrMapOvr>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8663"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UNIT V Stack</a:t>
            </a:r>
          </a:p>
        </p:txBody>
      </p:sp>
      <p:sp>
        <p:nvSpPr>
          <p:cNvPr id="1048664" name="TextShape 2"/>
          <p:cNvSpPr txBox="1"/>
          <p:nvPr/>
        </p:nvSpPr>
        <p:spPr>
          <a:xfrm>
            <a:off x="457200" y="2249280"/>
            <a:ext cx="8229240" cy="4324680"/>
          </a:xfrm>
          <a:prstGeom prst="rect"/>
        </p:spPr>
        <p:txBody>
          <a:bodyPr bIns="45000" lIns="90000" rIns="90000" tIns="45000"/>
          <a:p/>
        </p:txBody>
      </p:sp>
      <p:pic>
        <p:nvPicPr>
          <p:cNvPr id="2097167" name="Picture 2" descr=""/>
          <p:cNvPicPr>
            <a:picLocks/>
          </p:cNvPicPr>
          <p:nvPr/>
        </p:nvPicPr>
        <p:blipFill>
          <a:blip xmlns:r="http://schemas.openxmlformats.org/officeDocument/2006/relationships" r:embed="rId1"/>
          <a:stretch>
            <a:fillRect/>
          </a:stretch>
        </p:blipFill>
        <p:spPr>
          <a:xfrm>
            <a:off x="467640" y="2565000"/>
            <a:ext cx="8048160" cy="3469320"/>
          </a:xfrm>
          <a:prstGeom prst="rect"/>
          <a:ln>
            <a:noFill/>
          </a:ln>
        </p:spPr>
      </p:pic>
    </p:spTree>
  </p:cSld>
  <p:clrMapOvr>
    <a:masterClrMapping/>
  </p:clrMapOvr>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64" name=""/>
        <p:cNvGrpSpPr/>
        <p:nvPr/>
      </p:nvGrpSpPr>
      <p:grpSpPr>
        <a:xfrm>
          <a:off x="0" y="0"/>
          <a:ext cx="0" cy="0"/>
          <a:chOff x="0" y="0"/>
          <a:chExt cx="0" cy="0"/>
        </a:xfrm>
      </p:grpSpPr>
      <p:sp>
        <p:nvSpPr>
          <p:cNvPr id="1048665" name="CustomShape 1"/>
          <p:cNvSpPr/>
          <p:nvPr/>
        </p:nvSpPr>
        <p:spPr>
          <a:xfrm>
            <a:off x="457200" y="273240"/>
            <a:ext cx="8228520" cy="1144800"/>
          </a:xfrm>
          <a:prstGeom prst="rect"/>
          <a:noFill/>
          <a:ln>
            <a:noFill/>
          </a:ln>
        </p:spPr>
        <p:txBody>
          <a:bodyPr anchor="ctr" bIns="0" lIns="0" rIns="0" tIns="0"/>
          <a:p>
            <a:pPr algn="ctr">
              <a:lnSpc>
                <a:spcPct val="100000"/>
              </a:lnSpc>
            </a:pPr>
            <a:r>
              <a:rPr sz="4000" lang="en-IN">
                <a:solidFill>
                  <a:srgbClr val="000000"/>
                </a:solidFill>
                <a:latin typeface="Arial"/>
              </a:rPr>
              <a:t>Infix to Postfix Conversion</a:t>
            </a:r>
          </a:p>
        </p:txBody>
      </p:sp>
      <p:pic>
        <p:nvPicPr>
          <p:cNvPr id="2097168" name="Picture 2" descr=""/>
          <p:cNvPicPr>
            <a:picLocks/>
          </p:cNvPicPr>
          <p:nvPr/>
        </p:nvPicPr>
        <p:blipFill>
          <a:blip xmlns:r="http://schemas.openxmlformats.org/officeDocument/2006/relationships" r:embed="rId1"/>
          <a:stretch>
            <a:fillRect/>
          </a:stretch>
        </p:blipFill>
        <p:spPr>
          <a:xfrm>
            <a:off x="1574280" y="2997000"/>
            <a:ext cx="5661720" cy="650880"/>
          </a:xfrm>
          <a:prstGeom prst="rect"/>
          <a:ln>
            <a:noFill/>
          </a:ln>
        </p:spPr>
      </p:pic>
    </p:spTree>
  </p:cSld>
  <p:clrMapOvr>
    <a:masterClrMapping/>
  </p:clrMapOvr>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65" name=""/>
        <p:cNvGrpSpPr/>
        <p:nvPr/>
      </p:nvGrpSpPr>
      <p:grpSpPr>
        <a:xfrm>
          <a:off x="0" y="0"/>
          <a:ext cx="0" cy="0"/>
          <a:chOff x="0" y="0"/>
          <a:chExt cx="0" cy="0"/>
        </a:xfrm>
      </p:grpSpPr>
      <p:sp>
        <p:nvSpPr>
          <p:cNvPr id="1048666" name="CustomShape 1"/>
          <p:cNvSpPr/>
          <p:nvPr/>
        </p:nvSpPr>
        <p:spPr>
          <a:xfrm>
            <a:off x="457200" y="44640"/>
            <a:ext cx="8228520" cy="1144800"/>
          </a:xfrm>
          <a:prstGeom prst="rect"/>
          <a:noFill/>
          <a:ln>
            <a:noFill/>
          </a:ln>
        </p:spPr>
        <p:txBody>
          <a:bodyPr anchor="ctr" bIns="0" lIns="0" rIns="0" tIns="0"/>
          <a:p>
            <a:pPr algn="ctr">
              <a:lnSpc>
                <a:spcPct val="100000"/>
              </a:lnSpc>
            </a:pPr>
            <a:r>
              <a:rPr sz="4000" lang="en-IN">
                <a:solidFill>
                  <a:srgbClr val="000000"/>
                </a:solidFill>
                <a:latin typeface="Arial"/>
              </a:rPr>
              <a:t>Infix to Postfix Conversion</a:t>
            </a:r>
          </a:p>
        </p:txBody>
      </p:sp>
      <p:pic>
        <p:nvPicPr>
          <p:cNvPr id="2097169" name="Picture 2" descr=""/>
          <p:cNvPicPr>
            <a:picLocks/>
          </p:cNvPicPr>
          <p:nvPr/>
        </p:nvPicPr>
        <p:blipFill>
          <a:blip xmlns:r="http://schemas.openxmlformats.org/officeDocument/2006/relationships" r:embed="rId1"/>
          <a:stretch>
            <a:fillRect/>
          </a:stretch>
        </p:blipFill>
        <p:spPr>
          <a:xfrm>
            <a:off x="2051640" y="836640"/>
            <a:ext cx="5167800" cy="594000"/>
          </a:xfrm>
          <a:prstGeom prst="rect"/>
          <a:ln>
            <a:noFill/>
          </a:ln>
        </p:spPr>
      </p:pic>
      <p:pic>
        <p:nvPicPr>
          <p:cNvPr id="2097170" name="Picture 2" descr=""/>
          <p:cNvPicPr>
            <a:picLocks/>
          </p:cNvPicPr>
          <p:nvPr/>
        </p:nvPicPr>
        <p:blipFill>
          <a:blip xmlns:r="http://schemas.openxmlformats.org/officeDocument/2006/relationships" r:embed="rId2"/>
          <a:stretch>
            <a:fillRect/>
          </a:stretch>
        </p:blipFill>
        <p:spPr>
          <a:xfrm>
            <a:off x="1924200" y="1355400"/>
            <a:ext cx="5295600" cy="5457600"/>
          </a:xfrm>
          <a:prstGeom prst="rect"/>
          <a:ln>
            <a:noFill/>
          </a:ln>
        </p:spPr>
      </p:pic>
    </p:spTree>
  </p:cSld>
  <p:clrMapOvr>
    <a:masterClrMapping/>
  </p:clrMapOvr>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66" name=""/>
        <p:cNvGrpSpPr/>
        <p:nvPr/>
      </p:nvGrpSpPr>
      <p:grpSpPr>
        <a:xfrm>
          <a:off x="0" y="0"/>
          <a:ext cx="0" cy="0"/>
          <a:chOff x="0" y="0"/>
          <a:chExt cx="0" cy="0"/>
        </a:xfrm>
      </p:grpSpPr>
      <p:sp>
        <p:nvSpPr>
          <p:cNvPr id="1048667" name="CustomShape 1"/>
          <p:cNvSpPr/>
          <p:nvPr/>
        </p:nvSpPr>
        <p:spPr>
          <a:xfrm>
            <a:off x="457200" y="273240"/>
            <a:ext cx="8228520" cy="1144800"/>
          </a:xfrm>
          <a:prstGeom prst="rect"/>
          <a:noFill/>
          <a:ln>
            <a:noFill/>
          </a:ln>
        </p:spPr>
        <p:txBody>
          <a:bodyPr anchor="ctr" bIns="0" lIns="0" rIns="0" tIns="0"/>
          <a:p>
            <a:pPr algn="ctr">
              <a:lnSpc>
                <a:spcPct val="100000"/>
              </a:lnSpc>
            </a:pPr>
            <a:r>
              <a:rPr sz="4000" lang="en-IN">
                <a:solidFill>
                  <a:srgbClr val="000000"/>
                </a:solidFill>
                <a:latin typeface="Arial"/>
              </a:rPr>
              <a:t>Infix to Postfix Conversion</a:t>
            </a:r>
          </a:p>
        </p:txBody>
      </p:sp>
      <p:pic>
        <p:nvPicPr>
          <p:cNvPr id="2097171" name="Picture 2" descr=""/>
          <p:cNvPicPr>
            <a:picLocks/>
          </p:cNvPicPr>
          <p:nvPr/>
        </p:nvPicPr>
        <p:blipFill>
          <a:blip xmlns:r="http://schemas.openxmlformats.org/officeDocument/2006/relationships" r:embed="rId1"/>
          <a:stretch>
            <a:fillRect/>
          </a:stretch>
        </p:blipFill>
        <p:spPr>
          <a:xfrm>
            <a:off x="1574280" y="2997000"/>
            <a:ext cx="5661720" cy="650880"/>
          </a:xfrm>
          <a:prstGeom prst="rect"/>
          <a:ln>
            <a:noFill/>
          </a:ln>
        </p:spPr>
      </p:pic>
    </p:spTree>
  </p:cSld>
  <p:clrMapOvr>
    <a:masterClrMapping/>
  </p:clrMapOvr>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8668" name="CustomShape 1"/>
          <p:cNvSpPr/>
          <p:nvPr/>
        </p:nvSpPr>
        <p:spPr>
          <a:xfrm>
            <a:off x="457200" y="44640"/>
            <a:ext cx="8228520" cy="1144800"/>
          </a:xfrm>
          <a:prstGeom prst="rect"/>
          <a:noFill/>
          <a:ln>
            <a:noFill/>
          </a:ln>
        </p:spPr>
        <p:txBody>
          <a:bodyPr anchor="ctr" bIns="0" lIns="0" rIns="0" tIns="0"/>
          <a:p>
            <a:pPr algn="ctr">
              <a:lnSpc>
                <a:spcPct val="100000"/>
              </a:lnSpc>
            </a:pPr>
            <a:r>
              <a:rPr sz="4000" lang="en-IN">
                <a:solidFill>
                  <a:srgbClr val="000000"/>
                </a:solidFill>
                <a:latin typeface="Arial"/>
              </a:rPr>
              <a:t>Infix to Postfix Conversion</a:t>
            </a:r>
          </a:p>
        </p:txBody>
      </p:sp>
      <p:pic>
        <p:nvPicPr>
          <p:cNvPr id="2097172" name="Picture 2" descr=""/>
          <p:cNvPicPr>
            <a:picLocks/>
          </p:cNvPicPr>
          <p:nvPr/>
        </p:nvPicPr>
        <p:blipFill>
          <a:blip xmlns:r="http://schemas.openxmlformats.org/officeDocument/2006/relationships" r:embed="rId1"/>
          <a:stretch>
            <a:fillRect/>
          </a:stretch>
        </p:blipFill>
        <p:spPr>
          <a:xfrm>
            <a:off x="1429200" y="1030320"/>
            <a:ext cx="5995080" cy="5494680"/>
          </a:xfrm>
          <a:prstGeom prst="rect"/>
          <a:ln>
            <a:noFill/>
          </a:ln>
        </p:spPr>
      </p:pic>
    </p:spTree>
  </p:cSld>
  <p:clrMapOvr>
    <a:masterClrMapping/>
  </p:clrMapOvr>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68" name=""/>
        <p:cNvGrpSpPr/>
        <p:nvPr/>
      </p:nvGrpSpPr>
      <p:grpSpPr>
        <a:xfrm>
          <a:off x="0" y="0"/>
          <a:ext cx="0" cy="0"/>
          <a:chOff x="0" y="0"/>
          <a:chExt cx="0" cy="0"/>
        </a:xfrm>
      </p:grpSpPr>
      <p:sp>
        <p:nvSpPr>
          <p:cNvPr id="1048669"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Fully Parenthesized Expression</a:t>
            </a:r>
          </a:p>
        </p:txBody>
      </p:sp>
      <p:sp>
        <p:nvSpPr>
          <p:cNvPr id="1048670"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A FPE has exactly one set of Parentheses enclosing each operator and its operands.</a:t>
            </a:r>
          </a:p>
          <a:p>
            <a:pPr>
              <a:lnSpc>
                <a:spcPct val="100000"/>
              </a:lnSpc>
              <a:buFont typeface="Georgia"/>
              <a:buChar char="•"/>
            </a:pPr>
            <a:r>
              <a:rPr sz="2800" lang="en-IN">
                <a:solidFill>
                  <a:srgbClr val="000000"/>
                </a:solidFill>
                <a:latin typeface="Georgia"/>
              </a:rPr>
              <a:t>Which is fully parenthesized?</a:t>
            </a:r>
          </a:p>
          <a:p>
            <a:pPr>
              <a:lnSpc>
                <a:spcPct val="10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 + B ) * C</a:t>
            </a:r>
          </a:p>
          <a:p>
            <a:pPr>
              <a:lnSpc>
                <a:spcPct val="10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 A + B) * C )</a:t>
            </a:r>
          </a:p>
          <a:p>
            <a:pPr>
              <a:lnSpc>
                <a:spcPct val="10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 A + B) * ( C ) )</a:t>
            </a:r>
          </a:p>
        </p:txBody>
      </p:sp>
      <p:sp>
        <p:nvSpPr>
          <p:cNvPr id="1048671" name="CustomShape 3"/>
          <p:cNvSpPr/>
          <p:nvPr/>
        </p:nvSpPr>
        <p:spPr>
          <a:xfrm>
            <a:off x="2590920" y="5105520"/>
            <a:ext cx="456840" cy="434520"/>
          </a:xfrm>
          <a:prstGeom prst="star5">
            <a:avLst>
              <a:gd name="adj" fmla="val 19098"/>
              <a:gd name="hf" fmla="val 105146"/>
              <a:gd name="vf" fmla="val 110557"/>
            </a:avLst>
          </a:prstGeom>
          <a:solidFill>
            <a:srgbClr val="53548A"/>
          </a:solidFill>
          <a:ln w="9360">
            <a:solidFill>
              <a:srgbClr val="000000"/>
            </a:solidFill>
            <a:miter/>
          </a:ln>
        </p:spPr>
      </p:sp>
    </p:spTree>
  </p:cSld>
  <p:clrMapOvr>
    <a:masterClrMapping/>
  </p:clrMapOvr>
  <p:timing>
    <p:tnLst>
      <p:par>
        <p:cTn dur="indefinite" id="71" nodeType="tmRoot" restart="never">
          <p:childTnLst>
            <p:seq>
              <p:cTn dur="indefinite" id="72" nodeType="mainSeq">
                <p:childTnLst>
                  <p:par>
                    <p:cTn fill="hold" id="73" nodeType="clickEffect">
                      <p:stCondLst>
                        <p:cond delay="indefinite"/>
                      </p:stCondLst>
                      <p:childTnLst>
                        <p:par>
                          <p:cTn fill="hold" id="74" nodeType="withEffect">
                            <p:stCondLst>
                              <p:cond delay="0"/>
                            </p:stCondLst>
                            <p:childTnLst>
                              <p:par>
                                <p:cTn fill="hold" id="75" nodeType="clickEffect" presetClass="entr" presetID="9">
                                  <p:stCondLst>
                                    <p:cond delay="0"/>
                                  </p:stCondLst>
                                  <p:childTnLst>
                                    <p:set>
                                      <p:cBhvr>
                                        <p:cTn dur="1" fill="hold" id="76">
                                          <p:stCondLst>
                                            <p:cond delay="0"/>
                                          </p:stCondLst>
                                        </p:cTn>
                                        <p:tgtEl>
                                          <p:spTgt spid="1048670">
                                            <p:txEl>
                                              <p:pRg st="0" end="83"/>
                                            </p:txEl>
                                          </p:spTgt>
                                        </p:tgtEl>
                                        <p:attrNameLst>
                                          <p:attrName>style.visibility</p:attrName>
                                        </p:attrNameLst>
                                      </p:cBhvr>
                                      <p:to>
                                        <p:strVal val="visible"/>
                                      </p:to>
                                    </p:set>
                                    <p:animEffect transition="in" filter="dissolve">
                                      <p:cBhvr additive="repl">
                                        <p:cTn dur="500" id="77"/>
                                        <p:tgtEl>
                                          <p:spTgt spid="1048670">
                                            <p:txEl>
                                              <p:pRg st="0" end="83"/>
                                            </p:txEl>
                                          </p:spTgt>
                                        </p:tgtEl>
                                      </p:cBhvr>
                                    </p:animEffect>
                                  </p:childTnLst>
                                </p:cTn>
                              </p:par>
                            </p:childTnLst>
                          </p:cTn>
                        </p:par>
                      </p:childTnLst>
                    </p:cTn>
                  </p:par>
                  <p:par>
                    <p:cTn fill="hold" id="78" nodeType="clickEffect">
                      <p:stCondLst>
                        <p:cond delay="indefinite"/>
                      </p:stCondLst>
                      <p:childTnLst>
                        <p:par>
                          <p:cTn fill="hold" id="79" nodeType="withEffect">
                            <p:stCondLst>
                              <p:cond delay="0"/>
                            </p:stCondLst>
                            <p:childTnLst>
                              <p:par>
                                <p:cTn fill="hold" id="80" nodeType="clickEffect" presetClass="entr" presetID="9">
                                  <p:stCondLst>
                                    <p:cond delay="0"/>
                                  </p:stCondLst>
                                  <p:childTnLst>
                                    <p:set>
                                      <p:cBhvr>
                                        <p:cTn dur="1" fill="hold" id="81">
                                          <p:stCondLst>
                                            <p:cond delay="0"/>
                                          </p:stCondLst>
                                        </p:cTn>
                                        <p:tgtEl>
                                          <p:spTgt spid="1048670">
                                            <p:txEl>
                                              <p:pRg st="83" end="113"/>
                                            </p:txEl>
                                          </p:spTgt>
                                        </p:tgtEl>
                                        <p:attrNameLst>
                                          <p:attrName>style.visibility</p:attrName>
                                        </p:attrNameLst>
                                      </p:cBhvr>
                                      <p:to>
                                        <p:strVal val="visible"/>
                                      </p:to>
                                    </p:set>
                                    <p:animEffect transition="in" filter="dissolve">
                                      <p:cBhvr additive="repl">
                                        <p:cTn dur="500" id="82"/>
                                        <p:tgtEl>
                                          <p:spTgt spid="1048670">
                                            <p:txEl>
                                              <p:pRg st="83" end="113"/>
                                            </p:txEl>
                                          </p:spTgt>
                                        </p:tgtEl>
                                      </p:cBhvr>
                                    </p:animEffect>
                                  </p:childTnLst>
                                </p:cTn>
                              </p:par>
                            </p:childTnLst>
                          </p:cTn>
                        </p:par>
                      </p:childTnLst>
                    </p:cTn>
                  </p:par>
                  <p:par>
                    <p:cTn fill="hold" id="83" nodeType="clickEffect">
                      <p:stCondLst>
                        <p:cond delay="indefinite"/>
                      </p:stCondLst>
                      <p:childTnLst>
                        <p:par>
                          <p:cTn fill="hold" id="84" nodeType="withEffect">
                            <p:stCondLst>
                              <p:cond delay="0"/>
                            </p:stCondLst>
                            <p:childTnLst>
                              <p:par>
                                <p:cTn fill="hold" id="85" nodeType="clickEffect" presetClass="entr" presetID="9">
                                  <p:stCondLst>
                                    <p:cond delay="0"/>
                                  </p:stCondLst>
                                  <p:childTnLst>
                                    <p:set>
                                      <p:cBhvr>
                                        <p:cTn dur="1" fill="hold" id="86">
                                          <p:stCondLst>
                                            <p:cond delay="0"/>
                                          </p:stCondLst>
                                        </p:cTn>
                                        <p:tgtEl>
                                          <p:spTgt spid="1048670">
                                            <p:txEl>
                                              <p:pRg st="113" end="131"/>
                                            </p:txEl>
                                          </p:spTgt>
                                        </p:tgtEl>
                                        <p:attrNameLst>
                                          <p:attrName>style.visibility</p:attrName>
                                        </p:attrNameLst>
                                      </p:cBhvr>
                                      <p:to>
                                        <p:strVal val="visible"/>
                                      </p:to>
                                    </p:set>
                                    <p:animEffect transition="in" filter="dissolve">
                                      <p:cBhvr additive="repl">
                                        <p:cTn dur="500" id="87"/>
                                        <p:tgtEl>
                                          <p:spTgt spid="1048670">
                                            <p:txEl>
                                              <p:pRg st="113" end="131"/>
                                            </p:txEl>
                                          </p:spTgt>
                                        </p:tgtEl>
                                      </p:cBhvr>
                                    </p:animEffect>
                                  </p:childTnLst>
                                </p:cTn>
                              </p:par>
                              <p:par>
                                <p:cTn fill="hold" id="88" nodeType="withEffect" presetClass="entr" presetID="9">
                                  <p:stCondLst>
                                    <p:cond delay="0"/>
                                  </p:stCondLst>
                                  <p:childTnLst>
                                    <p:set>
                                      <p:cBhvr>
                                        <p:cTn dur="1" fill="hold" id="89">
                                          <p:stCondLst>
                                            <p:cond delay="0"/>
                                          </p:stCondLst>
                                        </p:cTn>
                                        <p:tgtEl>
                                          <p:spTgt spid="1048670">
                                            <p:txEl>
                                              <p:pRg st="131" end="156"/>
                                            </p:txEl>
                                          </p:spTgt>
                                        </p:tgtEl>
                                        <p:attrNameLst>
                                          <p:attrName>style.visibility</p:attrName>
                                        </p:attrNameLst>
                                      </p:cBhvr>
                                      <p:to>
                                        <p:strVal val="visible"/>
                                      </p:to>
                                    </p:set>
                                    <p:animEffect transition="in" filter="dissolve">
                                      <p:cBhvr additive="repl">
                                        <p:cTn dur="500" id="90"/>
                                        <p:tgtEl>
                                          <p:spTgt spid="1048670">
                                            <p:txEl>
                                              <p:pRg st="131" end="156"/>
                                            </p:txEl>
                                          </p:spTgt>
                                        </p:tgtEl>
                                      </p:cBhvr>
                                    </p:animEffect>
                                  </p:childTnLst>
                                </p:cTn>
                              </p:par>
                              <p:par>
                                <p:cTn fill="hold" id="91" nodeType="withEffect" presetClass="entr" presetID="9">
                                  <p:stCondLst>
                                    <p:cond delay="0"/>
                                  </p:stCondLst>
                                  <p:childTnLst>
                                    <p:set>
                                      <p:cBhvr>
                                        <p:cTn dur="1" fill="hold" id="92">
                                          <p:stCondLst>
                                            <p:cond delay="0"/>
                                          </p:stCondLst>
                                        </p:cTn>
                                        <p:tgtEl>
                                          <p:spTgt spid="1048670">
                                            <p:txEl>
                                              <p:pRg st="156" end="185"/>
                                            </p:txEl>
                                          </p:spTgt>
                                        </p:tgtEl>
                                        <p:attrNameLst>
                                          <p:attrName>style.visibility</p:attrName>
                                        </p:attrNameLst>
                                      </p:cBhvr>
                                      <p:to>
                                        <p:strVal val="visible"/>
                                      </p:to>
                                    </p:set>
                                    <p:animEffect transition="in" filter="dissolve">
                                      <p:cBhvr additive="repl">
                                        <p:cTn dur="500" id="93"/>
                                        <p:tgtEl>
                                          <p:spTgt spid="1048670">
                                            <p:txEl>
                                              <p:pRg st="156" end="185"/>
                                            </p:txEl>
                                          </p:spTgt>
                                        </p:tgtEl>
                                      </p:cBhvr>
                                    </p:animEffect>
                                  </p:childTnLst>
                                </p:cTn>
                              </p:par>
                            </p:childTnLst>
                          </p:cTn>
                        </p:par>
                      </p:childTnLst>
                    </p:cTn>
                  </p:par>
                  <p:par>
                    <p:cTn fill="hold" id="94" nodeType="clickEffect">
                      <p:stCondLst>
                        <p:cond delay="indefinite"/>
                      </p:stCondLst>
                      <p:childTnLst>
                        <p:par>
                          <p:cTn fill="hold" id="95" nodeType="withEffect">
                            <p:stCondLst>
                              <p:cond delay="0"/>
                            </p:stCondLst>
                            <p:childTnLst>
                              <p:par>
                                <p:cTn fill="hold" id="96" nodeType="clickEffect" presetClass="entr" presetID="9">
                                  <p:stCondLst>
                                    <p:cond delay="0"/>
                                  </p:stCondLst>
                                  <p:childTnLst>
                                    <p:set>
                                      <p:cBhvr>
                                        <p:cTn dur="1" fill="hold" id="97">
                                          <p:stCondLst>
                                            <p:cond delay="0"/>
                                          </p:stCondLst>
                                        </p:cTn>
                                        <p:tgtEl>
                                          <p:spTgt spid="1048671"/>
                                        </p:tgtEl>
                                        <p:attrNameLst>
                                          <p:attrName>style.visibility</p:attrName>
                                        </p:attrNameLst>
                                      </p:cBhvr>
                                      <p:to>
                                        <p:strVal val="visible"/>
                                      </p:to>
                                    </p:set>
                                    <p:animEffect transition="in" filter="dissolve">
                                      <p:cBhvr additive="repl">
                                        <p:cTn dur="500" id="98"/>
                                        <p:tgtEl>
                                          <p:spTgt spid="10486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8674"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Infix to Prefix Conversion </a:t>
            </a:r>
          </a:p>
        </p:txBody>
      </p:sp>
      <p:sp>
        <p:nvSpPr>
          <p:cNvPr id="1048675"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Move each operator to the left of its operands &amp; remove the parentheses:</a:t>
            </a:r>
          </a:p>
          <a:p>
            <a:pPr>
              <a:lnSpc>
                <a:spcPct val="10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 A    + B) * ( C + D ) )</a:t>
            </a:r>
          </a:p>
          <a:p>
            <a:pPr algn="ctr">
              <a:lnSpc>
                <a:spcPct val="100000"/>
              </a:lnSpc>
            </a:pPr>
          </a:p>
        </p:txBody>
      </p:sp>
      <p:sp>
        <p:nvSpPr>
          <p:cNvPr id="1048676" name="CustomShape 3"/>
          <p:cNvSpPr/>
          <p:nvPr/>
        </p:nvSpPr>
        <p:spPr>
          <a:xfrm>
            <a:off x="3512160" y="3657600"/>
            <a:ext cx="254160" cy="364680"/>
          </a:xfrm>
          <a:prstGeom prst="rect"/>
          <a:noFill/>
          <a:ln>
            <a:noFill/>
          </a:ln>
        </p:spPr>
        <p:txBody>
          <a:bodyPr bIns="45000" lIns="90000" rIns="90000" tIns="45000" wrap="none"/>
          <a:p>
            <a:pPr>
              <a:lnSpc>
                <a:spcPct val="100000"/>
              </a:lnSpc>
            </a:pPr>
            <a:r>
              <a:rPr lang="en-IN">
                <a:solidFill>
                  <a:srgbClr val="000000"/>
                </a:solidFill>
                <a:latin typeface="Georgia"/>
              </a:rPr>
              <a:t> </a:t>
            </a:r>
          </a:p>
        </p:txBody>
      </p:sp>
      <p:sp>
        <p:nvSpPr>
          <p:cNvPr id="1048677" name="CustomShape 4"/>
          <p:cNvSpPr/>
          <p:nvPr/>
        </p:nvSpPr>
        <p:spPr>
          <a:xfrm>
            <a:off x="2666880" y="3809880"/>
            <a:ext cx="183960" cy="456840"/>
          </a:xfrm>
          <a:prstGeom prst="rect"/>
          <a:noFill/>
          <a:ln>
            <a:noFill/>
          </a:ln>
        </p:spPr>
      </p:sp>
      <p:sp>
        <p:nvSpPr>
          <p:cNvPr id="1048678" name="CustomShape 5"/>
          <p:cNvSpPr/>
          <p:nvPr/>
        </p:nvSpPr>
        <p:spPr>
          <a:xfrm rot="5400000" flipV="1">
            <a:off x="3056040" y="3288240"/>
            <a:ext cx="75960" cy="788760"/>
          </a:xfrm>
          <a:prstGeom prst="curvedConnector4">
            <a:avLst>
              <a:gd name="adj1" fmla="val -1010421"/>
              <a:gd name="adj2" fmla="val 111264"/>
            </a:avLst>
          </a:prstGeom>
          <a:noFill/>
          <a:ln w="50760">
            <a:solidFill>
              <a:srgbClr val="000000"/>
            </a:solidFill>
            <a:round/>
            <a:tailEnd type="triangle" w="med" len="med"/>
          </a:ln>
        </p:spPr>
      </p:sp>
    </p:spTree>
  </p:cSld>
  <p:clrMapOvr>
    <a:masterClrMapping/>
  </p:clrMapOvr>
  <p:timing>
    <p:tnLst>
      <p:par>
        <p:cTn dur="indefinite" id="99" nodeType="tmRoot" restart="never">
          <p:childTnLst>
            <p:seq>
              <p:cTn dur="indefinite" id="100" nodeType="mainSeq">
                <p:childTnLst>
                  <p:par>
                    <p:cTn fill="hold" id="101" nodeType="clickEffect">
                      <p:stCondLst>
                        <p:cond delay="indefinite"/>
                      </p:stCondLst>
                      <p:childTnLst>
                        <p:par>
                          <p:cTn fill="hold" id="102" nodeType="withEffect">
                            <p:stCondLst>
                              <p:cond delay="0"/>
                            </p:stCondLst>
                            <p:childTnLst>
                              <p:par>
                                <p:cTn fill="hold" id="103" nodeType="clickEffect" presetClass="entr" presetID="9">
                                  <p:stCondLst>
                                    <p:cond delay="0"/>
                                  </p:stCondLst>
                                  <p:childTnLst>
                                    <p:set>
                                      <p:cBhvr>
                                        <p:cTn dur="1" fill="hold" id="104">
                                          <p:stCondLst>
                                            <p:cond delay="0"/>
                                          </p:stCondLst>
                                        </p:cTn>
                                        <p:tgtEl>
                                          <p:spTgt spid="1048675">
                                            <p:txEl>
                                              <p:pRg st="0" end="73"/>
                                            </p:txEl>
                                          </p:spTgt>
                                        </p:tgtEl>
                                        <p:attrNameLst>
                                          <p:attrName>style.visibility</p:attrName>
                                        </p:attrNameLst>
                                      </p:cBhvr>
                                      <p:to>
                                        <p:strVal val="visible"/>
                                      </p:to>
                                    </p:set>
                                    <p:animEffect transition="in" filter="dissolve">
                                      <p:cBhvr additive="repl">
                                        <p:cTn dur="500" id="105"/>
                                        <p:tgtEl>
                                          <p:spTgt spid="1048675">
                                            <p:txEl>
                                              <p:pRg st="0" end="73"/>
                                            </p:txEl>
                                          </p:spTgt>
                                        </p:tgtEl>
                                      </p:cBhvr>
                                    </p:animEffect>
                                  </p:childTnLst>
                                </p:cTn>
                              </p:par>
                            </p:childTnLst>
                          </p:cTn>
                        </p:par>
                      </p:childTnLst>
                    </p:cTn>
                  </p:par>
                  <p:par>
                    <p:cTn fill="hold" id="106" nodeType="clickEffect">
                      <p:stCondLst>
                        <p:cond delay="indefinite"/>
                      </p:stCondLst>
                      <p:childTnLst>
                        <p:par>
                          <p:cTn fill="hold" id="107" nodeType="withEffect">
                            <p:stCondLst>
                              <p:cond delay="0"/>
                            </p:stCondLst>
                            <p:childTnLst>
                              <p:par>
                                <p:cTn fill="hold" id="108" nodeType="clickEffect" presetClass="entr" presetID="9">
                                  <p:stCondLst>
                                    <p:cond delay="0"/>
                                  </p:stCondLst>
                                  <p:childTnLst>
                                    <p:set>
                                      <p:cBhvr>
                                        <p:cTn dur="1" fill="hold" id="109">
                                          <p:stCondLst>
                                            <p:cond delay="0"/>
                                          </p:stCondLst>
                                        </p:cTn>
                                        <p:tgtEl>
                                          <p:spTgt spid="1048675">
                                            <p:txEl>
                                              <p:pRg st="73" end="104"/>
                                            </p:txEl>
                                          </p:spTgt>
                                        </p:tgtEl>
                                        <p:attrNameLst>
                                          <p:attrName>style.visibility</p:attrName>
                                        </p:attrNameLst>
                                      </p:cBhvr>
                                      <p:to>
                                        <p:strVal val="visible"/>
                                      </p:to>
                                    </p:set>
                                    <p:animEffect transition="in" filter="dissolve">
                                      <p:cBhvr additive="repl">
                                        <p:cTn dur="500" id="110"/>
                                        <p:tgtEl>
                                          <p:spTgt spid="1048675">
                                            <p:txEl>
                                              <p:pRg st="73" end="104"/>
                                            </p:txEl>
                                          </p:spTgt>
                                        </p:tgtEl>
                                      </p:cBhvr>
                                    </p:animEffect>
                                  </p:childTnLst>
                                </p:cTn>
                              </p:par>
                            </p:childTnLst>
                          </p:cTn>
                        </p:par>
                      </p:childTnLst>
                    </p:cTn>
                  </p:par>
                  <p:par>
                    <p:cTn fill="hold" id="111" nodeType="clickEffect">
                      <p:stCondLst>
                        <p:cond delay="indefinite"/>
                      </p:stCondLst>
                      <p:childTnLst>
                        <p:par>
                          <p:cTn fill="hold" id="112" nodeType="withEffect">
                            <p:stCondLst>
                              <p:cond delay="0"/>
                            </p:stCondLst>
                            <p:childTnLst>
                              <p:par>
                                <p:cTn fill="hold" id="113" nodeType="clickEffect" presetClass="entr" presetID="9">
                                  <p:stCondLst>
                                    <p:cond delay="0"/>
                                  </p:stCondLst>
                                  <p:childTnLst>
                                    <p:set>
                                      <p:cBhvr>
                                        <p:cTn dur="1" fill="hold" id="114">
                                          <p:stCondLst>
                                            <p:cond delay="0"/>
                                          </p:stCondLst>
                                        </p:cTn>
                                        <p:tgtEl>
                                          <p:spTgt spid="1048678"/>
                                        </p:tgtEl>
                                        <p:attrNameLst>
                                          <p:attrName>style.visibility</p:attrName>
                                        </p:attrNameLst>
                                      </p:cBhvr>
                                      <p:to>
                                        <p:strVal val="visible"/>
                                      </p:to>
                                    </p:set>
                                    <p:animEffect transition="in" filter="dissolve">
                                      <p:cBhvr additive="repl">
                                        <p:cTn dur="500" id="115"/>
                                        <p:tgtEl>
                                          <p:spTgt spid="1048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74" name=""/>
        <p:cNvGrpSpPr/>
        <p:nvPr/>
      </p:nvGrpSpPr>
      <p:grpSpPr>
        <a:xfrm>
          <a:off x="0" y="0"/>
          <a:ext cx="0" cy="0"/>
          <a:chOff x="0" y="0"/>
          <a:chExt cx="0" cy="0"/>
        </a:xfrm>
      </p:grpSpPr>
      <p:sp>
        <p:nvSpPr>
          <p:cNvPr id="1048681"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Infix to Prefix Conversion </a:t>
            </a:r>
          </a:p>
        </p:txBody>
      </p:sp>
      <p:sp>
        <p:nvSpPr>
          <p:cNvPr id="1048682"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Move each operator to the left of its operands &amp; remove the parentheses:</a:t>
            </a:r>
          </a:p>
          <a:p>
            <a:pPr>
              <a:lnSpc>
                <a:spcPct val="10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 A  B     * ( C + D ) )</a:t>
            </a:r>
          </a:p>
          <a:p>
            <a:pPr algn="ctr">
              <a:lnSpc>
                <a:spcPct val="100000"/>
              </a:lnSpc>
            </a:pPr>
          </a:p>
        </p:txBody>
      </p:sp>
      <p:sp>
        <p:nvSpPr>
          <p:cNvPr id="1048683" name="CustomShape 3"/>
          <p:cNvSpPr/>
          <p:nvPr/>
        </p:nvSpPr>
        <p:spPr>
          <a:xfrm>
            <a:off x="4343400" y="3657600"/>
            <a:ext cx="183960" cy="364680"/>
          </a:xfrm>
          <a:prstGeom prst="rect"/>
          <a:noFill/>
          <a:ln>
            <a:noFill/>
          </a:ln>
        </p:spPr>
        <p:txBody>
          <a:bodyPr bIns="45000" lIns="90000" rIns="90000" tIns="45000"/>
          <a:p>
            <a:pPr>
              <a:lnSpc>
                <a:spcPct val="100000"/>
              </a:lnSpc>
            </a:pPr>
            <a:r>
              <a:rPr lang="en-IN">
                <a:solidFill>
                  <a:srgbClr val="000000"/>
                </a:solidFill>
                <a:latin typeface="Georgia"/>
              </a:rPr>
              <a:t> </a:t>
            </a:r>
          </a:p>
        </p:txBody>
      </p:sp>
      <p:sp>
        <p:nvSpPr>
          <p:cNvPr id="1048684" name="CustomShape 4"/>
          <p:cNvSpPr/>
          <p:nvPr/>
        </p:nvSpPr>
        <p:spPr>
          <a:xfrm>
            <a:off x="2635200" y="3886200"/>
            <a:ext cx="183960" cy="364680"/>
          </a:xfrm>
          <a:prstGeom prst="rect"/>
          <a:noFill/>
          <a:ln>
            <a:noFill/>
          </a:ln>
        </p:spPr>
        <p:txBody>
          <a:bodyPr bIns="45000" lIns="90000" rIns="90000" tIns="45000"/>
          <a:p>
            <a:pPr>
              <a:lnSpc>
                <a:spcPct val="100000"/>
              </a:lnSpc>
            </a:pPr>
            <a:r>
              <a:rPr lang="en-IN">
                <a:solidFill>
                  <a:srgbClr val="000000"/>
                </a:solidFill>
                <a:latin typeface="Georgia"/>
              </a:rPr>
              <a:t> </a:t>
            </a:r>
          </a:p>
        </p:txBody>
      </p:sp>
      <p:sp>
        <p:nvSpPr>
          <p:cNvPr id="1048685" name="CustomShape 5"/>
          <p:cNvSpPr/>
          <p:nvPr/>
        </p:nvSpPr>
        <p:spPr>
          <a:xfrm rot="5400000">
            <a:off x="3187440" y="2981520"/>
            <a:ext cx="1080" cy="1615680"/>
          </a:xfrm>
          <a:prstGeom prst="curvedConnector4">
            <a:avLst>
              <a:gd name="adj1" fmla="val 66799995"/>
              <a:gd name="adj2" fmla="val 104417"/>
            </a:avLst>
          </a:prstGeom>
          <a:noFill/>
          <a:ln w="50760">
            <a:solidFill>
              <a:srgbClr val="000000"/>
            </a:solidFill>
            <a:round/>
            <a:tailEnd type="triangle" w="med" len="med"/>
          </a:ln>
        </p:spPr>
      </p:sp>
    </p:spTree>
  </p:cSld>
  <p:clrMapOvr>
    <a:masterClrMapping/>
  </p:clrMapOvr>
  <p:transition>
    <p:dissolve/>
  </p:transition>
  <p:timing>
    <p:tnLst>
      <p:par>
        <p:cTn dur="indefinite" id="116" nodeType="tmRoot" restart="never">
          <p:childTnLst>
            <p:seq>
              <p:cTn dur="indefinite" id="117" nodeType="mainSeq">
                <p:childTnLst>
                  <p:par>
                    <p:cTn fill="hold" id="118" nodeType="clickEffect">
                      <p:stCondLst>
                        <p:cond delay="indefinite"/>
                      </p:stCondLst>
                      <p:childTnLst>
                        <p:par>
                          <p:cTn fill="hold" id="119" nodeType="withEffect">
                            <p:stCondLst>
                              <p:cond delay="0"/>
                            </p:stCondLst>
                            <p:childTnLst>
                              <p:par>
                                <p:cTn fill="hold" id="120" nodeType="clickEffect" presetClass="entr" presetID="9">
                                  <p:stCondLst>
                                    <p:cond delay="0"/>
                                  </p:stCondLst>
                                  <p:childTnLst>
                                    <p:set>
                                      <p:cBhvr>
                                        <p:cTn dur="1" fill="hold" id="121">
                                          <p:stCondLst>
                                            <p:cond delay="0"/>
                                          </p:stCondLst>
                                        </p:cTn>
                                        <p:tgtEl>
                                          <p:spTgt spid="1048685"/>
                                        </p:tgtEl>
                                        <p:attrNameLst>
                                          <p:attrName>style.visibility</p:attrName>
                                        </p:attrNameLst>
                                      </p:cBhvr>
                                      <p:to>
                                        <p:strVal val="visible"/>
                                      </p:to>
                                    </p:set>
                                    <p:animEffect transition="in" filter="dissolve">
                                      <p:cBhvr additive="repl">
                                        <p:cTn dur="500" id="122"/>
                                        <p:tgtEl>
                                          <p:spTgt spid="1048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8688"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Infix to Prefix Conversion </a:t>
            </a:r>
          </a:p>
        </p:txBody>
      </p:sp>
      <p:sp>
        <p:nvSpPr>
          <p:cNvPr id="1048689"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Move each operator to the left of its operands &amp; remove the parentheses:</a:t>
            </a:r>
          </a:p>
          <a:p>
            <a:pPr>
              <a:lnSpc>
                <a:spcPct val="10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 A  B  ( C   + D ) </a:t>
            </a:r>
          </a:p>
          <a:p>
            <a:pPr algn="ctr">
              <a:lnSpc>
                <a:spcPct val="100000"/>
              </a:lnSpc>
            </a:pPr>
          </a:p>
        </p:txBody>
      </p:sp>
      <p:sp>
        <p:nvSpPr>
          <p:cNvPr id="1048690" name="CustomShape 3"/>
          <p:cNvSpPr/>
          <p:nvPr/>
        </p:nvSpPr>
        <p:spPr>
          <a:xfrm>
            <a:off x="4997520" y="3657600"/>
            <a:ext cx="183960" cy="364680"/>
          </a:xfrm>
          <a:prstGeom prst="rect"/>
          <a:noFill/>
          <a:ln>
            <a:noFill/>
          </a:ln>
        </p:spPr>
        <p:txBody>
          <a:bodyPr bIns="45000" lIns="90000" rIns="90000" tIns="45000"/>
          <a:p>
            <a:pPr>
              <a:lnSpc>
                <a:spcPct val="100000"/>
              </a:lnSpc>
            </a:pPr>
            <a:r>
              <a:rPr lang="en-IN">
                <a:solidFill>
                  <a:srgbClr val="000000"/>
                </a:solidFill>
                <a:latin typeface="Georgia"/>
              </a:rPr>
              <a:t> </a:t>
            </a:r>
          </a:p>
        </p:txBody>
      </p:sp>
      <p:sp>
        <p:nvSpPr>
          <p:cNvPr id="1048691" name="CustomShape 4"/>
          <p:cNvSpPr/>
          <p:nvPr/>
        </p:nvSpPr>
        <p:spPr>
          <a:xfrm>
            <a:off x="4235400" y="3886200"/>
            <a:ext cx="183960" cy="364680"/>
          </a:xfrm>
          <a:prstGeom prst="rect"/>
          <a:noFill/>
          <a:ln>
            <a:noFill/>
          </a:ln>
        </p:spPr>
        <p:txBody>
          <a:bodyPr bIns="45000" lIns="90000" rIns="90000" tIns="45000"/>
          <a:p>
            <a:pPr>
              <a:lnSpc>
                <a:spcPct val="100000"/>
              </a:lnSpc>
            </a:pPr>
            <a:r>
              <a:rPr lang="en-IN">
                <a:solidFill>
                  <a:srgbClr val="000000"/>
                </a:solidFill>
                <a:latin typeface="Georgia"/>
              </a:rPr>
              <a:t> </a:t>
            </a:r>
          </a:p>
        </p:txBody>
      </p:sp>
      <p:sp>
        <p:nvSpPr>
          <p:cNvPr id="1048692" name="CustomShape 5"/>
          <p:cNvSpPr/>
          <p:nvPr/>
        </p:nvSpPr>
        <p:spPr>
          <a:xfrm rot="5400000">
            <a:off x="3898440" y="3454560"/>
            <a:ext cx="1080" cy="669600"/>
          </a:xfrm>
          <a:prstGeom prst="curvedConnector4">
            <a:avLst>
              <a:gd name="adj1" fmla="val 52599995"/>
              <a:gd name="adj2" fmla="val 118954"/>
            </a:avLst>
          </a:prstGeom>
          <a:noFill/>
          <a:ln w="50760">
            <a:solidFill>
              <a:srgbClr val="000000"/>
            </a:solidFill>
            <a:round/>
            <a:tailEnd type="triangle" w="med" len="med"/>
          </a:ln>
        </p:spPr>
      </p:sp>
    </p:spTree>
  </p:cSld>
  <p:clrMapOvr>
    <a:masterClrMapping/>
  </p:clrMapOvr>
  <p:transition>
    <p:dissolve/>
  </p:transition>
  <p:timing>
    <p:tnLst>
      <p:par>
        <p:cTn dur="indefinite" id="123" nodeType="tmRoot" restart="never">
          <p:childTnLst>
            <p:seq>
              <p:cTn dur="indefinite" id="124" nodeType="mainSeq">
                <p:childTnLst>
                  <p:par>
                    <p:cTn fill="hold" id="125" nodeType="clickEffect">
                      <p:stCondLst>
                        <p:cond delay="indefinite"/>
                      </p:stCondLst>
                      <p:childTnLst>
                        <p:par>
                          <p:cTn fill="hold" id="126" nodeType="withEffect">
                            <p:stCondLst>
                              <p:cond delay="0"/>
                            </p:stCondLst>
                            <p:childTnLst>
                              <p:par>
                                <p:cTn fill="hold" id="127" nodeType="clickEffect" presetClass="entr" presetID="9">
                                  <p:stCondLst>
                                    <p:cond delay="0"/>
                                  </p:stCondLst>
                                  <p:childTnLst>
                                    <p:set>
                                      <p:cBhvr>
                                        <p:cTn dur="1" fill="hold" id="128">
                                          <p:stCondLst>
                                            <p:cond delay="0"/>
                                          </p:stCondLst>
                                        </p:cTn>
                                        <p:tgtEl>
                                          <p:spTgt spid="1048692"/>
                                        </p:tgtEl>
                                        <p:attrNameLst>
                                          <p:attrName>style.visibility</p:attrName>
                                        </p:attrNameLst>
                                      </p:cBhvr>
                                      <p:to>
                                        <p:strVal val="visible"/>
                                      </p:to>
                                    </p:set>
                                    <p:animEffect transition="in" filter="dissolve">
                                      <p:cBhvr additive="repl">
                                        <p:cTn dur="500" id="129"/>
                                        <p:tgtEl>
                                          <p:spTgt spid="10486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80" name=""/>
        <p:cNvGrpSpPr/>
        <p:nvPr/>
      </p:nvGrpSpPr>
      <p:grpSpPr>
        <a:xfrm>
          <a:off x="0" y="0"/>
          <a:ext cx="0" cy="0"/>
          <a:chOff x="0" y="0"/>
          <a:chExt cx="0" cy="0"/>
        </a:xfrm>
      </p:grpSpPr>
      <p:sp>
        <p:nvSpPr>
          <p:cNvPr id="1048695"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Infix to Prefix Conversion </a:t>
            </a:r>
          </a:p>
        </p:txBody>
      </p:sp>
      <p:sp>
        <p:nvSpPr>
          <p:cNvPr id="1048696"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Move each operator to the left of its operands &amp; remove the parentheses:</a:t>
            </a:r>
          </a:p>
          <a:p>
            <a:pPr>
              <a:lnSpc>
                <a:spcPct val="10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 A  B  + C   D</a:t>
            </a:r>
          </a:p>
          <a:p>
            <a:pPr>
              <a:lnSpc>
                <a:spcPct val="100000"/>
              </a:lnSpc>
            </a:pPr>
          </a:p>
          <a:p>
            <a:pPr>
              <a:lnSpc>
                <a:spcPct val="100000"/>
              </a:lnSpc>
            </a:pPr>
            <a:r>
              <a:rPr sz="2800" lang="en-IN">
                <a:solidFill>
                  <a:srgbClr val="000000"/>
                </a:solidFill>
                <a:latin typeface="Georgia"/>
              </a:rPr>
              <a:t>Order of operands does not change!</a:t>
            </a:r>
          </a:p>
          <a:p>
            <a:pPr algn="ctr">
              <a:lnSpc>
                <a:spcPct val="100000"/>
              </a:lnSpc>
            </a:pPr>
          </a:p>
        </p:txBody>
      </p:sp>
      <p:sp>
        <p:nvSpPr>
          <p:cNvPr id="1048697" name="CustomShape 3"/>
          <p:cNvSpPr/>
          <p:nvPr/>
        </p:nvSpPr>
        <p:spPr>
          <a:xfrm>
            <a:off x="4997520" y="3657600"/>
            <a:ext cx="183960" cy="364680"/>
          </a:xfrm>
          <a:prstGeom prst="rect"/>
          <a:noFill/>
          <a:ln>
            <a:noFill/>
          </a:ln>
        </p:spPr>
        <p:txBody>
          <a:bodyPr bIns="45000" lIns="90000" rIns="90000" tIns="45000"/>
          <a:p>
            <a:pPr>
              <a:lnSpc>
                <a:spcPct val="100000"/>
              </a:lnSpc>
            </a:pPr>
            <a:r>
              <a:rPr lang="en-IN">
                <a:solidFill>
                  <a:srgbClr val="000000"/>
                </a:solidFill>
                <a:latin typeface="Georgia"/>
              </a:rPr>
              <a:t> </a:t>
            </a:r>
          </a:p>
        </p:txBody>
      </p:sp>
      <p:sp>
        <p:nvSpPr>
          <p:cNvPr id="1048698" name="CustomShape 4"/>
          <p:cNvSpPr/>
          <p:nvPr/>
        </p:nvSpPr>
        <p:spPr>
          <a:xfrm>
            <a:off x="4235400" y="3886200"/>
            <a:ext cx="183960" cy="364680"/>
          </a:xfrm>
          <a:prstGeom prst="rect"/>
          <a:noFill/>
          <a:ln>
            <a:noFill/>
          </a:ln>
        </p:spPr>
        <p:txBody>
          <a:bodyPr bIns="45000" lIns="90000" rIns="90000" tIns="45000"/>
          <a:p>
            <a:pPr>
              <a:lnSpc>
                <a:spcPct val="100000"/>
              </a:lnSpc>
            </a:pPr>
            <a:r>
              <a:rPr lang="en-IN">
                <a:solidFill>
                  <a:srgbClr val="000000"/>
                </a:solidFill>
                <a:latin typeface="Georgia"/>
              </a:rPr>
              <a:t> </a:t>
            </a:r>
          </a:p>
        </p:txBody>
      </p:sp>
    </p:spTree>
  </p:cSld>
  <p:clrMapOvr>
    <a:masterClrMapping/>
  </p:clrMapOvr>
  <p:transition>
    <p:dissolve/>
  </p:transition>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83" name=""/>
        <p:cNvGrpSpPr/>
        <p:nvPr/>
      </p:nvGrpSpPr>
      <p:grpSpPr>
        <a:xfrm>
          <a:off x="0" y="0"/>
          <a:ext cx="0" cy="0"/>
          <a:chOff x="0" y="0"/>
          <a:chExt cx="0" cy="0"/>
        </a:xfrm>
      </p:grpSpPr>
      <p:sp>
        <p:nvSpPr>
          <p:cNvPr id="1048701"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Infix to Postfix</a:t>
            </a:r>
          </a:p>
        </p:txBody>
      </p:sp>
      <p:sp>
        <p:nvSpPr>
          <p:cNvPr id="1048702"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 ( A + B ) * C ) - ( ( D + E ) / F ) )</a:t>
            </a:r>
          </a:p>
          <a:p>
            <a:pPr>
              <a:lnSpc>
                <a:spcPct val="100000"/>
              </a:lnSpc>
            </a:pPr>
          </a:p>
          <a:p>
            <a:pPr>
              <a:lnSpc>
                <a:spcPct val="100000"/>
              </a:lnSpc>
            </a:pPr>
          </a:p>
          <a:p>
            <a:pPr>
              <a:lnSpc>
                <a:spcPct val="10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A  B + C *  D  E + F / -</a:t>
            </a:r>
          </a:p>
          <a:p>
            <a:pPr>
              <a:lnSpc>
                <a:spcPct val="100000"/>
              </a:lnSpc>
              <a:buFont typeface="Georgia"/>
              <a:buChar char="•"/>
            </a:pPr>
            <a:r>
              <a:rPr sz="2800" lang="en-IN">
                <a:solidFill>
                  <a:srgbClr val="000000"/>
                </a:solidFill>
                <a:latin typeface="Georgia"/>
              </a:rPr>
              <a:t>Operand order does not change!</a:t>
            </a:r>
          </a:p>
          <a:p>
            <a:pPr>
              <a:lnSpc>
                <a:spcPct val="100000"/>
              </a:lnSpc>
              <a:buFont typeface="Georgia"/>
              <a:buChar char="•"/>
            </a:pPr>
            <a:r>
              <a:rPr sz="2800" lang="en-IN">
                <a:solidFill>
                  <a:srgbClr val="000000"/>
                </a:solidFill>
                <a:latin typeface="Georgia"/>
              </a:rPr>
              <a:t>Operators are in order of evaluation!</a:t>
            </a:r>
          </a:p>
        </p:txBody>
      </p:sp>
      <p:sp>
        <p:nvSpPr>
          <p:cNvPr id="1048703" name="CustomShape 3"/>
          <p:cNvSpPr/>
          <p:nvPr/>
        </p:nvSpPr>
        <p:spPr>
          <a:xfrm>
            <a:off x="2292840" y="2666880"/>
            <a:ext cx="254160" cy="364680"/>
          </a:xfrm>
          <a:prstGeom prst="rect"/>
          <a:noFill/>
          <a:ln>
            <a:noFill/>
          </a:ln>
        </p:spPr>
        <p:txBody>
          <a:bodyPr bIns="45000" lIns="90000" rIns="90000" tIns="45000" wrap="none"/>
          <a:p>
            <a:pPr>
              <a:lnSpc>
                <a:spcPct val="100000"/>
              </a:lnSpc>
            </a:pPr>
            <a:r>
              <a:rPr lang="en-IN">
                <a:solidFill>
                  <a:srgbClr val="000000"/>
                </a:solidFill>
                <a:latin typeface="Georgia"/>
              </a:rPr>
              <a:t> </a:t>
            </a:r>
          </a:p>
        </p:txBody>
      </p:sp>
      <p:sp>
        <p:nvSpPr>
          <p:cNvPr id="1048704" name="CustomShape 4"/>
          <p:cNvSpPr/>
          <p:nvPr/>
        </p:nvSpPr>
        <p:spPr>
          <a:xfrm>
            <a:off x="3283560" y="2666880"/>
            <a:ext cx="254160" cy="364680"/>
          </a:xfrm>
          <a:prstGeom prst="rect"/>
          <a:noFill/>
          <a:ln>
            <a:noFill/>
          </a:ln>
        </p:spPr>
        <p:txBody>
          <a:bodyPr bIns="45000" lIns="90000" rIns="90000" tIns="45000" wrap="none"/>
          <a:p>
            <a:pPr>
              <a:lnSpc>
                <a:spcPct val="100000"/>
              </a:lnSpc>
            </a:pPr>
            <a:r>
              <a:rPr lang="en-IN">
                <a:solidFill>
                  <a:srgbClr val="000000"/>
                </a:solidFill>
                <a:latin typeface="Georgia"/>
              </a:rPr>
              <a:t> </a:t>
            </a:r>
          </a:p>
        </p:txBody>
      </p:sp>
      <p:sp>
        <p:nvSpPr>
          <p:cNvPr id="1048705" name="CustomShape 5"/>
          <p:cNvSpPr/>
          <p:nvPr/>
        </p:nvSpPr>
        <p:spPr>
          <a:xfrm>
            <a:off x="3969360" y="2666880"/>
            <a:ext cx="254160" cy="364680"/>
          </a:xfrm>
          <a:prstGeom prst="rect"/>
          <a:noFill/>
          <a:ln>
            <a:noFill/>
          </a:ln>
        </p:spPr>
        <p:txBody>
          <a:bodyPr bIns="45000" lIns="90000" rIns="90000" tIns="45000" wrap="none"/>
          <a:p>
            <a:pPr>
              <a:lnSpc>
                <a:spcPct val="100000"/>
              </a:lnSpc>
            </a:pPr>
            <a:r>
              <a:rPr lang="en-IN">
                <a:solidFill>
                  <a:srgbClr val="000000"/>
                </a:solidFill>
                <a:latin typeface="Georgia"/>
              </a:rPr>
              <a:t> </a:t>
            </a:r>
          </a:p>
        </p:txBody>
      </p:sp>
      <p:sp>
        <p:nvSpPr>
          <p:cNvPr id="1048706" name="CustomShape 6"/>
          <p:cNvSpPr/>
          <p:nvPr/>
        </p:nvSpPr>
        <p:spPr>
          <a:xfrm>
            <a:off x="4273920" y="2666880"/>
            <a:ext cx="254160" cy="364680"/>
          </a:xfrm>
          <a:prstGeom prst="rect"/>
          <a:noFill/>
          <a:ln>
            <a:noFill/>
          </a:ln>
        </p:spPr>
        <p:txBody>
          <a:bodyPr bIns="45000" lIns="90000" rIns="90000" tIns="45000" wrap="none"/>
          <a:p>
            <a:pPr>
              <a:lnSpc>
                <a:spcPct val="100000"/>
              </a:lnSpc>
            </a:pPr>
            <a:r>
              <a:rPr lang="en-IN">
                <a:solidFill>
                  <a:srgbClr val="000000"/>
                </a:solidFill>
                <a:latin typeface="Georgia"/>
              </a:rPr>
              <a:t> </a:t>
            </a:r>
          </a:p>
        </p:txBody>
      </p:sp>
      <p:sp>
        <p:nvSpPr>
          <p:cNvPr id="1048707" name="CustomShape 7"/>
          <p:cNvSpPr/>
          <p:nvPr/>
        </p:nvSpPr>
        <p:spPr>
          <a:xfrm>
            <a:off x="5499360" y="2666880"/>
            <a:ext cx="327240" cy="364680"/>
          </a:xfrm>
          <a:prstGeom prst="rect"/>
          <a:noFill/>
          <a:ln>
            <a:noFill/>
          </a:ln>
        </p:spPr>
        <p:txBody>
          <a:bodyPr bIns="45000" lIns="90000" rIns="90000" tIns="45000" wrap="none"/>
          <a:p>
            <a:pPr>
              <a:lnSpc>
                <a:spcPct val="100000"/>
              </a:lnSpc>
            </a:pPr>
            <a:r>
              <a:rPr lang="en-IN">
                <a:solidFill>
                  <a:srgbClr val="000000"/>
                </a:solidFill>
                <a:latin typeface="Georgia"/>
              </a:rPr>
              <a:t>  </a:t>
            </a:r>
          </a:p>
        </p:txBody>
      </p:sp>
      <p:sp>
        <p:nvSpPr>
          <p:cNvPr id="1048708" name="CustomShape 8"/>
          <p:cNvSpPr/>
          <p:nvPr/>
        </p:nvSpPr>
        <p:spPr>
          <a:xfrm>
            <a:off x="6179040" y="2666880"/>
            <a:ext cx="254160" cy="364680"/>
          </a:xfrm>
          <a:prstGeom prst="rect"/>
          <a:noFill/>
          <a:ln>
            <a:noFill/>
          </a:ln>
        </p:spPr>
        <p:txBody>
          <a:bodyPr bIns="45000" lIns="90000" rIns="90000" tIns="45000" wrap="none"/>
          <a:p>
            <a:pPr>
              <a:lnSpc>
                <a:spcPct val="100000"/>
              </a:lnSpc>
            </a:pPr>
            <a:r>
              <a:rPr lang="en-IN">
                <a:solidFill>
                  <a:srgbClr val="000000"/>
                </a:solidFill>
                <a:latin typeface="Georgia"/>
              </a:rPr>
              <a:t> </a:t>
            </a:r>
          </a:p>
        </p:txBody>
      </p:sp>
      <p:sp>
        <p:nvSpPr>
          <p:cNvPr id="1048709" name="CustomShape 9"/>
          <p:cNvSpPr/>
          <p:nvPr/>
        </p:nvSpPr>
        <p:spPr>
          <a:xfrm>
            <a:off x="7169760" y="2666880"/>
            <a:ext cx="254160" cy="364680"/>
          </a:xfrm>
          <a:prstGeom prst="rect"/>
          <a:noFill/>
          <a:ln>
            <a:noFill/>
          </a:ln>
        </p:spPr>
        <p:txBody>
          <a:bodyPr bIns="45000" lIns="90000" rIns="90000" tIns="45000" wrap="none"/>
          <a:p>
            <a:pPr>
              <a:lnSpc>
                <a:spcPct val="100000"/>
              </a:lnSpc>
            </a:pPr>
            <a:r>
              <a:rPr lang="en-IN">
                <a:solidFill>
                  <a:srgbClr val="000000"/>
                </a:solidFill>
                <a:latin typeface="Georgia"/>
              </a:rPr>
              <a:t> </a:t>
            </a:r>
          </a:p>
        </p:txBody>
      </p:sp>
      <p:sp>
        <p:nvSpPr>
          <p:cNvPr id="1048710" name="CustomShape 10"/>
          <p:cNvSpPr/>
          <p:nvPr/>
        </p:nvSpPr>
        <p:spPr>
          <a:xfrm>
            <a:off x="7398360" y="2666880"/>
            <a:ext cx="254160" cy="364680"/>
          </a:xfrm>
          <a:prstGeom prst="rect"/>
          <a:noFill/>
          <a:ln>
            <a:noFill/>
          </a:ln>
        </p:spPr>
        <p:txBody>
          <a:bodyPr bIns="45000" lIns="90000" rIns="90000" tIns="45000" wrap="none"/>
          <a:p>
            <a:pPr>
              <a:lnSpc>
                <a:spcPct val="100000"/>
              </a:lnSpc>
            </a:pPr>
            <a:r>
              <a:rPr lang="en-IN">
                <a:solidFill>
                  <a:srgbClr val="000000"/>
                </a:solidFill>
                <a:latin typeface="Georgia"/>
              </a:rPr>
              <a:t> </a:t>
            </a:r>
          </a:p>
        </p:txBody>
      </p:sp>
      <p:sp>
        <p:nvSpPr>
          <p:cNvPr id="1048711" name="CustomShape 11"/>
          <p:cNvSpPr/>
          <p:nvPr/>
        </p:nvSpPr>
        <p:spPr>
          <a:xfrm rot="5400000" flipH="1">
            <a:off x="2337840" y="2422440"/>
            <a:ext cx="1080" cy="718920"/>
          </a:xfrm>
          <a:prstGeom prst="curvedConnector3">
            <a:avLst>
              <a:gd name="adj1" fmla="val 14400000"/>
            </a:avLst>
          </a:prstGeom>
          <a:noFill/>
          <a:ln w="50760">
            <a:solidFill>
              <a:srgbClr val="000000"/>
            </a:solidFill>
            <a:round/>
            <a:tailEnd type="triangle" w="med" len="med"/>
          </a:ln>
        </p:spPr>
      </p:sp>
      <p:sp>
        <p:nvSpPr>
          <p:cNvPr id="1048712" name="CustomShape 12"/>
          <p:cNvSpPr/>
          <p:nvPr/>
        </p:nvSpPr>
        <p:spPr>
          <a:xfrm rot="5400000" flipH="1">
            <a:off x="3240360" y="2509560"/>
            <a:ext cx="1080" cy="685440"/>
          </a:xfrm>
          <a:prstGeom prst="curvedConnector3">
            <a:avLst>
              <a:gd name="adj1" fmla="val 14400000"/>
            </a:avLst>
          </a:prstGeom>
          <a:noFill/>
          <a:ln w="50760">
            <a:solidFill>
              <a:srgbClr val="000000"/>
            </a:solidFill>
            <a:round/>
            <a:tailEnd type="triangle" w="med" len="med"/>
          </a:ln>
        </p:spPr>
      </p:sp>
      <p:sp>
        <p:nvSpPr>
          <p:cNvPr id="1048713" name="CustomShape 13"/>
          <p:cNvSpPr/>
          <p:nvPr/>
        </p:nvSpPr>
        <p:spPr>
          <a:xfrm rot="5400000" flipH="1">
            <a:off x="5036040" y="2532600"/>
            <a:ext cx="1080" cy="642600"/>
          </a:xfrm>
          <a:prstGeom prst="curvedConnector3">
            <a:avLst>
              <a:gd name="adj1" fmla="val 14400000"/>
            </a:avLst>
          </a:prstGeom>
          <a:noFill/>
          <a:ln w="50760">
            <a:solidFill>
              <a:srgbClr val="000000"/>
            </a:solidFill>
            <a:round/>
            <a:tailEnd type="triangle" w="med" len="med"/>
          </a:ln>
        </p:spPr>
      </p:sp>
      <p:sp>
        <p:nvSpPr>
          <p:cNvPr id="1048714" name="CustomShape 14"/>
          <p:cNvSpPr/>
          <p:nvPr/>
        </p:nvSpPr>
        <p:spPr>
          <a:xfrm>
            <a:off x="6444000" y="2666880"/>
            <a:ext cx="254160" cy="364680"/>
          </a:xfrm>
          <a:prstGeom prst="rect"/>
          <a:noFill/>
          <a:ln>
            <a:noFill/>
          </a:ln>
        </p:spPr>
        <p:txBody>
          <a:bodyPr bIns="45000" lIns="90000" rIns="90000" tIns="45000" wrap="none"/>
          <a:p>
            <a:pPr>
              <a:lnSpc>
                <a:spcPct val="100000"/>
              </a:lnSpc>
            </a:pPr>
            <a:r>
              <a:rPr lang="en-IN">
                <a:solidFill>
                  <a:srgbClr val="000000"/>
                </a:solidFill>
                <a:latin typeface="Georgia"/>
              </a:rPr>
              <a:t> </a:t>
            </a:r>
          </a:p>
        </p:txBody>
      </p:sp>
      <p:sp>
        <p:nvSpPr>
          <p:cNvPr id="1048715" name="CustomShape 15"/>
          <p:cNvSpPr/>
          <p:nvPr/>
        </p:nvSpPr>
        <p:spPr>
          <a:xfrm rot="5400000" flipH="1">
            <a:off x="5869800" y="2491200"/>
            <a:ext cx="1080" cy="725040"/>
          </a:xfrm>
          <a:prstGeom prst="curvedConnector3">
            <a:avLst>
              <a:gd name="adj1" fmla="val 14400000"/>
            </a:avLst>
          </a:prstGeom>
          <a:noFill/>
          <a:ln w="50760">
            <a:solidFill>
              <a:srgbClr val="000000"/>
            </a:solidFill>
            <a:round/>
            <a:tailEnd type="triangle" w="med" len="med"/>
          </a:ln>
        </p:spPr>
      </p:sp>
      <p:sp>
        <p:nvSpPr>
          <p:cNvPr id="1048716" name="CustomShape 16"/>
          <p:cNvSpPr/>
          <p:nvPr/>
        </p:nvSpPr>
        <p:spPr>
          <a:xfrm rot="5400000" flipH="1">
            <a:off x="5412600" y="1291680"/>
            <a:ext cx="1080" cy="3123720"/>
          </a:xfrm>
          <a:prstGeom prst="curvedConnector3">
            <a:avLst>
              <a:gd name="adj1" fmla="val 38399995"/>
            </a:avLst>
          </a:prstGeom>
          <a:noFill/>
          <a:ln w="50760">
            <a:solidFill>
              <a:srgbClr val="000000"/>
            </a:solidFill>
            <a:round/>
            <a:tailEnd type="triangle" w="med" len="med"/>
          </a:ln>
        </p:spPr>
      </p:sp>
    </p:spTree>
  </p:cSld>
  <p:clrMapOvr>
    <a:masterClrMapping/>
  </p:clrMapOvr>
  <p:timing>
    <p:tnLst>
      <p:par>
        <p:cTn dur="indefinite" id="132" nodeType="tmRoot" restart="never">
          <p:childTnLst>
            <p:seq>
              <p:cTn dur="indefinite" id="133" nodeType="mainSeq">
                <p:childTnLst>
                  <p:par>
                    <p:cTn fill="hold" id="134" nodeType="clickEffect">
                      <p:stCondLst>
                        <p:cond delay="indefinite"/>
                      </p:stCondLst>
                      <p:childTnLst>
                        <p:par>
                          <p:cTn fill="hold" id="135" nodeType="withEffect">
                            <p:stCondLst>
                              <p:cond delay="0"/>
                            </p:stCondLst>
                            <p:childTnLst>
                              <p:par>
                                <p:cTn fill="hold" id="136" nodeType="clickEffect" presetClass="entr" presetID="9">
                                  <p:stCondLst>
                                    <p:cond delay="0"/>
                                  </p:stCondLst>
                                  <p:childTnLst>
                                    <p:set>
                                      <p:cBhvr>
                                        <p:cTn dur="1" fill="hold" id="137">
                                          <p:stCondLst>
                                            <p:cond delay="0"/>
                                          </p:stCondLst>
                                        </p:cTn>
                                        <p:tgtEl>
                                          <p:spTgt spid="1048702">
                                            <p:txEl>
                                              <p:pRg st="0" end="43"/>
                                            </p:txEl>
                                          </p:spTgt>
                                        </p:tgtEl>
                                        <p:attrNameLst>
                                          <p:attrName>style.visibility</p:attrName>
                                        </p:attrNameLst>
                                      </p:cBhvr>
                                      <p:to>
                                        <p:strVal val="visible"/>
                                      </p:to>
                                    </p:set>
                                    <p:animEffect transition="in" filter="dissolve">
                                      <p:cBhvr additive="repl">
                                        <p:cTn dur="500" id="138"/>
                                        <p:tgtEl>
                                          <p:spTgt spid="1048702">
                                            <p:txEl>
                                              <p:pRg st="0" end="43"/>
                                            </p:txEl>
                                          </p:spTgt>
                                        </p:tgtEl>
                                      </p:cBhvr>
                                    </p:animEffect>
                                  </p:childTnLst>
                                </p:cTn>
                              </p:par>
                            </p:childTnLst>
                          </p:cTn>
                        </p:par>
                      </p:childTnLst>
                    </p:cTn>
                  </p:par>
                  <p:par>
                    <p:cTn fill="hold" id="139" nodeType="clickEffect">
                      <p:stCondLst>
                        <p:cond delay="indefinite"/>
                      </p:stCondLst>
                      <p:childTnLst>
                        <p:par>
                          <p:cTn fill="hold" id="140" nodeType="withEffect">
                            <p:stCondLst>
                              <p:cond delay="0"/>
                            </p:stCondLst>
                            <p:childTnLst>
                              <p:par>
                                <p:cTn fill="hold" id="141" nodeType="clickEffect" presetClass="entr" presetID="22" presetSubtype="8">
                                  <p:stCondLst>
                                    <p:cond delay="0"/>
                                  </p:stCondLst>
                                  <p:childTnLst>
                                    <p:set>
                                      <p:cBhvr>
                                        <p:cTn dur="1" fill="hold" id="142">
                                          <p:stCondLst>
                                            <p:cond delay="0"/>
                                          </p:stCondLst>
                                        </p:cTn>
                                        <p:tgtEl>
                                          <p:spTgt spid="1048711"/>
                                        </p:tgtEl>
                                        <p:attrNameLst>
                                          <p:attrName>style.visibility</p:attrName>
                                        </p:attrNameLst>
                                      </p:cBhvr>
                                      <p:to>
                                        <p:strVal val="visible"/>
                                      </p:to>
                                    </p:set>
                                    <p:animEffect transition="in" filter="wipe(left)">
                                      <p:cBhvr additive="repl">
                                        <p:cTn dur="500" id="143"/>
                                        <p:tgtEl>
                                          <p:spTgt spid="1048711"/>
                                        </p:tgtEl>
                                      </p:cBhvr>
                                    </p:animEffect>
                                  </p:childTnLst>
                                </p:cTn>
                              </p:par>
                            </p:childTnLst>
                          </p:cTn>
                        </p:par>
                      </p:childTnLst>
                    </p:cTn>
                  </p:par>
                  <p:par>
                    <p:cTn fill="hold" id="144" nodeType="clickEffect">
                      <p:stCondLst>
                        <p:cond delay="indefinite"/>
                      </p:stCondLst>
                      <p:childTnLst>
                        <p:par>
                          <p:cTn fill="hold" id="145" nodeType="withEffect">
                            <p:stCondLst>
                              <p:cond delay="0"/>
                            </p:stCondLst>
                            <p:childTnLst>
                              <p:par>
                                <p:cTn fill="hold" id="146" nodeType="clickEffect" presetClass="entr" presetID="22" presetSubtype="8">
                                  <p:stCondLst>
                                    <p:cond delay="0"/>
                                  </p:stCondLst>
                                  <p:childTnLst>
                                    <p:set>
                                      <p:cBhvr>
                                        <p:cTn dur="1" fill="hold" id="147">
                                          <p:stCondLst>
                                            <p:cond delay="0"/>
                                          </p:stCondLst>
                                        </p:cTn>
                                        <p:tgtEl>
                                          <p:spTgt spid="1048712"/>
                                        </p:tgtEl>
                                        <p:attrNameLst>
                                          <p:attrName>style.visibility</p:attrName>
                                        </p:attrNameLst>
                                      </p:cBhvr>
                                      <p:to>
                                        <p:strVal val="visible"/>
                                      </p:to>
                                    </p:set>
                                    <p:animEffect transition="in" filter="wipe(left)">
                                      <p:cBhvr additive="repl">
                                        <p:cTn dur="500" id="148"/>
                                        <p:tgtEl>
                                          <p:spTgt spid="1048712"/>
                                        </p:tgtEl>
                                      </p:cBhvr>
                                    </p:animEffect>
                                  </p:childTnLst>
                                </p:cTn>
                              </p:par>
                            </p:childTnLst>
                          </p:cTn>
                        </p:par>
                      </p:childTnLst>
                    </p:cTn>
                  </p:par>
                  <p:par>
                    <p:cTn fill="hold" id="149" nodeType="clickEffect">
                      <p:stCondLst>
                        <p:cond delay="indefinite"/>
                      </p:stCondLst>
                      <p:childTnLst>
                        <p:par>
                          <p:cTn fill="hold" id="150" nodeType="withEffect">
                            <p:stCondLst>
                              <p:cond delay="0"/>
                            </p:stCondLst>
                            <p:childTnLst>
                              <p:par>
                                <p:cTn fill="hold" id="151" nodeType="clickEffect" presetClass="entr" presetID="22" presetSubtype="8">
                                  <p:stCondLst>
                                    <p:cond delay="0"/>
                                  </p:stCondLst>
                                  <p:childTnLst>
                                    <p:set>
                                      <p:cBhvr>
                                        <p:cTn dur="1" fill="hold" id="152">
                                          <p:stCondLst>
                                            <p:cond delay="0"/>
                                          </p:stCondLst>
                                        </p:cTn>
                                        <p:tgtEl>
                                          <p:spTgt spid="1048713"/>
                                        </p:tgtEl>
                                        <p:attrNameLst>
                                          <p:attrName>style.visibility</p:attrName>
                                        </p:attrNameLst>
                                      </p:cBhvr>
                                      <p:to>
                                        <p:strVal val="visible"/>
                                      </p:to>
                                    </p:set>
                                    <p:animEffect transition="in" filter="wipe(left)">
                                      <p:cBhvr additive="repl">
                                        <p:cTn dur="500" id="153"/>
                                        <p:tgtEl>
                                          <p:spTgt spid="1048713"/>
                                        </p:tgtEl>
                                      </p:cBhvr>
                                    </p:animEffect>
                                  </p:childTnLst>
                                </p:cTn>
                              </p:par>
                            </p:childTnLst>
                          </p:cTn>
                        </p:par>
                      </p:childTnLst>
                    </p:cTn>
                  </p:par>
                  <p:par>
                    <p:cTn fill="hold" id="154" nodeType="clickEffect">
                      <p:stCondLst>
                        <p:cond delay="indefinite"/>
                      </p:stCondLst>
                      <p:childTnLst>
                        <p:par>
                          <p:cTn fill="hold" id="155" nodeType="withEffect">
                            <p:stCondLst>
                              <p:cond delay="0"/>
                            </p:stCondLst>
                            <p:childTnLst>
                              <p:par>
                                <p:cTn fill="hold" id="156" nodeType="clickEffect" presetClass="entr" presetID="22" presetSubtype="8">
                                  <p:stCondLst>
                                    <p:cond delay="0"/>
                                  </p:stCondLst>
                                  <p:childTnLst>
                                    <p:set>
                                      <p:cBhvr>
                                        <p:cTn dur="1" fill="hold" id="157">
                                          <p:stCondLst>
                                            <p:cond delay="0"/>
                                          </p:stCondLst>
                                        </p:cTn>
                                        <p:tgtEl>
                                          <p:spTgt spid="1048715"/>
                                        </p:tgtEl>
                                        <p:attrNameLst>
                                          <p:attrName>style.visibility</p:attrName>
                                        </p:attrNameLst>
                                      </p:cBhvr>
                                      <p:to>
                                        <p:strVal val="visible"/>
                                      </p:to>
                                    </p:set>
                                    <p:animEffect transition="in" filter="wipe(left)">
                                      <p:cBhvr additive="repl">
                                        <p:cTn dur="500" id="158"/>
                                        <p:tgtEl>
                                          <p:spTgt spid="1048715"/>
                                        </p:tgtEl>
                                      </p:cBhvr>
                                    </p:animEffect>
                                  </p:childTnLst>
                                </p:cTn>
                              </p:par>
                            </p:childTnLst>
                          </p:cTn>
                        </p:par>
                      </p:childTnLst>
                    </p:cTn>
                  </p:par>
                  <p:par>
                    <p:cTn fill="hold" id="159" nodeType="clickEffect">
                      <p:stCondLst>
                        <p:cond delay="indefinite"/>
                      </p:stCondLst>
                      <p:childTnLst>
                        <p:par>
                          <p:cTn fill="hold" id="160" nodeType="withEffect">
                            <p:stCondLst>
                              <p:cond delay="0"/>
                            </p:stCondLst>
                            <p:childTnLst>
                              <p:par>
                                <p:cTn fill="hold" id="161" nodeType="clickEffect" presetClass="entr" presetID="22" presetSubtype="8">
                                  <p:stCondLst>
                                    <p:cond delay="0"/>
                                  </p:stCondLst>
                                  <p:childTnLst>
                                    <p:set>
                                      <p:cBhvr>
                                        <p:cTn dur="1" fill="hold" id="162">
                                          <p:stCondLst>
                                            <p:cond delay="0"/>
                                          </p:stCondLst>
                                        </p:cTn>
                                        <p:tgtEl>
                                          <p:spTgt spid="1048716"/>
                                        </p:tgtEl>
                                        <p:attrNameLst>
                                          <p:attrName>style.visibility</p:attrName>
                                        </p:attrNameLst>
                                      </p:cBhvr>
                                      <p:to>
                                        <p:strVal val="visible"/>
                                      </p:to>
                                    </p:set>
                                    <p:animEffect transition="in" filter="wipe(left)">
                                      <p:cBhvr additive="repl">
                                        <p:cTn dur="500" id="163"/>
                                        <p:tgtEl>
                                          <p:spTgt spid="1048716"/>
                                        </p:tgtEl>
                                      </p:cBhvr>
                                    </p:animEffect>
                                  </p:childTnLst>
                                </p:cTn>
                              </p:par>
                            </p:childTnLst>
                          </p:cTn>
                        </p:par>
                      </p:childTnLst>
                    </p:cTn>
                  </p:par>
                  <p:par>
                    <p:cTn fill="hold" id="164" nodeType="clickEffect">
                      <p:stCondLst>
                        <p:cond delay="indefinite"/>
                      </p:stCondLst>
                      <p:childTnLst>
                        <p:par>
                          <p:cTn fill="hold" id="165" nodeType="withEffect">
                            <p:stCondLst>
                              <p:cond delay="0"/>
                            </p:stCondLst>
                            <p:childTnLst>
                              <p:par>
                                <p:cTn fill="hold" id="166" nodeType="clickEffect" presetClass="entr" presetID="9">
                                  <p:stCondLst>
                                    <p:cond delay="0"/>
                                  </p:stCondLst>
                                  <p:childTnLst>
                                    <p:set>
                                      <p:cBhvr>
                                        <p:cTn dur="1" fill="hold" id="167">
                                          <p:stCondLst>
                                            <p:cond delay="0"/>
                                          </p:stCondLst>
                                        </p:cTn>
                                        <p:tgtEl>
                                          <p:spTgt spid="1048702">
                                            <p:txEl>
                                              <p:pRg st="45" end="81"/>
                                            </p:txEl>
                                          </p:spTgt>
                                        </p:tgtEl>
                                        <p:attrNameLst>
                                          <p:attrName>style.visibility</p:attrName>
                                        </p:attrNameLst>
                                      </p:cBhvr>
                                      <p:to>
                                        <p:strVal val="visible"/>
                                      </p:to>
                                    </p:set>
                                    <p:animEffect transition="in" filter="dissolve">
                                      <p:cBhvr additive="repl">
                                        <p:cTn dur="500" id="168"/>
                                        <p:tgtEl>
                                          <p:spTgt spid="1048702">
                                            <p:txEl>
                                              <p:pRg st="45" end="81"/>
                                            </p:txEl>
                                          </p:spTgt>
                                        </p:tgtEl>
                                      </p:cBhvr>
                                    </p:animEffect>
                                  </p:childTnLst>
                                </p:cTn>
                              </p:par>
                            </p:childTnLst>
                          </p:cTn>
                        </p:par>
                      </p:childTnLst>
                    </p:cTn>
                  </p:par>
                  <p:par>
                    <p:cTn fill="hold" id="169" nodeType="clickEffect">
                      <p:stCondLst>
                        <p:cond delay="indefinite"/>
                      </p:stCondLst>
                      <p:childTnLst>
                        <p:par>
                          <p:cTn fill="hold" id="170" nodeType="withEffect">
                            <p:stCondLst>
                              <p:cond delay="0"/>
                            </p:stCondLst>
                            <p:childTnLst>
                              <p:par>
                                <p:cTn fill="hold" id="171" nodeType="clickEffect" presetClass="entr" presetID="9">
                                  <p:stCondLst>
                                    <p:cond delay="0"/>
                                  </p:stCondLst>
                                  <p:childTnLst>
                                    <p:set>
                                      <p:cBhvr>
                                        <p:cTn dur="1" fill="hold" id="172">
                                          <p:stCondLst>
                                            <p:cond delay="0"/>
                                          </p:stCondLst>
                                        </p:cTn>
                                        <p:tgtEl>
                                          <p:spTgt spid="1048702">
                                            <p:txEl>
                                              <p:pRg st="81" end="112"/>
                                            </p:txEl>
                                          </p:spTgt>
                                        </p:tgtEl>
                                        <p:attrNameLst>
                                          <p:attrName>style.visibility</p:attrName>
                                        </p:attrNameLst>
                                      </p:cBhvr>
                                      <p:to>
                                        <p:strVal val="visible"/>
                                      </p:to>
                                    </p:set>
                                    <p:animEffect transition="in" filter="dissolve">
                                      <p:cBhvr additive="repl">
                                        <p:cTn dur="500" id="173"/>
                                        <p:tgtEl>
                                          <p:spTgt spid="1048702">
                                            <p:txEl>
                                              <p:pRg st="81" end="112"/>
                                            </p:txEl>
                                          </p:spTgt>
                                        </p:tgtEl>
                                      </p:cBhvr>
                                    </p:animEffect>
                                  </p:childTnLst>
                                </p:cTn>
                              </p:par>
                            </p:childTnLst>
                          </p:cTn>
                        </p:par>
                      </p:childTnLst>
                    </p:cTn>
                  </p:par>
                  <p:par>
                    <p:cTn fill="hold" id="174" nodeType="clickEffect">
                      <p:stCondLst>
                        <p:cond delay="indefinite"/>
                      </p:stCondLst>
                      <p:childTnLst>
                        <p:par>
                          <p:cTn fill="hold" id="175" nodeType="withEffect">
                            <p:stCondLst>
                              <p:cond delay="0"/>
                            </p:stCondLst>
                            <p:childTnLst>
                              <p:par>
                                <p:cTn fill="hold" id="176" nodeType="clickEffect" presetClass="entr" presetID="9">
                                  <p:stCondLst>
                                    <p:cond delay="0"/>
                                  </p:stCondLst>
                                  <p:childTnLst>
                                    <p:set>
                                      <p:cBhvr>
                                        <p:cTn dur="1" fill="hold" id="177">
                                          <p:stCondLst>
                                            <p:cond delay="0"/>
                                          </p:stCondLst>
                                        </p:cTn>
                                        <p:tgtEl>
                                          <p:spTgt spid="1048702">
                                            <p:txEl>
                                              <p:pRg st="112" end="150"/>
                                            </p:txEl>
                                          </p:spTgt>
                                        </p:tgtEl>
                                        <p:attrNameLst>
                                          <p:attrName>style.visibility</p:attrName>
                                        </p:attrNameLst>
                                      </p:cBhvr>
                                      <p:to>
                                        <p:strVal val="visible"/>
                                      </p:to>
                                    </p:set>
                                    <p:animEffect transition="in" filter="dissolve">
                                      <p:cBhvr additive="repl">
                                        <p:cTn dur="500" id="178"/>
                                        <p:tgtEl>
                                          <p:spTgt spid="1048702">
                                            <p:txEl>
                                              <p:pRg st="112" end="150"/>
                                            </p:txEl>
                                          </p:spTgt>
                                        </p:tgtEl>
                                      </p:cBhvr>
                                    </p:animEffect>
                                  </p:childTnLst>
                                </p:cTn>
                              </p:par>
                            </p:childTnLst>
                          </p:cTn>
                        </p:par>
                      </p:childTnLst>
                    </p:cTn>
                  </p:par>
                  <p:par>
                    <p:cTn fill="hold" id="179" nodeType="clickEffect">
                      <p:stCondLst>
                        <p:cond delay="indefinite"/>
                      </p:stCondLst>
                      <p:childTnLst>
                        <p:par>
                          <p:cTn fill="hold" id="180" nodeType="withEffect">
                            <p:stCondLst>
                              <p:cond delay="0"/>
                            </p:stCondLst>
                            <p:childTnLst>
                              <p:par>
                                <p:cTn fill="hold" id="181" nodeType="clickEffect" presetClass="entr" presetID="22" presetSubtype="8">
                                  <p:stCondLst>
                                    <p:cond delay="0"/>
                                  </p:stCondLst>
                                  <p:childTnLst>
                                    <p:set>
                                      <p:cBhvr>
                                        <p:cTn dur="1" fill="hold" id="182">
                                          <p:stCondLst>
                                            <p:cond delay="0"/>
                                          </p:stCondLst>
                                        </p:cTn>
                                        <p:tgtEl>
                                          <p:spTgt spid="1048714"/>
                                        </p:tgtEl>
                                        <p:attrNameLst>
                                          <p:attrName>style.visibility</p:attrName>
                                        </p:attrNameLst>
                                      </p:cBhvr>
                                      <p:to>
                                        <p:strVal val="visible"/>
                                      </p:to>
                                    </p:set>
                                    <p:animEffect transition="in" filter="wipe(left)">
                                      <p:cBhvr additive="repl">
                                        <p:cTn dur="500" id="183"/>
                                        <p:tgtEl>
                                          <p:spTgt spid="1048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86" name=""/>
        <p:cNvGrpSpPr/>
        <p:nvPr/>
      </p:nvGrpSpPr>
      <p:grpSpPr>
        <a:xfrm>
          <a:off x="0" y="0"/>
          <a:ext cx="0" cy="0"/>
          <a:chOff x="0" y="0"/>
          <a:chExt cx="0" cy="0"/>
        </a:xfrm>
      </p:grpSpPr>
      <p:sp>
        <p:nvSpPr>
          <p:cNvPr id="1048719"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Computer Algorithm </a:t>
            </a:r>
            <a:r>
              <a:rPr sz="4000" lang="en-IN">
                <a:solidFill>
                  <a:srgbClr val="424456"/>
                </a:solidFill>
                <a:latin typeface="Trebuchet MS"/>
              </a:rPr>
              <a:t>
</a:t>
            </a:r>
            <a:r>
              <a:rPr sz="4000" lang="en-IN">
                <a:solidFill>
                  <a:srgbClr val="424456"/>
                </a:solidFill>
                <a:latin typeface="Trebuchet MS"/>
              </a:rPr>
              <a:t>FPE Infix To Postfix</a:t>
            </a:r>
          </a:p>
        </p:txBody>
      </p:sp>
      <p:sp>
        <p:nvSpPr>
          <p:cNvPr id="1048720"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Assumptions:  </a:t>
            </a:r>
          </a:p>
          <a:p>
            <a:pPr>
              <a:lnSpc>
                <a:spcPct val="100000"/>
              </a:lnSpc>
              <a:buFont typeface="Arial"/>
              <a:buAutoNum type="arabicPeriod"/>
            </a:pPr>
            <a:r>
              <a:rPr sz="2800" lang="en-IN">
                <a:solidFill>
                  <a:srgbClr val="000000"/>
                </a:solidFill>
                <a:latin typeface="Georgia"/>
              </a:rPr>
              <a:t>Space delimited list of tokens represents a FPE infix expression</a:t>
            </a:r>
          </a:p>
          <a:p>
            <a:pPr>
              <a:lnSpc>
                <a:spcPct val="100000"/>
              </a:lnSpc>
              <a:buFont typeface="Arial"/>
              <a:buAutoNum type="arabicPeriod"/>
            </a:pPr>
            <a:r>
              <a:rPr sz="2800" lang="en-IN">
                <a:solidFill>
                  <a:srgbClr val="000000"/>
                </a:solidFill>
                <a:latin typeface="Georgia"/>
              </a:rPr>
              <a:t>Operands are single characters.</a:t>
            </a:r>
          </a:p>
          <a:p>
            <a:pPr>
              <a:lnSpc>
                <a:spcPct val="100000"/>
              </a:lnSpc>
              <a:buFont typeface="Arial"/>
              <a:buAutoNum type="arabicPeriod"/>
            </a:pPr>
            <a:r>
              <a:rPr sz="2800" lang="en-IN">
                <a:solidFill>
                  <a:srgbClr val="000000"/>
                </a:solidFill>
                <a:latin typeface="Georgia"/>
              </a:rPr>
              <a:t> </a:t>
            </a:r>
            <a:r>
              <a:rPr sz="2800" lang="en-IN">
                <a:solidFill>
                  <a:srgbClr val="000000"/>
                </a:solidFill>
                <a:latin typeface="Georgia"/>
              </a:rPr>
              <a:t>Operators +,-,*,/</a:t>
            </a:r>
          </a:p>
        </p:txBody>
      </p:sp>
    </p:spTree>
  </p:cSld>
  <p:clrMapOvr>
    <a:masterClrMapping/>
  </p:clrMapOvr>
  <p:timing>
    <p:tnLst>
      <p:par>
        <p:cTn dur="indefinite" id="184" nodeType="tmRoot" restart="never">
          <p:childTnLst>
            <p:seq>
              <p:cTn dur="indefinite" id="185" nodeType="mainSeq">
                <p:childTnLst>
                  <p:par>
                    <p:cTn fill="hold" id="186" nodeType="clickEffect">
                      <p:stCondLst>
                        <p:cond delay="indefinite"/>
                      </p:stCondLst>
                      <p:childTnLst>
                        <p:par>
                          <p:cTn fill="hold" id="187" nodeType="withEffect">
                            <p:stCondLst>
                              <p:cond delay="0"/>
                            </p:stCondLst>
                            <p:childTnLst>
                              <p:par>
                                <p:cTn fill="hold" id="188" nodeType="clickEffect" presetClass="entr" presetID="9">
                                  <p:stCondLst>
                                    <p:cond delay="0"/>
                                  </p:stCondLst>
                                  <p:childTnLst>
                                    <p:set>
                                      <p:cBhvr>
                                        <p:cTn dur="1" fill="hold" id="189">
                                          <p:stCondLst>
                                            <p:cond delay="0"/>
                                          </p:stCondLst>
                                        </p:cTn>
                                        <p:tgtEl>
                                          <p:spTgt spid="1048720">
                                            <p:txEl>
                                              <p:pRg st="0" end="15"/>
                                            </p:txEl>
                                          </p:spTgt>
                                        </p:tgtEl>
                                        <p:attrNameLst>
                                          <p:attrName>style.visibility</p:attrName>
                                        </p:attrNameLst>
                                      </p:cBhvr>
                                      <p:to>
                                        <p:strVal val="visible"/>
                                      </p:to>
                                    </p:set>
                                    <p:animEffect transition="in" filter="dissolve">
                                      <p:cBhvr additive="repl">
                                        <p:cTn dur="500" id="190"/>
                                        <p:tgtEl>
                                          <p:spTgt spid="1048720">
                                            <p:txEl>
                                              <p:pRg st="0" end="15"/>
                                            </p:txEl>
                                          </p:spTgt>
                                        </p:tgtEl>
                                      </p:cBhvr>
                                    </p:animEffect>
                                  </p:childTnLst>
                                </p:cTn>
                              </p:par>
                            </p:childTnLst>
                          </p:cTn>
                        </p:par>
                      </p:childTnLst>
                    </p:cTn>
                  </p:par>
                  <p:par>
                    <p:cTn fill="hold" id="191" nodeType="clickEffect">
                      <p:stCondLst>
                        <p:cond delay="indefinite"/>
                      </p:stCondLst>
                      <p:childTnLst>
                        <p:par>
                          <p:cTn fill="hold" id="192" nodeType="withEffect">
                            <p:stCondLst>
                              <p:cond delay="0"/>
                            </p:stCondLst>
                            <p:childTnLst>
                              <p:par>
                                <p:cTn fill="hold" id="193" nodeType="clickEffect" presetClass="entr" presetID="9">
                                  <p:stCondLst>
                                    <p:cond delay="0"/>
                                  </p:stCondLst>
                                  <p:childTnLst>
                                    <p:set>
                                      <p:cBhvr>
                                        <p:cTn dur="1" fill="hold" id="194">
                                          <p:stCondLst>
                                            <p:cond delay="0"/>
                                          </p:stCondLst>
                                        </p:cTn>
                                        <p:tgtEl>
                                          <p:spTgt spid="1048720">
                                            <p:txEl>
                                              <p:pRg st="15" end="80"/>
                                            </p:txEl>
                                          </p:spTgt>
                                        </p:tgtEl>
                                        <p:attrNameLst>
                                          <p:attrName>style.visibility</p:attrName>
                                        </p:attrNameLst>
                                      </p:cBhvr>
                                      <p:to>
                                        <p:strVal val="visible"/>
                                      </p:to>
                                    </p:set>
                                    <p:animEffect transition="in" filter="dissolve">
                                      <p:cBhvr additive="repl">
                                        <p:cTn dur="500" id="195"/>
                                        <p:tgtEl>
                                          <p:spTgt spid="1048720">
                                            <p:txEl>
                                              <p:pRg st="15" end="80"/>
                                            </p:txEl>
                                          </p:spTgt>
                                        </p:tgtEl>
                                      </p:cBhvr>
                                    </p:animEffect>
                                  </p:childTnLst>
                                </p:cTn>
                              </p:par>
                            </p:childTnLst>
                          </p:cTn>
                        </p:par>
                      </p:childTnLst>
                    </p:cTn>
                  </p:par>
                  <p:par>
                    <p:cTn fill="hold" id="196" nodeType="clickEffect">
                      <p:stCondLst>
                        <p:cond delay="indefinite"/>
                      </p:stCondLst>
                      <p:childTnLst>
                        <p:par>
                          <p:cTn fill="hold" id="197" nodeType="withEffect">
                            <p:stCondLst>
                              <p:cond delay="0"/>
                            </p:stCondLst>
                            <p:childTnLst>
                              <p:par>
                                <p:cTn fill="hold" id="198" nodeType="clickEffect" presetClass="entr" presetID="9">
                                  <p:stCondLst>
                                    <p:cond delay="0"/>
                                  </p:stCondLst>
                                  <p:childTnLst>
                                    <p:set>
                                      <p:cBhvr>
                                        <p:cTn dur="1" fill="hold" id="199">
                                          <p:stCondLst>
                                            <p:cond delay="0"/>
                                          </p:stCondLst>
                                        </p:cTn>
                                        <p:tgtEl>
                                          <p:spTgt spid="1048720">
                                            <p:txEl>
                                              <p:pRg st="80" end="112"/>
                                            </p:txEl>
                                          </p:spTgt>
                                        </p:tgtEl>
                                        <p:attrNameLst>
                                          <p:attrName>style.visibility</p:attrName>
                                        </p:attrNameLst>
                                      </p:cBhvr>
                                      <p:to>
                                        <p:strVal val="visible"/>
                                      </p:to>
                                    </p:set>
                                    <p:animEffect transition="in" filter="dissolve">
                                      <p:cBhvr additive="repl">
                                        <p:cTn dur="500" id="200"/>
                                        <p:tgtEl>
                                          <p:spTgt spid="1048720">
                                            <p:txEl>
                                              <p:pRg st="80" end="112"/>
                                            </p:txEl>
                                          </p:spTgt>
                                        </p:tgtEl>
                                      </p:cBhvr>
                                    </p:animEffect>
                                  </p:childTnLst>
                                </p:cTn>
                              </p:par>
                            </p:childTnLst>
                          </p:cTn>
                        </p:par>
                      </p:childTnLst>
                    </p:cTn>
                  </p:par>
                  <p:par>
                    <p:cTn fill="hold" id="201" nodeType="clickEffect">
                      <p:stCondLst>
                        <p:cond delay="indefinite"/>
                      </p:stCondLst>
                      <p:childTnLst>
                        <p:par>
                          <p:cTn fill="hold" id="202" nodeType="withEffect">
                            <p:stCondLst>
                              <p:cond delay="0"/>
                            </p:stCondLst>
                            <p:childTnLst>
                              <p:par>
                                <p:cTn fill="hold" id="203" nodeType="clickEffect" presetClass="entr" presetID="9">
                                  <p:stCondLst>
                                    <p:cond delay="0"/>
                                  </p:stCondLst>
                                  <p:childTnLst>
                                    <p:set>
                                      <p:cBhvr>
                                        <p:cTn dur="1" fill="hold" id="204">
                                          <p:stCondLst>
                                            <p:cond delay="0"/>
                                          </p:stCondLst>
                                        </p:cTn>
                                        <p:tgtEl>
                                          <p:spTgt spid="1048720">
                                            <p:txEl>
                                              <p:pRg st="112" end="131"/>
                                            </p:txEl>
                                          </p:spTgt>
                                        </p:tgtEl>
                                        <p:attrNameLst>
                                          <p:attrName>style.visibility</p:attrName>
                                        </p:attrNameLst>
                                      </p:cBhvr>
                                      <p:to>
                                        <p:strVal val="visible"/>
                                      </p:to>
                                    </p:set>
                                    <p:animEffect transition="in" filter="dissolve">
                                      <p:cBhvr additive="repl">
                                        <p:cTn dur="500" id="205"/>
                                        <p:tgtEl>
                                          <p:spTgt spid="1048720">
                                            <p:txEl>
                                              <p:pRg st="112" end="13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89" name=""/>
        <p:cNvGrpSpPr/>
        <p:nvPr/>
      </p:nvGrpSpPr>
      <p:grpSpPr>
        <a:xfrm>
          <a:off x="0" y="0"/>
          <a:ext cx="0" cy="0"/>
          <a:chOff x="0" y="0"/>
          <a:chExt cx="0" cy="0"/>
        </a:xfrm>
      </p:grpSpPr>
      <p:sp>
        <p:nvSpPr>
          <p:cNvPr id="1048723" name="TextShape 1"/>
          <p:cNvSpPr txBox="1"/>
          <p:nvPr/>
        </p:nvSpPr>
        <p:spPr>
          <a:xfrm>
            <a:off x="685800" y="1295280"/>
            <a:ext cx="7772040" cy="114264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24" name="TextShape 2"/>
          <p:cNvSpPr txBox="1"/>
          <p:nvPr/>
        </p:nvSpPr>
        <p:spPr>
          <a:xfrm>
            <a:off x="685800" y="2438280"/>
            <a:ext cx="7772040" cy="3657240"/>
          </a:xfrm>
          <a:prstGeom prst="rect"/>
        </p:spPr>
        <p:txBody>
          <a:bodyPr bIns="45000" lIns="90000" rIns="90000" tIns="45000"/>
          <a:p>
            <a:pPr>
              <a:lnSpc>
                <a:spcPct val="100000"/>
              </a:lnSpc>
              <a:buFont typeface="Georgia"/>
              <a:buChar char="•"/>
            </a:pPr>
            <a:r>
              <a:rPr sz="2800" lang="en-IN">
                <a:solidFill>
                  <a:srgbClr val="000000"/>
                </a:solidFill>
                <a:latin typeface="Georgia"/>
              </a:rPr>
              <a:t>Initialize  a Stack for operators, output list</a:t>
            </a:r>
          </a:p>
          <a:p>
            <a:pPr>
              <a:lnSpc>
                <a:spcPct val="100000"/>
              </a:lnSpc>
              <a:buFont typeface="Georgia"/>
              <a:buChar char="•"/>
            </a:pPr>
            <a:r>
              <a:rPr sz="2800" lang="en-IN">
                <a:solidFill>
                  <a:srgbClr val="000000"/>
                </a:solidFill>
                <a:latin typeface="Georgia"/>
              </a:rPr>
              <a:t>Split the input into a list of tokens.</a:t>
            </a:r>
          </a:p>
          <a:p>
            <a:pPr>
              <a:lnSpc>
                <a:spcPct val="100000"/>
              </a:lnSpc>
              <a:buFont typeface="Georgia"/>
              <a:buChar char="•"/>
            </a:pPr>
            <a:r>
              <a:rPr sz="2800" lang="en-IN">
                <a:solidFill>
                  <a:srgbClr val="000000"/>
                </a:solidFill>
                <a:latin typeface="Georgia"/>
              </a:rPr>
              <a:t>for each token (left to right):</a:t>
            </a:r>
          </a:p>
          <a:p>
            <a:pPr>
              <a:lnSpc>
                <a:spcPct val="10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if it is operand:  append to output</a:t>
            </a:r>
          </a:p>
          <a:p>
            <a:pPr>
              <a:lnSpc>
                <a:spcPct val="10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if it is '(': push onto Stack</a:t>
            </a:r>
          </a:p>
          <a:p>
            <a:pPr>
              <a:lnSpc>
                <a:spcPct val="10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if it is ')': pop &amp; append till '('</a:t>
            </a:r>
          </a:p>
        </p:txBody>
      </p:sp>
    </p:spTree>
  </p:cSld>
  <p:clrMapOvr>
    <a:masterClrMapping/>
  </p:clrMapOvr>
  <p:timing>
    <p:tnLst>
      <p:par>
        <p:cTn dur="indefinite" id="206" nodeType="tmRoot" restart="never">
          <p:childTnLst>
            <p:seq>
              <p:cTn dur="indefinite" id="207" nodeType="mainSeq">
                <p:childTnLst>
                  <p:par>
                    <p:cTn fill="hold" id="208" nodeType="clickEffect">
                      <p:stCondLst>
                        <p:cond delay="indefinite"/>
                      </p:stCondLst>
                      <p:childTnLst>
                        <p:par>
                          <p:cTn fill="hold" id="209" nodeType="withEffect">
                            <p:stCondLst>
                              <p:cond delay="0"/>
                            </p:stCondLst>
                            <p:childTnLst>
                              <p:par>
                                <p:cTn fill="hold" id="210" nodeType="clickEffect" presetClass="entr" presetID="9">
                                  <p:stCondLst>
                                    <p:cond delay="0"/>
                                  </p:stCondLst>
                                  <p:childTnLst>
                                    <p:set>
                                      <p:cBhvr>
                                        <p:cTn dur="1" fill="hold" id="211">
                                          <p:stCondLst>
                                            <p:cond delay="0"/>
                                          </p:stCondLst>
                                        </p:cTn>
                                        <p:tgtEl>
                                          <p:spTgt spid="1048724">
                                            <p:txEl>
                                              <p:pRg st="0" end="47"/>
                                            </p:txEl>
                                          </p:spTgt>
                                        </p:tgtEl>
                                        <p:attrNameLst>
                                          <p:attrName>style.visibility</p:attrName>
                                        </p:attrNameLst>
                                      </p:cBhvr>
                                      <p:to>
                                        <p:strVal val="visible"/>
                                      </p:to>
                                    </p:set>
                                    <p:animEffect transition="in" filter="dissolve">
                                      <p:cBhvr additive="repl">
                                        <p:cTn dur="500" id="212"/>
                                        <p:tgtEl>
                                          <p:spTgt spid="1048724">
                                            <p:txEl>
                                              <p:pRg st="0" end="47"/>
                                            </p:txEl>
                                          </p:spTgt>
                                        </p:tgtEl>
                                      </p:cBhvr>
                                    </p:animEffect>
                                  </p:childTnLst>
                                </p:cTn>
                              </p:par>
                            </p:childTnLst>
                          </p:cTn>
                        </p:par>
                      </p:childTnLst>
                    </p:cTn>
                  </p:par>
                  <p:par>
                    <p:cTn fill="hold" id="213" nodeType="clickEffect">
                      <p:stCondLst>
                        <p:cond delay="indefinite"/>
                      </p:stCondLst>
                      <p:childTnLst>
                        <p:par>
                          <p:cTn fill="hold" id="214" nodeType="withEffect">
                            <p:stCondLst>
                              <p:cond delay="0"/>
                            </p:stCondLst>
                            <p:childTnLst>
                              <p:par>
                                <p:cTn fill="hold" id="215" nodeType="clickEffect" presetClass="entr" presetID="9">
                                  <p:stCondLst>
                                    <p:cond delay="0"/>
                                  </p:stCondLst>
                                  <p:childTnLst>
                                    <p:set>
                                      <p:cBhvr>
                                        <p:cTn dur="1" fill="hold" id="216">
                                          <p:stCondLst>
                                            <p:cond delay="0"/>
                                          </p:stCondLst>
                                        </p:cTn>
                                        <p:tgtEl>
                                          <p:spTgt spid="1048724">
                                            <p:txEl>
                                              <p:pRg st="47" end="86"/>
                                            </p:txEl>
                                          </p:spTgt>
                                        </p:tgtEl>
                                        <p:attrNameLst>
                                          <p:attrName>style.visibility</p:attrName>
                                        </p:attrNameLst>
                                      </p:cBhvr>
                                      <p:to>
                                        <p:strVal val="visible"/>
                                      </p:to>
                                    </p:set>
                                    <p:animEffect transition="in" filter="dissolve">
                                      <p:cBhvr additive="repl">
                                        <p:cTn dur="500" id="217"/>
                                        <p:tgtEl>
                                          <p:spTgt spid="1048724">
                                            <p:txEl>
                                              <p:pRg st="47" end="86"/>
                                            </p:txEl>
                                          </p:spTgt>
                                        </p:tgtEl>
                                      </p:cBhvr>
                                    </p:animEffect>
                                  </p:childTnLst>
                                </p:cTn>
                              </p:par>
                            </p:childTnLst>
                          </p:cTn>
                        </p:par>
                      </p:childTnLst>
                    </p:cTn>
                  </p:par>
                  <p:par>
                    <p:cTn fill="hold" id="218" nodeType="clickEffect">
                      <p:stCondLst>
                        <p:cond delay="indefinite"/>
                      </p:stCondLst>
                      <p:childTnLst>
                        <p:par>
                          <p:cTn fill="hold" id="219" nodeType="withEffect">
                            <p:stCondLst>
                              <p:cond delay="0"/>
                            </p:stCondLst>
                            <p:childTnLst>
                              <p:par>
                                <p:cTn fill="hold" id="220" nodeType="clickEffect" presetClass="entr" presetID="9">
                                  <p:stCondLst>
                                    <p:cond delay="0"/>
                                  </p:stCondLst>
                                  <p:childTnLst>
                                    <p:set>
                                      <p:cBhvr>
                                        <p:cTn dur="1" fill="hold" id="221">
                                          <p:stCondLst>
                                            <p:cond delay="0"/>
                                          </p:stCondLst>
                                        </p:cTn>
                                        <p:tgtEl>
                                          <p:spTgt spid="1048724">
                                            <p:txEl>
                                              <p:pRg st="86" end="118"/>
                                            </p:txEl>
                                          </p:spTgt>
                                        </p:tgtEl>
                                        <p:attrNameLst>
                                          <p:attrName>style.visibility</p:attrName>
                                        </p:attrNameLst>
                                      </p:cBhvr>
                                      <p:to>
                                        <p:strVal val="visible"/>
                                      </p:to>
                                    </p:set>
                                    <p:animEffect transition="in" filter="dissolve">
                                      <p:cBhvr additive="repl">
                                        <p:cTn dur="500" id="222"/>
                                        <p:tgtEl>
                                          <p:spTgt spid="1048724">
                                            <p:txEl>
                                              <p:pRg st="86" end="118"/>
                                            </p:txEl>
                                          </p:spTgt>
                                        </p:tgtEl>
                                      </p:cBhvr>
                                    </p:animEffect>
                                  </p:childTnLst>
                                </p:cTn>
                              </p:par>
                            </p:childTnLst>
                          </p:cTn>
                        </p:par>
                      </p:childTnLst>
                    </p:cTn>
                  </p:par>
                  <p:par>
                    <p:cTn fill="hold" id="223" nodeType="clickEffect">
                      <p:stCondLst>
                        <p:cond delay="indefinite"/>
                      </p:stCondLst>
                      <p:childTnLst>
                        <p:par>
                          <p:cTn fill="hold" id="224" nodeType="withEffect">
                            <p:stCondLst>
                              <p:cond delay="0"/>
                            </p:stCondLst>
                            <p:childTnLst>
                              <p:par>
                                <p:cTn fill="hold" id="225" nodeType="clickEffect" presetClass="entr" presetID="9">
                                  <p:stCondLst>
                                    <p:cond delay="0"/>
                                  </p:stCondLst>
                                  <p:childTnLst>
                                    <p:set>
                                      <p:cBhvr>
                                        <p:cTn dur="1" fill="hold" id="226">
                                          <p:stCondLst>
                                            <p:cond delay="0"/>
                                          </p:stCondLst>
                                        </p:cTn>
                                        <p:tgtEl>
                                          <p:spTgt spid="1048724">
                                            <p:txEl>
                                              <p:pRg st="118" end="158"/>
                                            </p:txEl>
                                          </p:spTgt>
                                        </p:tgtEl>
                                        <p:attrNameLst>
                                          <p:attrName>style.visibility</p:attrName>
                                        </p:attrNameLst>
                                      </p:cBhvr>
                                      <p:to>
                                        <p:strVal val="visible"/>
                                      </p:to>
                                    </p:set>
                                    <p:animEffect transition="in" filter="dissolve">
                                      <p:cBhvr additive="repl">
                                        <p:cTn dur="500" id="227"/>
                                        <p:tgtEl>
                                          <p:spTgt spid="1048724">
                                            <p:txEl>
                                              <p:pRg st="118" end="158"/>
                                            </p:txEl>
                                          </p:spTgt>
                                        </p:tgtEl>
                                      </p:cBhvr>
                                    </p:animEffect>
                                  </p:childTnLst>
                                </p:cTn>
                              </p:par>
                            </p:childTnLst>
                          </p:cTn>
                        </p:par>
                      </p:childTnLst>
                    </p:cTn>
                  </p:par>
                  <p:par>
                    <p:cTn fill="hold" id="228" nodeType="clickEffect">
                      <p:stCondLst>
                        <p:cond delay="indefinite"/>
                      </p:stCondLst>
                      <p:childTnLst>
                        <p:par>
                          <p:cTn fill="hold" id="229" nodeType="withEffect">
                            <p:stCondLst>
                              <p:cond delay="0"/>
                            </p:stCondLst>
                            <p:childTnLst>
                              <p:par>
                                <p:cTn fill="hold" id="230" nodeType="clickEffect" presetClass="entr" presetID="9">
                                  <p:stCondLst>
                                    <p:cond delay="0"/>
                                  </p:stCondLst>
                                  <p:childTnLst>
                                    <p:set>
                                      <p:cBhvr>
                                        <p:cTn dur="1" fill="hold" id="231">
                                          <p:stCondLst>
                                            <p:cond delay="0"/>
                                          </p:stCondLst>
                                        </p:cTn>
                                        <p:tgtEl>
                                          <p:spTgt spid="1048724">
                                            <p:txEl>
                                              <p:pRg st="158" end="192"/>
                                            </p:txEl>
                                          </p:spTgt>
                                        </p:tgtEl>
                                        <p:attrNameLst>
                                          <p:attrName>style.visibility</p:attrName>
                                        </p:attrNameLst>
                                      </p:cBhvr>
                                      <p:to>
                                        <p:strVal val="visible"/>
                                      </p:to>
                                    </p:set>
                                    <p:animEffect transition="in" filter="dissolve">
                                      <p:cBhvr additive="repl">
                                        <p:cTn dur="500" id="232"/>
                                        <p:tgtEl>
                                          <p:spTgt spid="1048724">
                                            <p:txEl>
                                              <p:pRg st="158" end="192"/>
                                            </p:txEl>
                                          </p:spTgt>
                                        </p:tgtEl>
                                      </p:cBhvr>
                                    </p:animEffect>
                                  </p:childTnLst>
                                </p:cTn>
                              </p:par>
                            </p:childTnLst>
                          </p:cTn>
                        </p:par>
                      </p:childTnLst>
                    </p:cTn>
                  </p:par>
                  <p:par>
                    <p:cTn fill="hold" id="233" nodeType="clickEffect">
                      <p:stCondLst>
                        <p:cond delay="indefinite"/>
                      </p:stCondLst>
                      <p:childTnLst>
                        <p:par>
                          <p:cTn fill="hold" id="234" nodeType="withEffect">
                            <p:stCondLst>
                              <p:cond delay="0"/>
                            </p:stCondLst>
                            <p:childTnLst>
                              <p:par>
                                <p:cTn fill="hold" id="235" nodeType="clickEffect" presetClass="entr" presetID="9">
                                  <p:stCondLst>
                                    <p:cond delay="0"/>
                                  </p:stCondLst>
                                  <p:childTnLst>
                                    <p:set>
                                      <p:cBhvr>
                                        <p:cTn dur="1" fill="hold" id="236">
                                          <p:stCondLst>
                                            <p:cond delay="0"/>
                                          </p:stCondLst>
                                        </p:cTn>
                                        <p:tgtEl>
                                          <p:spTgt spid="1048724">
                                            <p:txEl>
                                              <p:pRg st="192" end="232"/>
                                            </p:txEl>
                                          </p:spTgt>
                                        </p:tgtEl>
                                        <p:attrNameLst>
                                          <p:attrName>style.visibility</p:attrName>
                                        </p:attrNameLst>
                                      </p:cBhvr>
                                      <p:to>
                                        <p:strVal val="visible"/>
                                      </p:to>
                                    </p:set>
                                    <p:animEffect transition="in" filter="dissolve">
                                      <p:cBhvr additive="repl">
                                        <p:cTn dur="500" id="237"/>
                                        <p:tgtEl>
                                          <p:spTgt spid="1048724">
                                            <p:txEl>
                                              <p:pRg st="192" end="23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92" name=""/>
        <p:cNvGrpSpPr/>
        <p:nvPr/>
      </p:nvGrpSpPr>
      <p:grpSpPr>
        <a:xfrm>
          <a:off x="0" y="0"/>
          <a:ext cx="0" cy="0"/>
          <a:chOff x="0" y="0"/>
          <a:chExt cx="0" cy="0"/>
        </a:xfrm>
      </p:grpSpPr>
      <p:sp>
        <p:nvSpPr>
          <p:cNvPr id="1048727"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28"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 ( A + B ) * ( C - E ) ) / ( F + G ) )</a:t>
            </a:r>
          </a:p>
          <a:p>
            <a:pPr>
              <a:lnSpc>
                <a:spcPct val="100000"/>
              </a:lnSpc>
            </a:pPr>
          </a:p>
          <a:p>
            <a:pPr>
              <a:lnSpc>
                <a:spcPct val="100000"/>
              </a:lnSpc>
              <a:buFont typeface="Georgia"/>
              <a:buChar char="•"/>
            </a:pPr>
            <a:r>
              <a:rPr sz="2800" lang="en-IN">
                <a:solidFill>
                  <a:srgbClr val="000000"/>
                </a:solidFill>
                <a:latin typeface="Georgia"/>
              </a:rPr>
              <a:t>stack: &lt;empty&gt;</a:t>
            </a:r>
          </a:p>
          <a:p>
            <a:pPr>
              <a:lnSpc>
                <a:spcPct val="100000"/>
              </a:lnSpc>
              <a:buFont typeface="Georgia"/>
              <a:buChar char="•"/>
            </a:pPr>
            <a:r>
              <a:rPr sz="2800" lang="en-IN">
                <a:solidFill>
                  <a:srgbClr val="000000"/>
                </a:solidFill>
                <a:latin typeface="Georgia"/>
              </a:rPr>
              <a:t>output: []</a:t>
            </a:r>
          </a:p>
        </p:txBody>
      </p:sp>
      <p:sp>
        <p:nvSpPr>
          <p:cNvPr id="1048729"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tnLst>
      <p:par>
        <p:cTn dur="indefinite" id="238" nodeType="tmRoot" restart="never">
          <p:childTnLst>
            <p:seq>
              <p:cTn dur="indefinite" id="239" nodeType="mainSeq">
                <p:childTnLst>
                  <p:par>
                    <p:cTn fill="hold" id="240" nodeType="clickEffect">
                      <p:stCondLst>
                        <p:cond delay="indefinite"/>
                      </p:stCondLst>
                      <p:childTnLst>
                        <p:par>
                          <p:cTn fill="hold" id="241" nodeType="withEffect">
                            <p:stCondLst>
                              <p:cond delay="0"/>
                            </p:stCondLst>
                            <p:childTnLst>
                              <p:par>
                                <p:cTn fill="hold" id="242" nodeType="clickEffect" presetClass="entr" presetID="9">
                                  <p:stCondLst>
                                    <p:cond delay="0"/>
                                  </p:stCondLst>
                                  <p:childTnLst>
                                    <p:set>
                                      <p:cBhvr>
                                        <p:cTn dur="1" fill="hold" id="243">
                                          <p:stCondLst>
                                            <p:cond delay="0"/>
                                          </p:stCondLst>
                                        </p:cTn>
                                        <p:tgtEl>
                                          <p:spTgt spid="1048728">
                                            <p:txEl>
                                              <p:pRg st="0" end="43"/>
                                            </p:txEl>
                                          </p:spTgt>
                                        </p:tgtEl>
                                        <p:attrNameLst>
                                          <p:attrName>style.visibility</p:attrName>
                                        </p:attrNameLst>
                                      </p:cBhvr>
                                      <p:to>
                                        <p:strVal val="visible"/>
                                      </p:to>
                                    </p:set>
                                    <p:animEffect transition="in" filter="dissolve">
                                      <p:cBhvr additive="repl">
                                        <p:cTn dur="500" id="244"/>
                                        <p:tgtEl>
                                          <p:spTgt spid="1048728">
                                            <p:txEl>
                                              <p:pRg st="0" end="43"/>
                                            </p:txEl>
                                          </p:spTgt>
                                        </p:tgtEl>
                                      </p:cBhvr>
                                    </p:animEffect>
                                  </p:childTnLst>
                                </p:cTn>
                              </p:par>
                            </p:childTnLst>
                          </p:cTn>
                        </p:par>
                      </p:childTnLst>
                    </p:cTn>
                  </p:par>
                  <p:par>
                    <p:cTn fill="hold" id="245" nodeType="clickEffect">
                      <p:stCondLst>
                        <p:cond delay="indefinite"/>
                      </p:stCondLst>
                      <p:childTnLst>
                        <p:par>
                          <p:cTn fill="hold" id="246" nodeType="withEffect">
                            <p:stCondLst>
                              <p:cond delay="0"/>
                            </p:stCondLst>
                            <p:childTnLst>
                              <p:par>
                                <p:cTn fill="hold" id="247" nodeType="clickEffect" presetClass="entr" presetID="9">
                                  <p:stCondLst>
                                    <p:cond delay="0"/>
                                  </p:stCondLst>
                                  <p:childTnLst>
                                    <p:set>
                                      <p:cBhvr>
                                        <p:cTn dur="1" fill="hold" id="248">
                                          <p:stCondLst>
                                            <p:cond delay="0"/>
                                          </p:stCondLst>
                                        </p:cTn>
                                        <p:tgtEl>
                                          <p:spTgt spid="1048728">
                                            <p:txEl>
                                              <p:pRg st="44" end="59"/>
                                            </p:txEl>
                                          </p:spTgt>
                                        </p:tgtEl>
                                        <p:attrNameLst>
                                          <p:attrName>style.visibility</p:attrName>
                                        </p:attrNameLst>
                                      </p:cBhvr>
                                      <p:to>
                                        <p:strVal val="visible"/>
                                      </p:to>
                                    </p:set>
                                    <p:animEffect transition="in" filter="dissolve">
                                      <p:cBhvr additive="repl">
                                        <p:cTn dur="500" id="249"/>
                                        <p:tgtEl>
                                          <p:spTgt spid="1048728">
                                            <p:txEl>
                                              <p:pRg st="44" end="59"/>
                                            </p:txEl>
                                          </p:spTgt>
                                        </p:tgtEl>
                                      </p:cBhvr>
                                    </p:animEffect>
                                  </p:childTnLst>
                                </p:cTn>
                              </p:par>
                            </p:childTnLst>
                          </p:cTn>
                        </p:par>
                      </p:childTnLst>
                    </p:cTn>
                  </p:par>
                  <p:par>
                    <p:cTn fill="hold" id="250" nodeType="clickEffect">
                      <p:stCondLst>
                        <p:cond delay="indefinite"/>
                      </p:stCondLst>
                      <p:childTnLst>
                        <p:par>
                          <p:cTn fill="hold" id="251" nodeType="withEffect">
                            <p:stCondLst>
                              <p:cond delay="0"/>
                            </p:stCondLst>
                            <p:childTnLst>
                              <p:par>
                                <p:cTn fill="hold" id="252" nodeType="clickEffect" presetClass="entr" presetID="9">
                                  <p:stCondLst>
                                    <p:cond delay="0"/>
                                  </p:stCondLst>
                                  <p:childTnLst>
                                    <p:set>
                                      <p:cBhvr>
                                        <p:cTn dur="1" fill="hold" id="253">
                                          <p:stCondLst>
                                            <p:cond delay="0"/>
                                          </p:stCondLst>
                                        </p:cTn>
                                        <p:tgtEl>
                                          <p:spTgt spid="1048728">
                                            <p:txEl>
                                              <p:pRg st="59" end="70"/>
                                            </p:txEl>
                                          </p:spTgt>
                                        </p:tgtEl>
                                        <p:attrNameLst>
                                          <p:attrName>style.visibility</p:attrName>
                                        </p:attrNameLst>
                                      </p:cBhvr>
                                      <p:to>
                                        <p:strVal val="visible"/>
                                      </p:to>
                                    </p:set>
                                    <p:animEffect transition="in" filter="dissolve">
                                      <p:cBhvr additive="repl">
                                        <p:cTn dur="500" id="254"/>
                                        <p:tgtEl>
                                          <p:spTgt spid="1048728">
                                            <p:txEl>
                                              <p:pRg st="59" end="70"/>
                                            </p:txEl>
                                          </p:spTgt>
                                        </p:tgtEl>
                                      </p:cBhvr>
                                    </p:animEffect>
                                  </p:childTnLst>
                                </p:cTn>
                              </p:par>
                            </p:childTnLst>
                          </p:cTn>
                        </p:par>
                      </p:childTnLst>
                    </p:cTn>
                  </p:par>
                  <p:par>
                    <p:cTn fill="hold" id="255" nodeType="clickEffect">
                      <p:stCondLst>
                        <p:cond delay="indefinite"/>
                      </p:stCondLst>
                      <p:childTnLst>
                        <p:par>
                          <p:cTn fill="hold" id="256" nodeType="withEffect">
                            <p:stCondLst>
                              <p:cond delay="0"/>
                            </p:stCondLst>
                            <p:childTnLst>
                              <p:par>
                                <p:cTn fill="hold" id="257" nodeType="clickEffect" presetClass="entr" presetID="9">
                                  <p:stCondLst>
                                    <p:cond delay="0"/>
                                  </p:stCondLst>
                                  <p:childTnLst>
                                    <p:set>
                                      <p:cBhvr>
                                        <p:cTn dur="1" fill="hold" id="258">
                                          <p:stCondLst>
                                            <p:cond delay="0"/>
                                          </p:stCondLst>
                                        </p:cTn>
                                        <p:tgtEl>
                                          <p:spTgt spid="1048729"/>
                                        </p:tgtEl>
                                        <p:attrNameLst>
                                          <p:attrName>style.visibility</p:attrName>
                                        </p:attrNameLst>
                                      </p:cBhvr>
                                      <p:to>
                                        <p:strVal val="visible"/>
                                      </p:to>
                                    </p:set>
                                    <p:animEffect transition="in" filter="dissolve">
                                      <p:cBhvr additive="repl">
                                        <p:cTn dur="500" id="259"/>
                                        <p:tgtEl>
                                          <p:spTgt spid="1048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8732"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33"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 A + B ) * ( C - E ) ) / ( F + G ) )</a:t>
            </a:r>
          </a:p>
          <a:p>
            <a:pPr>
              <a:lnSpc>
                <a:spcPct val="100000"/>
              </a:lnSpc>
            </a:pPr>
          </a:p>
          <a:p>
            <a:pPr>
              <a:lnSpc>
                <a:spcPct val="100000"/>
              </a:lnSpc>
              <a:buFont typeface="Georgia"/>
              <a:buChar char="•"/>
            </a:pPr>
            <a:r>
              <a:rPr sz="2800" lang="en-IN">
                <a:solidFill>
                  <a:srgbClr val="000000"/>
                </a:solidFill>
                <a:latin typeface="Georgia"/>
              </a:rPr>
              <a:t>stack: (</a:t>
            </a:r>
          </a:p>
          <a:p>
            <a:pPr>
              <a:lnSpc>
                <a:spcPct val="100000"/>
              </a:lnSpc>
              <a:buFont typeface="Georgia"/>
              <a:buChar char="•"/>
            </a:pPr>
            <a:r>
              <a:rPr sz="2800" lang="en-IN">
                <a:solidFill>
                  <a:srgbClr val="000000"/>
                </a:solidFill>
                <a:latin typeface="Georgia"/>
              </a:rPr>
              <a:t>output: []</a:t>
            </a:r>
          </a:p>
        </p:txBody>
      </p:sp>
      <p:sp>
        <p:nvSpPr>
          <p:cNvPr id="1048734"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98" name=""/>
        <p:cNvGrpSpPr/>
        <p:nvPr/>
      </p:nvGrpSpPr>
      <p:grpSpPr>
        <a:xfrm>
          <a:off x="0" y="0"/>
          <a:ext cx="0" cy="0"/>
          <a:chOff x="0" y="0"/>
          <a:chExt cx="0" cy="0"/>
        </a:xfrm>
      </p:grpSpPr>
      <p:sp>
        <p:nvSpPr>
          <p:cNvPr id="1048737"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38"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A + B ) * ( C - E ) ) / ( F + G ) )</a:t>
            </a:r>
          </a:p>
          <a:p>
            <a:pPr>
              <a:lnSpc>
                <a:spcPct val="100000"/>
              </a:lnSpc>
            </a:pPr>
          </a:p>
          <a:p>
            <a:pPr>
              <a:lnSpc>
                <a:spcPct val="100000"/>
              </a:lnSpc>
              <a:buFont typeface="Georgia"/>
              <a:buChar char="•"/>
            </a:pPr>
            <a:r>
              <a:rPr sz="2800" lang="en-IN">
                <a:solidFill>
                  <a:srgbClr val="000000"/>
                </a:solidFill>
                <a:latin typeface="Georgia"/>
              </a:rPr>
              <a:t>stack: ( (</a:t>
            </a:r>
          </a:p>
          <a:p>
            <a:pPr>
              <a:lnSpc>
                <a:spcPct val="100000"/>
              </a:lnSpc>
              <a:buFont typeface="Georgia"/>
              <a:buChar char="•"/>
            </a:pPr>
            <a:r>
              <a:rPr sz="2800" lang="en-IN">
                <a:solidFill>
                  <a:srgbClr val="000000"/>
                </a:solidFill>
                <a:latin typeface="Georgia"/>
              </a:rPr>
              <a:t>output: []</a:t>
            </a:r>
          </a:p>
        </p:txBody>
      </p:sp>
      <p:sp>
        <p:nvSpPr>
          <p:cNvPr id="1048739"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8742"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43"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A + B ) * ( C - E ) ) / ( F + G ) )</a:t>
            </a:r>
          </a:p>
          <a:p>
            <a:pPr>
              <a:lnSpc>
                <a:spcPct val="100000"/>
              </a:lnSpc>
            </a:pPr>
          </a:p>
          <a:p>
            <a:pPr>
              <a:lnSpc>
                <a:spcPct val="100000"/>
              </a:lnSpc>
              <a:buFont typeface="Georgia"/>
              <a:buChar char="•"/>
            </a:pPr>
            <a:r>
              <a:rPr sz="2800" lang="en-IN">
                <a:solidFill>
                  <a:srgbClr val="000000"/>
                </a:solidFill>
                <a:latin typeface="Georgia"/>
              </a:rPr>
              <a:t>stack: ( ( (</a:t>
            </a:r>
          </a:p>
          <a:p>
            <a:pPr>
              <a:lnSpc>
                <a:spcPct val="100000"/>
              </a:lnSpc>
              <a:buFont typeface="Georgia"/>
              <a:buChar char="•"/>
            </a:pPr>
            <a:r>
              <a:rPr sz="2800" lang="en-IN">
                <a:solidFill>
                  <a:srgbClr val="000000"/>
                </a:solidFill>
                <a:latin typeface="Georgia"/>
              </a:rPr>
              <a:t>output: []</a:t>
            </a:r>
          </a:p>
        </p:txBody>
      </p:sp>
      <p:sp>
        <p:nvSpPr>
          <p:cNvPr id="1048744"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204" name=""/>
        <p:cNvGrpSpPr/>
        <p:nvPr/>
      </p:nvGrpSpPr>
      <p:grpSpPr>
        <a:xfrm>
          <a:off x="0" y="0"/>
          <a:ext cx="0" cy="0"/>
          <a:chOff x="0" y="0"/>
          <a:chExt cx="0" cy="0"/>
        </a:xfrm>
      </p:grpSpPr>
      <p:sp>
        <p:nvSpPr>
          <p:cNvPr id="1048747"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48"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B ) * ( C - E ) ) / ( F + G ) )</a:t>
            </a:r>
          </a:p>
          <a:p>
            <a:pPr>
              <a:lnSpc>
                <a:spcPct val="100000"/>
              </a:lnSpc>
            </a:pPr>
          </a:p>
          <a:p>
            <a:pPr>
              <a:lnSpc>
                <a:spcPct val="100000"/>
              </a:lnSpc>
              <a:buFont typeface="Georgia"/>
              <a:buChar char="•"/>
            </a:pPr>
            <a:r>
              <a:rPr sz="2800" lang="en-IN">
                <a:solidFill>
                  <a:srgbClr val="000000"/>
                </a:solidFill>
                <a:latin typeface="Georgia"/>
              </a:rPr>
              <a:t>stack: ( ( (</a:t>
            </a:r>
          </a:p>
          <a:p>
            <a:pPr>
              <a:lnSpc>
                <a:spcPct val="100000"/>
              </a:lnSpc>
              <a:buFont typeface="Georgia"/>
              <a:buChar char="•"/>
            </a:pPr>
            <a:r>
              <a:rPr sz="2800" lang="en-IN">
                <a:solidFill>
                  <a:srgbClr val="000000"/>
                </a:solidFill>
                <a:latin typeface="Georgia"/>
              </a:rPr>
              <a:t>output: [A]</a:t>
            </a:r>
          </a:p>
        </p:txBody>
      </p:sp>
      <p:sp>
        <p:nvSpPr>
          <p:cNvPr id="1048749"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207" name=""/>
        <p:cNvGrpSpPr/>
        <p:nvPr/>
      </p:nvGrpSpPr>
      <p:grpSpPr>
        <a:xfrm>
          <a:off x="0" y="0"/>
          <a:ext cx="0" cy="0"/>
          <a:chOff x="0" y="0"/>
          <a:chExt cx="0" cy="0"/>
        </a:xfrm>
      </p:grpSpPr>
      <p:sp>
        <p:nvSpPr>
          <p:cNvPr id="1048752"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53"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B ) * ( C - E ) ) / ( F + G ) )</a:t>
            </a:r>
          </a:p>
          <a:p>
            <a:pPr>
              <a:lnSpc>
                <a:spcPct val="100000"/>
              </a:lnSpc>
            </a:pPr>
          </a:p>
          <a:p>
            <a:pPr>
              <a:lnSpc>
                <a:spcPct val="100000"/>
              </a:lnSpc>
              <a:buFont typeface="Georgia"/>
              <a:buChar char="•"/>
            </a:pPr>
            <a:r>
              <a:rPr sz="2800" lang="en-IN">
                <a:solidFill>
                  <a:srgbClr val="000000"/>
                </a:solidFill>
                <a:latin typeface="Georgia"/>
              </a:rPr>
              <a:t>stack: ( ( ( +</a:t>
            </a:r>
          </a:p>
          <a:p>
            <a:pPr>
              <a:lnSpc>
                <a:spcPct val="100000"/>
              </a:lnSpc>
              <a:buFont typeface="Georgia"/>
              <a:buChar char="•"/>
            </a:pPr>
            <a:r>
              <a:rPr sz="2800" lang="en-IN">
                <a:solidFill>
                  <a:srgbClr val="000000"/>
                </a:solidFill>
                <a:latin typeface="Georgia"/>
              </a:rPr>
              <a:t>output: [A]</a:t>
            </a:r>
          </a:p>
        </p:txBody>
      </p:sp>
      <p:sp>
        <p:nvSpPr>
          <p:cNvPr id="1048754"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210" name=""/>
        <p:cNvGrpSpPr/>
        <p:nvPr/>
      </p:nvGrpSpPr>
      <p:grpSpPr>
        <a:xfrm>
          <a:off x="0" y="0"/>
          <a:ext cx="0" cy="0"/>
          <a:chOff x="0" y="0"/>
          <a:chExt cx="0" cy="0"/>
        </a:xfrm>
      </p:grpSpPr>
      <p:sp>
        <p:nvSpPr>
          <p:cNvPr id="1048757"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58"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 ( C - E ) ) / ( F + G ) )</a:t>
            </a:r>
          </a:p>
          <a:p>
            <a:pPr>
              <a:lnSpc>
                <a:spcPct val="100000"/>
              </a:lnSpc>
            </a:pPr>
          </a:p>
          <a:p>
            <a:pPr>
              <a:lnSpc>
                <a:spcPct val="100000"/>
              </a:lnSpc>
              <a:buFont typeface="Georgia"/>
              <a:buChar char="•"/>
            </a:pPr>
            <a:r>
              <a:rPr sz="2800" lang="en-IN">
                <a:solidFill>
                  <a:srgbClr val="000000"/>
                </a:solidFill>
                <a:latin typeface="Georgia"/>
              </a:rPr>
              <a:t>stack: ( ( ( +</a:t>
            </a:r>
          </a:p>
          <a:p>
            <a:pPr>
              <a:lnSpc>
                <a:spcPct val="100000"/>
              </a:lnSpc>
              <a:buFont typeface="Georgia"/>
              <a:buChar char="•"/>
            </a:pPr>
            <a:r>
              <a:rPr sz="2800" lang="en-IN">
                <a:solidFill>
                  <a:srgbClr val="000000"/>
                </a:solidFill>
                <a:latin typeface="Georgia"/>
              </a:rPr>
              <a:t>output: [A B]</a:t>
            </a:r>
          </a:p>
        </p:txBody>
      </p:sp>
      <p:sp>
        <p:nvSpPr>
          <p:cNvPr id="1048759"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213" name=""/>
        <p:cNvGrpSpPr/>
        <p:nvPr/>
      </p:nvGrpSpPr>
      <p:grpSpPr>
        <a:xfrm>
          <a:off x="0" y="0"/>
          <a:ext cx="0" cy="0"/>
          <a:chOff x="0" y="0"/>
          <a:chExt cx="0" cy="0"/>
        </a:xfrm>
      </p:grpSpPr>
      <p:sp>
        <p:nvSpPr>
          <p:cNvPr id="1048762"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63"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 C - E ) ) / ( F + G ) )</a:t>
            </a:r>
          </a:p>
          <a:p>
            <a:pPr>
              <a:lnSpc>
                <a:spcPct val="100000"/>
              </a:lnSpc>
            </a:pPr>
          </a:p>
          <a:p>
            <a:pPr>
              <a:lnSpc>
                <a:spcPct val="100000"/>
              </a:lnSpc>
              <a:buFont typeface="Georgia"/>
              <a:buChar char="•"/>
            </a:pPr>
            <a:r>
              <a:rPr sz="2800" lang="en-IN">
                <a:solidFill>
                  <a:srgbClr val="000000"/>
                </a:solidFill>
                <a:latin typeface="Georgia"/>
              </a:rPr>
              <a:t>stack: ( (  </a:t>
            </a:r>
          </a:p>
          <a:p>
            <a:pPr>
              <a:lnSpc>
                <a:spcPct val="100000"/>
              </a:lnSpc>
              <a:buFont typeface="Georgia"/>
              <a:buChar char="•"/>
            </a:pPr>
            <a:r>
              <a:rPr sz="2800" lang="en-IN">
                <a:solidFill>
                  <a:srgbClr val="000000"/>
                </a:solidFill>
                <a:latin typeface="Georgia"/>
              </a:rPr>
              <a:t>output: [A B + ]</a:t>
            </a:r>
          </a:p>
        </p:txBody>
      </p:sp>
      <p:sp>
        <p:nvSpPr>
          <p:cNvPr id="1048764"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216" name=""/>
        <p:cNvGrpSpPr/>
        <p:nvPr/>
      </p:nvGrpSpPr>
      <p:grpSpPr>
        <a:xfrm>
          <a:off x="0" y="0"/>
          <a:ext cx="0" cy="0"/>
          <a:chOff x="0" y="0"/>
          <a:chExt cx="0" cy="0"/>
        </a:xfrm>
      </p:grpSpPr>
      <p:sp>
        <p:nvSpPr>
          <p:cNvPr id="1048767"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68"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C - E ) ) / ( F + G ) )</a:t>
            </a:r>
          </a:p>
          <a:p>
            <a:pPr>
              <a:lnSpc>
                <a:spcPct val="100000"/>
              </a:lnSpc>
            </a:pPr>
          </a:p>
          <a:p>
            <a:pPr>
              <a:lnSpc>
                <a:spcPct val="100000"/>
              </a:lnSpc>
              <a:buFont typeface="Georgia"/>
              <a:buChar char="•"/>
            </a:pPr>
            <a:r>
              <a:rPr sz="2800" lang="en-IN">
                <a:solidFill>
                  <a:srgbClr val="000000"/>
                </a:solidFill>
                <a:latin typeface="Georgia"/>
              </a:rPr>
              <a:t>stack: ( ( * </a:t>
            </a:r>
          </a:p>
          <a:p>
            <a:pPr>
              <a:lnSpc>
                <a:spcPct val="100000"/>
              </a:lnSpc>
              <a:buFont typeface="Georgia"/>
              <a:buChar char="•"/>
            </a:pPr>
            <a:r>
              <a:rPr sz="2800" lang="en-IN">
                <a:solidFill>
                  <a:srgbClr val="000000"/>
                </a:solidFill>
                <a:latin typeface="Georgia"/>
              </a:rPr>
              <a:t>output: [A B + ]</a:t>
            </a:r>
          </a:p>
        </p:txBody>
      </p:sp>
      <p:sp>
        <p:nvSpPr>
          <p:cNvPr id="1048769"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8772"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73"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C - E ) ) / ( F + G ) )</a:t>
            </a:r>
          </a:p>
          <a:p>
            <a:pPr>
              <a:lnSpc>
                <a:spcPct val="100000"/>
              </a:lnSpc>
            </a:pPr>
          </a:p>
          <a:p>
            <a:pPr>
              <a:lnSpc>
                <a:spcPct val="100000"/>
              </a:lnSpc>
              <a:buFont typeface="Georgia"/>
              <a:buChar char="•"/>
            </a:pPr>
            <a:r>
              <a:rPr sz="2800" lang="en-IN">
                <a:solidFill>
                  <a:srgbClr val="000000"/>
                </a:solidFill>
                <a:latin typeface="Georgia"/>
              </a:rPr>
              <a:t>stack: ( ( * (</a:t>
            </a:r>
          </a:p>
          <a:p>
            <a:pPr>
              <a:lnSpc>
                <a:spcPct val="100000"/>
              </a:lnSpc>
              <a:buFont typeface="Georgia"/>
              <a:buChar char="•"/>
            </a:pPr>
            <a:r>
              <a:rPr sz="2800" lang="en-IN">
                <a:solidFill>
                  <a:srgbClr val="000000"/>
                </a:solidFill>
                <a:latin typeface="Georgia"/>
              </a:rPr>
              <a:t>output: [A B + ]</a:t>
            </a:r>
          </a:p>
        </p:txBody>
      </p:sp>
      <p:sp>
        <p:nvSpPr>
          <p:cNvPr id="1048774"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sp>
        <p:nvSpPr>
          <p:cNvPr id="1048777"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78"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E ) ) / ( F + G ) )</a:t>
            </a:r>
          </a:p>
          <a:p>
            <a:pPr>
              <a:lnSpc>
                <a:spcPct val="100000"/>
              </a:lnSpc>
            </a:pPr>
          </a:p>
          <a:p>
            <a:pPr>
              <a:lnSpc>
                <a:spcPct val="100000"/>
              </a:lnSpc>
              <a:buFont typeface="Georgia"/>
              <a:buChar char="•"/>
            </a:pPr>
            <a:r>
              <a:rPr sz="2800" lang="en-IN">
                <a:solidFill>
                  <a:srgbClr val="000000"/>
                </a:solidFill>
                <a:latin typeface="Georgia"/>
              </a:rPr>
              <a:t>stack: ( ( * (</a:t>
            </a:r>
          </a:p>
          <a:p>
            <a:pPr>
              <a:lnSpc>
                <a:spcPct val="100000"/>
              </a:lnSpc>
              <a:buFont typeface="Georgia"/>
              <a:buChar char="•"/>
            </a:pPr>
            <a:r>
              <a:rPr sz="2800" lang="en-IN">
                <a:solidFill>
                  <a:srgbClr val="000000"/>
                </a:solidFill>
                <a:latin typeface="Georgia"/>
              </a:rPr>
              <a:t>output: [A B + C ]</a:t>
            </a:r>
          </a:p>
        </p:txBody>
      </p:sp>
      <p:sp>
        <p:nvSpPr>
          <p:cNvPr id="1048779"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8782"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83"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E ) ) / ( F + G ) )</a:t>
            </a:r>
          </a:p>
          <a:p>
            <a:pPr>
              <a:lnSpc>
                <a:spcPct val="100000"/>
              </a:lnSpc>
            </a:pPr>
          </a:p>
          <a:p>
            <a:pPr>
              <a:lnSpc>
                <a:spcPct val="100000"/>
              </a:lnSpc>
              <a:buFont typeface="Georgia"/>
              <a:buChar char="•"/>
            </a:pPr>
            <a:r>
              <a:rPr sz="2800" lang="en-IN">
                <a:solidFill>
                  <a:srgbClr val="000000"/>
                </a:solidFill>
                <a:latin typeface="Georgia"/>
              </a:rPr>
              <a:t>stack: ( ( * ( -</a:t>
            </a:r>
          </a:p>
          <a:p>
            <a:pPr>
              <a:lnSpc>
                <a:spcPct val="100000"/>
              </a:lnSpc>
              <a:buFont typeface="Georgia"/>
              <a:buChar char="•"/>
            </a:pPr>
            <a:r>
              <a:rPr sz="2800" lang="en-IN">
                <a:solidFill>
                  <a:srgbClr val="000000"/>
                </a:solidFill>
                <a:latin typeface="Georgia"/>
              </a:rPr>
              <a:t>output: [A B + C ]</a:t>
            </a:r>
          </a:p>
        </p:txBody>
      </p:sp>
      <p:sp>
        <p:nvSpPr>
          <p:cNvPr id="1048784"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228" name=""/>
        <p:cNvGrpSpPr/>
        <p:nvPr/>
      </p:nvGrpSpPr>
      <p:grpSpPr>
        <a:xfrm>
          <a:off x="0" y="0"/>
          <a:ext cx="0" cy="0"/>
          <a:chOff x="0" y="0"/>
          <a:chExt cx="0" cy="0"/>
        </a:xfrm>
      </p:grpSpPr>
      <p:sp>
        <p:nvSpPr>
          <p:cNvPr id="1048787"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88"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 / ( F + G ) )</a:t>
            </a:r>
          </a:p>
          <a:p>
            <a:pPr>
              <a:lnSpc>
                <a:spcPct val="100000"/>
              </a:lnSpc>
            </a:pPr>
          </a:p>
          <a:p>
            <a:pPr>
              <a:lnSpc>
                <a:spcPct val="100000"/>
              </a:lnSpc>
              <a:buFont typeface="Georgia"/>
              <a:buChar char="•"/>
            </a:pPr>
            <a:r>
              <a:rPr sz="2800" lang="en-IN">
                <a:solidFill>
                  <a:srgbClr val="000000"/>
                </a:solidFill>
                <a:latin typeface="Georgia"/>
              </a:rPr>
              <a:t>stack: ( ( * ( -</a:t>
            </a:r>
          </a:p>
          <a:p>
            <a:pPr>
              <a:lnSpc>
                <a:spcPct val="100000"/>
              </a:lnSpc>
              <a:buFont typeface="Georgia"/>
              <a:buChar char="•"/>
            </a:pPr>
            <a:r>
              <a:rPr sz="2800" lang="en-IN">
                <a:solidFill>
                  <a:srgbClr val="000000"/>
                </a:solidFill>
                <a:latin typeface="Georgia"/>
              </a:rPr>
              <a:t>output: [A B + C E ]</a:t>
            </a:r>
          </a:p>
        </p:txBody>
      </p:sp>
      <p:sp>
        <p:nvSpPr>
          <p:cNvPr id="1048789"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231" name=""/>
        <p:cNvGrpSpPr/>
        <p:nvPr/>
      </p:nvGrpSpPr>
      <p:grpSpPr>
        <a:xfrm>
          <a:off x="0" y="0"/>
          <a:ext cx="0" cy="0"/>
          <a:chOff x="0" y="0"/>
          <a:chExt cx="0" cy="0"/>
        </a:xfrm>
      </p:grpSpPr>
      <p:sp>
        <p:nvSpPr>
          <p:cNvPr id="1048792"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93"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 ( F + G ) )</a:t>
            </a:r>
          </a:p>
          <a:p>
            <a:pPr>
              <a:lnSpc>
                <a:spcPct val="100000"/>
              </a:lnSpc>
            </a:pPr>
          </a:p>
          <a:p>
            <a:pPr>
              <a:lnSpc>
                <a:spcPct val="100000"/>
              </a:lnSpc>
              <a:buFont typeface="Georgia"/>
              <a:buChar char="•"/>
            </a:pPr>
            <a:r>
              <a:rPr sz="2800" lang="en-IN">
                <a:solidFill>
                  <a:srgbClr val="000000"/>
                </a:solidFill>
                <a:latin typeface="Georgia"/>
              </a:rPr>
              <a:t>stack: ( ( *</a:t>
            </a:r>
          </a:p>
          <a:p>
            <a:pPr>
              <a:lnSpc>
                <a:spcPct val="100000"/>
              </a:lnSpc>
              <a:buFont typeface="Georgia"/>
              <a:buChar char="•"/>
            </a:pPr>
            <a:r>
              <a:rPr sz="2800" lang="en-IN">
                <a:solidFill>
                  <a:srgbClr val="000000"/>
                </a:solidFill>
                <a:latin typeface="Georgia"/>
              </a:rPr>
              <a:t>output: [A B + C E - ]</a:t>
            </a:r>
          </a:p>
        </p:txBody>
      </p:sp>
      <p:sp>
        <p:nvSpPr>
          <p:cNvPr id="1048794"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234" name=""/>
        <p:cNvGrpSpPr/>
        <p:nvPr/>
      </p:nvGrpSpPr>
      <p:grpSpPr>
        <a:xfrm>
          <a:off x="0" y="0"/>
          <a:ext cx="0" cy="0"/>
          <a:chOff x="0" y="0"/>
          <a:chExt cx="0" cy="0"/>
        </a:xfrm>
      </p:grpSpPr>
      <p:sp>
        <p:nvSpPr>
          <p:cNvPr id="1048797"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798"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 F + G ) )</a:t>
            </a:r>
          </a:p>
          <a:p>
            <a:pPr>
              <a:lnSpc>
                <a:spcPct val="100000"/>
              </a:lnSpc>
            </a:pPr>
          </a:p>
          <a:p>
            <a:pPr>
              <a:lnSpc>
                <a:spcPct val="100000"/>
              </a:lnSpc>
              <a:buFont typeface="Georgia"/>
              <a:buChar char="•"/>
            </a:pPr>
            <a:r>
              <a:rPr sz="2800" lang="en-IN">
                <a:solidFill>
                  <a:srgbClr val="000000"/>
                </a:solidFill>
                <a:latin typeface="Georgia"/>
              </a:rPr>
              <a:t>stack: ( </a:t>
            </a:r>
          </a:p>
          <a:p>
            <a:pPr>
              <a:lnSpc>
                <a:spcPct val="100000"/>
              </a:lnSpc>
              <a:buFont typeface="Georgia"/>
              <a:buChar char="•"/>
            </a:pPr>
            <a:r>
              <a:rPr sz="2800" lang="en-IN">
                <a:solidFill>
                  <a:srgbClr val="000000"/>
                </a:solidFill>
                <a:latin typeface="Georgia"/>
              </a:rPr>
              <a:t>output: [A B + C E - * ]</a:t>
            </a:r>
          </a:p>
        </p:txBody>
      </p:sp>
      <p:sp>
        <p:nvSpPr>
          <p:cNvPr id="1048799"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237" name=""/>
        <p:cNvGrpSpPr/>
        <p:nvPr/>
      </p:nvGrpSpPr>
      <p:grpSpPr>
        <a:xfrm>
          <a:off x="0" y="0"/>
          <a:ext cx="0" cy="0"/>
          <a:chOff x="0" y="0"/>
          <a:chExt cx="0" cy="0"/>
        </a:xfrm>
      </p:grpSpPr>
      <p:sp>
        <p:nvSpPr>
          <p:cNvPr id="1048802"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803"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F + G ) )</a:t>
            </a:r>
          </a:p>
          <a:p>
            <a:pPr>
              <a:lnSpc>
                <a:spcPct val="100000"/>
              </a:lnSpc>
            </a:pPr>
          </a:p>
          <a:p>
            <a:pPr>
              <a:lnSpc>
                <a:spcPct val="100000"/>
              </a:lnSpc>
              <a:buFont typeface="Georgia"/>
              <a:buChar char="•"/>
            </a:pPr>
            <a:r>
              <a:rPr sz="2800" lang="en-IN">
                <a:solidFill>
                  <a:srgbClr val="000000"/>
                </a:solidFill>
                <a:latin typeface="Georgia"/>
              </a:rPr>
              <a:t>stack: ( /</a:t>
            </a:r>
          </a:p>
          <a:p>
            <a:pPr>
              <a:lnSpc>
                <a:spcPct val="100000"/>
              </a:lnSpc>
              <a:buFont typeface="Georgia"/>
              <a:buChar char="•"/>
            </a:pPr>
            <a:r>
              <a:rPr sz="2800" lang="en-IN">
                <a:solidFill>
                  <a:srgbClr val="000000"/>
                </a:solidFill>
                <a:latin typeface="Georgia"/>
              </a:rPr>
              <a:t>output: [A B + C E - * ]</a:t>
            </a:r>
          </a:p>
        </p:txBody>
      </p:sp>
      <p:sp>
        <p:nvSpPr>
          <p:cNvPr id="1048804"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240" name=""/>
        <p:cNvGrpSpPr/>
        <p:nvPr/>
      </p:nvGrpSpPr>
      <p:grpSpPr>
        <a:xfrm>
          <a:off x="0" y="0"/>
          <a:ext cx="0" cy="0"/>
          <a:chOff x="0" y="0"/>
          <a:chExt cx="0" cy="0"/>
        </a:xfrm>
      </p:grpSpPr>
      <p:sp>
        <p:nvSpPr>
          <p:cNvPr id="1048807"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808"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F + G ) )</a:t>
            </a:r>
          </a:p>
          <a:p>
            <a:pPr>
              <a:lnSpc>
                <a:spcPct val="100000"/>
              </a:lnSpc>
            </a:pPr>
          </a:p>
          <a:p>
            <a:pPr>
              <a:lnSpc>
                <a:spcPct val="100000"/>
              </a:lnSpc>
              <a:buFont typeface="Georgia"/>
              <a:buChar char="•"/>
            </a:pPr>
            <a:r>
              <a:rPr sz="2800" lang="en-IN">
                <a:solidFill>
                  <a:srgbClr val="000000"/>
                </a:solidFill>
                <a:latin typeface="Georgia"/>
              </a:rPr>
              <a:t>stack: ( / (</a:t>
            </a:r>
          </a:p>
          <a:p>
            <a:pPr>
              <a:lnSpc>
                <a:spcPct val="100000"/>
              </a:lnSpc>
              <a:buFont typeface="Georgia"/>
              <a:buChar char="•"/>
            </a:pPr>
            <a:r>
              <a:rPr sz="2800" lang="en-IN">
                <a:solidFill>
                  <a:srgbClr val="000000"/>
                </a:solidFill>
                <a:latin typeface="Georgia"/>
              </a:rPr>
              <a:t>output: [A B + C E - * ]</a:t>
            </a:r>
          </a:p>
        </p:txBody>
      </p:sp>
      <p:sp>
        <p:nvSpPr>
          <p:cNvPr id="1048809"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48812"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813"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G ) )</a:t>
            </a:r>
          </a:p>
          <a:p>
            <a:pPr>
              <a:lnSpc>
                <a:spcPct val="100000"/>
              </a:lnSpc>
            </a:pPr>
          </a:p>
          <a:p>
            <a:pPr>
              <a:lnSpc>
                <a:spcPct val="100000"/>
              </a:lnSpc>
              <a:buFont typeface="Georgia"/>
              <a:buChar char="•"/>
            </a:pPr>
            <a:r>
              <a:rPr sz="2800" lang="en-IN">
                <a:solidFill>
                  <a:srgbClr val="000000"/>
                </a:solidFill>
                <a:latin typeface="Georgia"/>
              </a:rPr>
              <a:t>stack: ( / (</a:t>
            </a:r>
          </a:p>
          <a:p>
            <a:pPr>
              <a:lnSpc>
                <a:spcPct val="100000"/>
              </a:lnSpc>
              <a:buFont typeface="Georgia"/>
              <a:buChar char="•"/>
            </a:pPr>
            <a:r>
              <a:rPr sz="2800" lang="en-IN">
                <a:solidFill>
                  <a:srgbClr val="000000"/>
                </a:solidFill>
                <a:latin typeface="Georgia"/>
              </a:rPr>
              <a:t>output: [A B + C E - * F ]</a:t>
            </a:r>
          </a:p>
        </p:txBody>
      </p:sp>
      <p:sp>
        <p:nvSpPr>
          <p:cNvPr id="1048814"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246" name=""/>
        <p:cNvGrpSpPr/>
        <p:nvPr/>
      </p:nvGrpSpPr>
      <p:grpSpPr>
        <a:xfrm>
          <a:off x="0" y="0"/>
          <a:ext cx="0" cy="0"/>
          <a:chOff x="0" y="0"/>
          <a:chExt cx="0" cy="0"/>
        </a:xfrm>
      </p:grpSpPr>
      <p:sp>
        <p:nvSpPr>
          <p:cNvPr id="1048817"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818"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G ) )</a:t>
            </a:r>
          </a:p>
          <a:p>
            <a:pPr>
              <a:lnSpc>
                <a:spcPct val="100000"/>
              </a:lnSpc>
            </a:pPr>
          </a:p>
          <a:p>
            <a:pPr>
              <a:lnSpc>
                <a:spcPct val="100000"/>
              </a:lnSpc>
              <a:buFont typeface="Georgia"/>
              <a:buChar char="•"/>
            </a:pPr>
            <a:r>
              <a:rPr sz="2800" lang="en-IN">
                <a:solidFill>
                  <a:srgbClr val="000000"/>
                </a:solidFill>
                <a:latin typeface="Georgia"/>
              </a:rPr>
              <a:t>stack: ( / ( +</a:t>
            </a:r>
          </a:p>
          <a:p>
            <a:pPr>
              <a:lnSpc>
                <a:spcPct val="100000"/>
              </a:lnSpc>
              <a:buFont typeface="Georgia"/>
              <a:buChar char="•"/>
            </a:pPr>
            <a:r>
              <a:rPr sz="2800" lang="en-IN">
                <a:solidFill>
                  <a:srgbClr val="000000"/>
                </a:solidFill>
                <a:latin typeface="Georgia"/>
              </a:rPr>
              <a:t>output: [A B + C E - * F ]</a:t>
            </a:r>
          </a:p>
        </p:txBody>
      </p:sp>
      <p:sp>
        <p:nvSpPr>
          <p:cNvPr id="1048819"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8822"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823"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 )</a:t>
            </a:r>
          </a:p>
          <a:p>
            <a:pPr>
              <a:lnSpc>
                <a:spcPct val="100000"/>
              </a:lnSpc>
            </a:pPr>
          </a:p>
          <a:p>
            <a:pPr>
              <a:lnSpc>
                <a:spcPct val="100000"/>
              </a:lnSpc>
              <a:buFont typeface="Georgia"/>
              <a:buChar char="•"/>
            </a:pPr>
            <a:r>
              <a:rPr sz="2800" lang="en-IN">
                <a:solidFill>
                  <a:srgbClr val="000000"/>
                </a:solidFill>
                <a:latin typeface="Georgia"/>
              </a:rPr>
              <a:t>stack: ( / ( +</a:t>
            </a:r>
          </a:p>
          <a:p>
            <a:pPr>
              <a:lnSpc>
                <a:spcPct val="100000"/>
              </a:lnSpc>
              <a:buFont typeface="Georgia"/>
              <a:buChar char="•"/>
            </a:pPr>
            <a:r>
              <a:rPr sz="2800" lang="en-IN">
                <a:solidFill>
                  <a:srgbClr val="000000"/>
                </a:solidFill>
                <a:latin typeface="Georgia"/>
              </a:rPr>
              <a:t>output: [A B + C E - * F G ]</a:t>
            </a:r>
          </a:p>
        </p:txBody>
      </p:sp>
      <p:sp>
        <p:nvSpPr>
          <p:cNvPr id="1048824"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252" name=""/>
        <p:cNvGrpSpPr/>
        <p:nvPr/>
      </p:nvGrpSpPr>
      <p:grpSpPr>
        <a:xfrm>
          <a:off x="0" y="0"/>
          <a:ext cx="0" cy="0"/>
          <a:chOff x="0" y="0"/>
          <a:chExt cx="0" cy="0"/>
        </a:xfrm>
      </p:grpSpPr>
      <p:sp>
        <p:nvSpPr>
          <p:cNvPr id="1048827"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828" name="TextShape 2"/>
          <p:cNvSpPr txBox="1"/>
          <p:nvPr/>
        </p:nvSpPr>
        <p:spPr>
          <a:xfrm>
            <a:off x="457200" y="2249280"/>
            <a:ext cx="8229240" cy="4324680"/>
          </a:xfrm>
          <a:prstGeom prst="rect"/>
        </p:spPr>
        <p:txBody>
          <a:bodyPr bIns="45000" lIns="90000" rIns="90000" tIns="45000"/>
          <a:p>
            <a:pPr>
              <a:lnSpc>
                <a:spcPct val="100000"/>
              </a:lnSpc>
            </a:pPr>
            <a:r>
              <a:rPr sz="2800" lang="en-IN">
                <a:solidFill>
                  <a:srgbClr val="000000"/>
                </a:solidFill>
                <a:latin typeface="Georgia"/>
              </a:rPr>
              <a:t>	</a:t>
            </a:r>
            <a:r>
              <a:rPr sz="2800" lang="en-IN">
                <a:solidFill>
                  <a:srgbClr val="000000"/>
                </a:solidFill>
                <a:latin typeface="Georgia"/>
              </a:rPr>
              <a:t>)</a:t>
            </a:r>
          </a:p>
          <a:p>
            <a:pPr>
              <a:lnSpc>
                <a:spcPct val="100000"/>
              </a:lnSpc>
            </a:pPr>
          </a:p>
          <a:p>
            <a:pPr>
              <a:lnSpc>
                <a:spcPct val="100000"/>
              </a:lnSpc>
              <a:buFont typeface="Georgia"/>
              <a:buChar char="•"/>
            </a:pPr>
            <a:r>
              <a:rPr sz="2800" lang="en-IN">
                <a:solidFill>
                  <a:srgbClr val="000000"/>
                </a:solidFill>
                <a:latin typeface="Georgia"/>
              </a:rPr>
              <a:t>stack: ( /</a:t>
            </a:r>
          </a:p>
          <a:p>
            <a:pPr>
              <a:lnSpc>
                <a:spcPct val="100000"/>
              </a:lnSpc>
              <a:buFont typeface="Georgia"/>
              <a:buChar char="•"/>
            </a:pPr>
            <a:r>
              <a:rPr sz="2800" lang="en-IN">
                <a:solidFill>
                  <a:srgbClr val="000000"/>
                </a:solidFill>
                <a:latin typeface="Georgia"/>
              </a:rPr>
              <a:t>output: [A B + C E - * F G + ]</a:t>
            </a:r>
          </a:p>
        </p:txBody>
      </p:sp>
      <p:sp>
        <p:nvSpPr>
          <p:cNvPr id="1048829"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48832"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FPE Infix to Postfix</a:t>
            </a:r>
          </a:p>
        </p:txBody>
      </p:sp>
      <p:sp>
        <p:nvSpPr>
          <p:cNvPr id="1048833" name="TextShape 2"/>
          <p:cNvSpPr txBox="1"/>
          <p:nvPr/>
        </p:nvSpPr>
        <p:spPr>
          <a:xfrm>
            <a:off x="457200" y="2249280"/>
            <a:ext cx="8229240" cy="4324680"/>
          </a:xfrm>
          <a:prstGeom prst="rect"/>
        </p:spPr>
        <p:txBody>
          <a:bodyPr bIns="45000" lIns="90000" rIns="90000" tIns="45000"/>
          <a:p>
            <a:pPr>
              <a:lnSpc>
                <a:spcPct val="100000"/>
              </a:lnSpc>
            </a:pPr>
          </a:p>
          <a:p>
            <a:pPr>
              <a:lnSpc>
                <a:spcPct val="100000"/>
              </a:lnSpc>
            </a:pPr>
          </a:p>
          <a:p>
            <a:pPr>
              <a:lnSpc>
                <a:spcPct val="100000"/>
              </a:lnSpc>
              <a:buFont typeface="Georgia"/>
              <a:buChar char="•"/>
            </a:pPr>
            <a:r>
              <a:rPr sz="2800" lang="en-IN">
                <a:solidFill>
                  <a:srgbClr val="000000"/>
                </a:solidFill>
                <a:latin typeface="Georgia"/>
              </a:rPr>
              <a:t>stack: &lt;empty&gt;</a:t>
            </a:r>
          </a:p>
          <a:p>
            <a:pPr>
              <a:lnSpc>
                <a:spcPct val="100000"/>
              </a:lnSpc>
              <a:buFont typeface="Georgia"/>
              <a:buChar char="•"/>
            </a:pPr>
            <a:r>
              <a:rPr sz="2800" lang="en-IN">
                <a:solidFill>
                  <a:srgbClr val="000000"/>
                </a:solidFill>
                <a:latin typeface="Georgia"/>
              </a:rPr>
              <a:t>output: [A B + C E - * F G + / ]</a:t>
            </a:r>
          </a:p>
        </p:txBody>
      </p:sp>
      <p:sp>
        <p:nvSpPr>
          <p:cNvPr id="1048834" name="CustomShape 3"/>
          <p:cNvSpPr/>
          <p:nvPr/>
        </p:nvSpPr>
        <p:spPr>
          <a:xfrm>
            <a:off x="990720" y="3276720"/>
            <a:ext cx="380520" cy="380520"/>
          </a:xfrm>
          <a:prstGeom prst="triangle">
            <a:avLst>
              <a:gd name="adj" fmla="val 50000"/>
            </a:avLst>
          </a:prstGeom>
          <a:solidFill>
            <a:srgbClr val="53548A"/>
          </a:solidFill>
          <a:ln w="9360">
            <a:solidFill>
              <a:srgbClr val="000000"/>
            </a:solidFill>
            <a:miter/>
          </a:ln>
        </p:spPr>
      </p:sp>
    </p:spTree>
  </p:cSld>
  <p:clrMapOvr>
    <a:masterClrMapping/>
  </p:clrMapOvr>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258" name=""/>
        <p:cNvGrpSpPr/>
        <p:nvPr/>
      </p:nvGrpSpPr>
      <p:grpSpPr>
        <a:xfrm>
          <a:off x="0" y="0"/>
          <a:ext cx="0" cy="0"/>
          <a:chOff x="0" y="0"/>
          <a:chExt cx="0" cy="0"/>
        </a:xfrm>
      </p:grpSpPr>
      <p:sp>
        <p:nvSpPr>
          <p:cNvPr id="1048837" name="TextShape 1"/>
          <p:cNvSpPr txBox="1"/>
          <p:nvPr/>
        </p:nvSpPr>
        <p:spPr>
          <a:xfrm>
            <a:off x="685800" y="228600"/>
            <a:ext cx="7772040" cy="1142640"/>
          </a:xfrm>
          <a:prstGeom prst="rect"/>
        </p:spPr>
        <p:txBody>
          <a:bodyPr anchor="ctr" bIns="45000" lIns="90000" rIns="90000" tIns="45000"/>
          <a:p>
            <a:pPr>
              <a:lnSpc>
                <a:spcPct val="100000"/>
              </a:lnSpc>
            </a:pPr>
            <a:r>
              <a:rPr sz="4000" lang="en-IN">
                <a:solidFill>
                  <a:srgbClr val="424456"/>
                </a:solidFill>
                <a:latin typeface="Trebuchet MS"/>
              </a:rPr>
              <a:t>Infix to Postfix</a:t>
            </a:r>
          </a:p>
        </p:txBody>
      </p:sp>
      <p:sp>
        <p:nvSpPr>
          <p:cNvPr id="1048838" name="TextShape 2"/>
          <p:cNvSpPr txBox="1"/>
          <p:nvPr/>
        </p:nvSpPr>
        <p:spPr>
          <a:xfrm>
            <a:off x="609480" y="1295280"/>
            <a:ext cx="7772040" cy="4723920"/>
          </a:xfrm>
          <a:prstGeom prst="rect"/>
        </p:spPr>
        <p:txBody>
          <a:bodyPr bIns="45000" lIns="90000" rIns="90000" tIns="45000"/>
          <a:p>
            <a:pPr>
              <a:lnSpc>
                <a:spcPct val="90000"/>
              </a:lnSpc>
              <a:buFont typeface="Georgia"/>
              <a:buChar char="•"/>
            </a:pPr>
            <a:r>
              <a:rPr sz="2800" lang="en-IN">
                <a:solidFill>
                  <a:srgbClr val="000000"/>
                </a:solidFill>
                <a:latin typeface="Georgia"/>
              </a:rPr>
              <a:t>Initialize  a Stack for operators, output list</a:t>
            </a:r>
          </a:p>
          <a:p>
            <a:pPr>
              <a:lnSpc>
                <a:spcPct val="90000"/>
              </a:lnSpc>
              <a:buFont typeface="Georgia"/>
              <a:buChar char="•"/>
            </a:pPr>
            <a:r>
              <a:rPr sz="2800" lang="en-IN">
                <a:solidFill>
                  <a:srgbClr val="000000"/>
                </a:solidFill>
                <a:latin typeface="Georgia"/>
              </a:rPr>
              <a:t>Split the input into a list of tokens.</a:t>
            </a:r>
          </a:p>
          <a:p>
            <a:pPr>
              <a:lnSpc>
                <a:spcPct val="90000"/>
              </a:lnSpc>
              <a:buFont typeface="Georgia"/>
              <a:buChar char="•"/>
            </a:pPr>
            <a:r>
              <a:rPr sz="2800" lang="en-IN">
                <a:solidFill>
                  <a:srgbClr val="000000"/>
                </a:solidFill>
                <a:latin typeface="Georgia"/>
              </a:rPr>
              <a:t>for each token (left to right):</a:t>
            </a:r>
          </a:p>
          <a:p>
            <a:pPr>
              <a:lnSpc>
                <a:spcPct val="9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if it is operand:  append to output</a:t>
            </a:r>
          </a:p>
          <a:p>
            <a:pPr>
              <a:lnSpc>
                <a:spcPct val="9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if it is '(': push onto Stack</a:t>
            </a:r>
          </a:p>
          <a:p>
            <a:pPr>
              <a:lnSpc>
                <a:spcPct val="9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if it is ')': pop &amp; append till '('</a:t>
            </a:r>
          </a:p>
          <a:p>
            <a:pPr>
              <a:lnSpc>
                <a:spcPct val="9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if it in '+-*/': </a:t>
            </a:r>
          </a:p>
          <a:p>
            <a:pPr>
              <a:lnSpc>
                <a:spcPct val="9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while peek has precedence ≥ it:</a:t>
            </a:r>
          </a:p>
          <a:p>
            <a:pPr>
              <a:lnSpc>
                <a:spcPct val="9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pop &amp; append</a:t>
            </a:r>
          </a:p>
          <a:p>
            <a:pPr>
              <a:lnSpc>
                <a:spcPct val="90000"/>
              </a:lnSpc>
            </a:pP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 </a:t>
            </a:r>
            <a:r>
              <a:rPr sz="2800" lang="en-IN">
                <a:solidFill>
                  <a:srgbClr val="000000"/>
                </a:solidFill>
                <a:latin typeface="Georgia"/>
              </a:rPr>
              <a:t>push onto Stack</a:t>
            </a:r>
          </a:p>
          <a:p>
            <a:pPr>
              <a:lnSpc>
                <a:spcPct val="90000"/>
              </a:lnSpc>
            </a:pPr>
            <a:r>
              <a:rPr sz="2800" lang="en-IN">
                <a:solidFill>
                  <a:srgbClr val="000000"/>
                </a:solidFill>
                <a:latin typeface="Georgia"/>
              </a:rPr>
              <a:t>	</a:t>
            </a:r>
            <a:r>
              <a:rPr sz="2800" lang="en-IN">
                <a:solidFill>
                  <a:srgbClr val="000000"/>
                </a:solidFill>
                <a:latin typeface="Georgia"/>
              </a:rPr>
              <a:t>pop and append the rest of the Stack.</a:t>
            </a:r>
          </a:p>
        </p:txBody>
      </p:sp>
    </p:spTree>
  </p:cSld>
  <p:clrMapOvr>
    <a:masterClrMapping/>
  </p:clrMapOvr>
  <p:timing>
    <p:tnLst>
      <p:par>
        <p:cTn dur="indefinite" id="302" nodeType="tmRoot" restart="never">
          <p:childTnLst>
            <p:seq>
              <p:cTn dur="indefinite" id="303" nodeType="mainSeq">
                <p:childTnLst>
                  <p:par>
                    <p:cTn fill="hold" id="304" nodeType="clickEffect">
                      <p:stCondLst>
                        <p:cond delay="indefinite"/>
                      </p:stCondLst>
                      <p:childTnLst>
                        <p:par>
                          <p:cTn fill="hold" id="305" nodeType="withEffect">
                            <p:stCondLst>
                              <p:cond delay="0"/>
                            </p:stCondLst>
                            <p:childTnLst>
                              <p:par>
                                <p:cTn fill="hold" id="306" nodeType="clickEffect" presetClass="entr" presetID="9">
                                  <p:stCondLst>
                                    <p:cond delay="0"/>
                                  </p:stCondLst>
                                  <p:childTnLst>
                                    <p:set>
                                      <p:cBhvr>
                                        <p:cTn dur="1" fill="hold" id="307">
                                          <p:stCondLst>
                                            <p:cond delay="0"/>
                                          </p:stCondLst>
                                        </p:cTn>
                                        <p:tgtEl>
                                          <p:spTgt spid="1048838">
                                            <p:txEl>
                                              <p:pRg st="232" end="254"/>
                                            </p:txEl>
                                          </p:spTgt>
                                        </p:tgtEl>
                                        <p:attrNameLst>
                                          <p:attrName>style.visibility</p:attrName>
                                        </p:attrNameLst>
                                      </p:cBhvr>
                                      <p:to>
                                        <p:strVal val="visible"/>
                                      </p:to>
                                    </p:set>
                                    <p:animEffect transition="in" filter="dissolve">
                                      <p:cBhvr additive="repl">
                                        <p:cTn dur="500" id="308"/>
                                        <p:tgtEl>
                                          <p:spTgt spid="1048838">
                                            <p:txEl>
                                              <p:pRg st="232" end="254"/>
                                            </p:txEl>
                                          </p:spTgt>
                                        </p:tgtEl>
                                      </p:cBhvr>
                                    </p:animEffect>
                                  </p:childTnLst>
                                </p:cTn>
                              </p:par>
                            </p:childTnLst>
                          </p:cTn>
                        </p:par>
                      </p:childTnLst>
                    </p:cTn>
                  </p:par>
                  <p:par>
                    <p:cTn fill="hold" id="309" nodeType="clickEffect">
                      <p:stCondLst>
                        <p:cond delay="indefinite"/>
                      </p:stCondLst>
                      <p:childTnLst>
                        <p:par>
                          <p:cTn fill="hold" id="310" nodeType="withEffect">
                            <p:stCondLst>
                              <p:cond delay="0"/>
                            </p:stCondLst>
                            <p:childTnLst>
                              <p:par>
                                <p:cTn fill="hold" id="311" nodeType="clickEffect" presetClass="entr" presetID="9">
                                  <p:stCondLst>
                                    <p:cond delay="0"/>
                                  </p:stCondLst>
                                  <p:childTnLst>
                                    <p:set>
                                      <p:cBhvr>
                                        <p:cTn dur="1" fill="hold" id="312">
                                          <p:stCondLst>
                                            <p:cond delay="0"/>
                                          </p:stCondLst>
                                        </p:cTn>
                                        <p:tgtEl>
                                          <p:spTgt spid="1048838">
                                            <p:txEl>
                                              <p:pRg st="254" end="289"/>
                                            </p:txEl>
                                          </p:spTgt>
                                        </p:tgtEl>
                                        <p:attrNameLst>
                                          <p:attrName>style.visibility</p:attrName>
                                        </p:attrNameLst>
                                      </p:cBhvr>
                                      <p:to>
                                        <p:strVal val="visible"/>
                                      </p:to>
                                    </p:set>
                                    <p:animEffect transition="in" filter="dissolve">
                                      <p:cBhvr additive="repl">
                                        <p:cTn dur="500" id="313"/>
                                        <p:tgtEl>
                                          <p:spTgt spid="1048838">
                                            <p:txEl>
                                              <p:pRg st="254" end="289"/>
                                            </p:txEl>
                                          </p:spTgt>
                                        </p:tgtEl>
                                      </p:cBhvr>
                                    </p:animEffect>
                                  </p:childTnLst>
                                </p:cTn>
                              </p:par>
                            </p:childTnLst>
                          </p:cTn>
                        </p:par>
                      </p:childTnLst>
                    </p:cTn>
                  </p:par>
                  <p:par>
                    <p:cTn fill="hold" id="314" nodeType="clickEffect">
                      <p:stCondLst>
                        <p:cond delay="indefinite"/>
                      </p:stCondLst>
                      <p:childTnLst>
                        <p:par>
                          <p:cTn fill="hold" id="315" nodeType="withEffect">
                            <p:stCondLst>
                              <p:cond delay="0"/>
                            </p:stCondLst>
                            <p:childTnLst>
                              <p:par>
                                <p:cTn fill="hold" id="316" nodeType="clickEffect" presetClass="entr" presetID="9">
                                  <p:stCondLst>
                                    <p:cond delay="0"/>
                                  </p:stCondLst>
                                  <p:childTnLst>
                                    <p:set>
                                      <p:cBhvr>
                                        <p:cTn dur="1" fill="hold" id="317">
                                          <p:stCondLst>
                                            <p:cond delay="0"/>
                                          </p:stCondLst>
                                        </p:cTn>
                                        <p:tgtEl>
                                          <p:spTgt spid="1048838">
                                            <p:txEl>
                                              <p:pRg st="289" end="305"/>
                                            </p:txEl>
                                          </p:spTgt>
                                        </p:tgtEl>
                                        <p:attrNameLst>
                                          <p:attrName>style.visibility</p:attrName>
                                        </p:attrNameLst>
                                      </p:cBhvr>
                                      <p:to>
                                        <p:strVal val="visible"/>
                                      </p:to>
                                    </p:set>
                                    <p:animEffect transition="in" filter="dissolve">
                                      <p:cBhvr additive="repl">
                                        <p:cTn dur="500" id="318"/>
                                        <p:tgtEl>
                                          <p:spTgt spid="1048838">
                                            <p:txEl>
                                              <p:pRg st="289" end="305"/>
                                            </p:txEl>
                                          </p:spTgt>
                                        </p:tgtEl>
                                      </p:cBhvr>
                                    </p:animEffect>
                                  </p:childTnLst>
                                </p:cTn>
                              </p:par>
                            </p:childTnLst>
                          </p:cTn>
                        </p:par>
                      </p:childTnLst>
                    </p:cTn>
                  </p:par>
                  <p:par>
                    <p:cTn fill="hold" id="319" nodeType="clickEffect">
                      <p:stCondLst>
                        <p:cond delay="indefinite"/>
                      </p:stCondLst>
                      <p:childTnLst>
                        <p:par>
                          <p:cTn fill="hold" id="320" nodeType="withEffect">
                            <p:stCondLst>
                              <p:cond delay="0"/>
                            </p:stCondLst>
                            <p:childTnLst>
                              <p:par>
                                <p:cTn fill="hold" id="321" nodeType="clickEffect" presetClass="entr" presetID="9">
                                  <p:stCondLst>
                                    <p:cond delay="0"/>
                                  </p:stCondLst>
                                  <p:childTnLst>
                                    <p:set>
                                      <p:cBhvr>
                                        <p:cTn dur="1" fill="hold" id="322">
                                          <p:stCondLst>
                                            <p:cond delay="0"/>
                                          </p:stCondLst>
                                        </p:cTn>
                                        <p:tgtEl>
                                          <p:spTgt spid="1048838">
                                            <p:txEl>
                                              <p:pRg st="305" end="324"/>
                                            </p:txEl>
                                          </p:spTgt>
                                        </p:tgtEl>
                                        <p:attrNameLst>
                                          <p:attrName>style.visibility</p:attrName>
                                        </p:attrNameLst>
                                      </p:cBhvr>
                                      <p:to>
                                        <p:strVal val="visible"/>
                                      </p:to>
                                    </p:set>
                                    <p:animEffect transition="in" filter="dissolve">
                                      <p:cBhvr additive="repl">
                                        <p:cTn dur="500" id="323"/>
                                        <p:tgtEl>
                                          <p:spTgt spid="1048838">
                                            <p:txEl>
                                              <p:pRg st="305" end="324"/>
                                            </p:txEl>
                                          </p:spTgt>
                                        </p:tgtEl>
                                      </p:cBhvr>
                                    </p:animEffect>
                                  </p:childTnLst>
                                </p:cTn>
                              </p:par>
                            </p:childTnLst>
                          </p:cTn>
                        </p:par>
                      </p:childTnLst>
                    </p:cTn>
                  </p:par>
                  <p:par>
                    <p:cTn fill="hold" id="324" nodeType="clickEffect">
                      <p:stCondLst>
                        <p:cond delay="indefinite"/>
                      </p:stCondLst>
                      <p:childTnLst>
                        <p:par>
                          <p:cTn fill="hold" id="325" nodeType="withEffect">
                            <p:stCondLst>
                              <p:cond delay="0"/>
                            </p:stCondLst>
                            <p:childTnLst>
                              <p:par>
                                <p:cTn fill="hold" id="326" nodeType="clickEffect" presetClass="entr" presetID="9">
                                  <p:stCondLst>
                                    <p:cond delay="0"/>
                                  </p:stCondLst>
                                  <p:childTnLst>
                                    <p:set>
                                      <p:cBhvr>
                                        <p:cTn dur="1" fill="hold" id="327">
                                          <p:stCondLst>
                                            <p:cond delay="0"/>
                                          </p:stCondLst>
                                        </p:cTn>
                                        <p:tgtEl>
                                          <p:spTgt spid="1048838">
                                            <p:txEl>
                                              <p:pRg st="324" end="363"/>
                                            </p:txEl>
                                          </p:spTgt>
                                        </p:tgtEl>
                                        <p:attrNameLst>
                                          <p:attrName>style.visibility</p:attrName>
                                        </p:attrNameLst>
                                      </p:cBhvr>
                                      <p:to>
                                        <p:strVal val="visible"/>
                                      </p:to>
                                    </p:set>
                                    <p:animEffect transition="in" filter="dissolve">
                                      <p:cBhvr additive="repl">
                                        <p:cTn dur="500" id="328"/>
                                        <p:tgtEl>
                                          <p:spTgt spid="1048838">
                                            <p:txEl>
                                              <p:pRg st="324" end="36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261" name=""/>
        <p:cNvGrpSpPr/>
        <p:nvPr/>
      </p:nvGrpSpPr>
      <p:grpSpPr>
        <a:xfrm>
          <a:off x="0" y="0"/>
          <a:ext cx="0" cy="0"/>
          <a:chOff x="0" y="0"/>
          <a:chExt cx="0" cy="0"/>
        </a:xfrm>
      </p:grpSpPr>
      <p:sp>
        <p:nvSpPr>
          <p:cNvPr id="1048841" name="TextShape 1"/>
          <p:cNvSpPr txBox="1"/>
          <p:nvPr/>
        </p:nvSpPr>
        <p:spPr>
          <a:xfrm>
            <a:off x="457200" y="1143000"/>
            <a:ext cx="8229240" cy="1066320"/>
          </a:xfrm>
          <a:prstGeom prst="rect"/>
        </p:spPr>
        <p:txBody>
          <a:bodyPr anchor="ctr" bIns="45000" lIns="90000" rIns="90000" tIns="45000"/>
          <a:p/>
        </p:txBody>
      </p:sp>
      <p:sp>
        <p:nvSpPr>
          <p:cNvPr id="1048842"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Infix to Postfix Conversion</a:t>
            </a:r>
          </a:p>
          <a:p>
            <a:pPr>
              <a:lnSpc>
                <a:spcPct val="100000"/>
              </a:lnSpc>
              <a:buFont typeface="Georgia"/>
              <a:buChar char="•"/>
            </a:pPr>
            <a:r>
              <a:rPr sz="2800" lang="en-IN">
                <a:solidFill>
                  <a:srgbClr val="000000"/>
                </a:solidFill>
                <a:latin typeface="Georgia"/>
              </a:rPr>
              <a:t>Postfix to Infix Conversion</a:t>
            </a:r>
          </a:p>
          <a:p>
            <a:pPr>
              <a:lnSpc>
                <a:spcPct val="100000"/>
              </a:lnSpc>
              <a:buFont typeface="Georgia"/>
              <a:buChar char="•"/>
            </a:pPr>
            <a:r>
              <a:rPr sz="2800" lang="en-IN">
                <a:solidFill>
                  <a:srgbClr val="000000"/>
                </a:solidFill>
                <a:latin typeface="Georgia"/>
              </a:rPr>
              <a:t>Postfix to Prefix Conversion</a:t>
            </a:r>
          </a:p>
          <a:p>
            <a:pPr>
              <a:lnSpc>
                <a:spcPct val="100000"/>
              </a:lnSpc>
              <a:buFont typeface="Georgia"/>
              <a:buChar char="•"/>
            </a:pPr>
            <a:r>
              <a:rPr sz="2800" lang="en-IN">
                <a:solidFill>
                  <a:srgbClr val="000000"/>
                </a:solidFill>
                <a:latin typeface="Georgia"/>
              </a:rPr>
              <a:t>Infix to Prefix Conversion</a:t>
            </a:r>
          </a:p>
          <a:p>
            <a:pPr>
              <a:lnSpc>
                <a:spcPct val="100000"/>
              </a:lnSpc>
              <a:buFont typeface="Georgia"/>
              <a:buChar char="•"/>
            </a:pPr>
            <a:r>
              <a:rPr sz="2800" lang="en-IN">
                <a:solidFill>
                  <a:srgbClr val="000000"/>
                </a:solidFill>
                <a:latin typeface="Georgia"/>
              </a:rPr>
              <a:t>Prefix to Infix Conversion</a:t>
            </a:r>
          </a:p>
          <a:p>
            <a:pPr>
              <a:lnSpc>
                <a:spcPct val="100000"/>
              </a:lnSpc>
              <a:buFont typeface="Georgia"/>
              <a:buChar char="•"/>
            </a:pPr>
            <a:r>
              <a:rPr sz="2800" lang="en-IN">
                <a:solidFill>
                  <a:srgbClr val="000000"/>
                </a:solidFill>
                <a:latin typeface="Georgia"/>
              </a:rPr>
              <a:t>Prefix to Postfix Conversion</a:t>
            </a:r>
          </a:p>
          <a:p>
            <a:pPr>
              <a:lnSpc>
                <a:spcPct val="100000"/>
              </a:lnSpc>
            </a:pPr>
          </a:p>
          <a:p>
            <a:pPr>
              <a:lnSpc>
                <a:spcPct val="100000"/>
              </a:lnSpc>
            </a:pPr>
          </a:p>
          <a:p>
            <a:pPr>
              <a:lnSpc>
                <a:spcPct val="100000"/>
              </a:lnSpc>
            </a:pPr>
          </a:p>
        </p:txBody>
      </p:sp>
      <p:sp>
        <p:nvSpPr>
          <p:cNvPr id="1048843" name="CustomShape 3"/>
          <p:cNvSpPr/>
          <p:nvPr/>
        </p:nvSpPr>
        <p:spPr>
          <a:xfrm>
            <a:off x="457200" y="1131840"/>
            <a:ext cx="8228520" cy="1144800"/>
          </a:xfrm>
          <a:prstGeom prst="rect"/>
          <a:noFill/>
          <a:ln>
            <a:noFill/>
          </a:ln>
        </p:spPr>
        <p:txBody>
          <a:bodyPr anchor="ctr" bIns="0" lIns="0" rIns="0" tIns="0"/>
          <a:p>
            <a:pPr algn="ctr">
              <a:lnSpc>
                <a:spcPct val="100000"/>
              </a:lnSpc>
            </a:pPr>
            <a:r>
              <a:rPr sz="4000" lang="en-IN">
                <a:solidFill>
                  <a:srgbClr val="000000"/>
                </a:solidFill>
                <a:latin typeface="Arial"/>
              </a:rPr>
              <a:t> </a:t>
            </a:r>
            <a:r>
              <a:rPr sz="4000" lang="en-IN">
                <a:solidFill>
                  <a:srgbClr val="000000"/>
                </a:solidFill>
                <a:latin typeface="Arial"/>
              </a:rPr>
              <a:t>Conversion </a:t>
            </a:r>
          </a:p>
        </p:txBody>
      </p:sp>
    </p:spTree>
  </p:cSld>
  <p:clrMapOvr>
    <a:masterClrMapping/>
  </p:clrMapOvr>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262" name=""/>
        <p:cNvGrpSpPr/>
        <p:nvPr/>
      </p:nvGrpSpPr>
      <p:grpSpPr>
        <a:xfrm>
          <a:off x="0" y="0"/>
          <a:ext cx="0" cy="0"/>
          <a:chOff x="0" y="0"/>
          <a:chExt cx="0" cy="0"/>
        </a:xfrm>
      </p:grpSpPr>
      <p:sp>
        <p:nvSpPr>
          <p:cNvPr id="1048844" name="TextShape 1"/>
          <p:cNvSpPr txBox="1"/>
          <p:nvPr/>
        </p:nvSpPr>
        <p:spPr>
          <a:xfrm>
            <a:off x="457200" y="2249280"/>
            <a:ext cx="8229240" cy="4324680"/>
          </a:xfrm>
          <a:prstGeom prst="rect"/>
        </p:spPr>
        <p:txBody>
          <a:bodyPr bIns="45000" lIns="90000" rIns="90000" tIns="45000"/>
          <a:p/>
        </p:txBody>
      </p:sp>
      <p:sp>
        <p:nvSpPr>
          <p:cNvPr id="1048845" name="CustomShape 2"/>
          <p:cNvSpPr/>
          <p:nvPr/>
        </p:nvSpPr>
        <p:spPr>
          <a:xfrm>
            <a:off x="467640" y="26064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Infix to Prefix</a:t>
            </a:r>
          </a:p>
        </p:txBody>
      </p:sp>
      <p:pic>
        <p:nvPicPr>
          <p:cNvPr id="2097173" name="Picture 2" descr=""/>
          <p:cNvPicPr>
            <a:picLocks/>
          </p:cNvPicPr>
          <p:nvPr/>
        </p:nvPicPr>
        <p:blipFill>
          <a:blip xmlns:r="http://schemas.openxmlformats.org/officeDocument/2006/relationships" r:embed="rId1"/>
          <a:stretch>
            <a:fillRect/>
          </a:stretch>
        </p:blipFill>
        <p:spPr>
          <a:xfrm>
            <a:off x="827640" y="1162080"/>
            <a:ext cx="6001560" cy="5665320"/>
          </a:xfrm>
          <a:prstGeom prst="rect"/>
          <a:ln>
            <a:noFill/>
          </a:ln>
        </p:spPr>
      </p:pic>
    </p:spTree>
  </p:cSld>
  <p:clrMapOvr>
    <a:masterClrMapping/>
  </p:clrMapOvr>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48846" name="TextShape 1"/>
          <p:cNvSpPr txBox="1"/>
          <p:nvPr/>
        </p:nvSpPr>
        <p:spPr>
          <a:xfrm>
            <a:off x="457200" y="2249280"/>
            <a:ext cx="8229240" cy="4324680"/>
          </a:xfrm>
          <a:prstGeom prst="rect"/>
        </p:spPr>
        <p:txBody>
          <a:bodyPr bIns="45000" lIns="90000" rIns="90000" tIns="45000"/>
          <a:p/>
        </p:txBody>
      </p:sp>
      <p:sp>
        <p:nvSpPr>
          <p:cNvPr id="1048847" name="CustomShape 2"/>
          <p:cNvSpPr/>
          <p:nvPr/>
        </p:nvSpPr>
        <p:spPr>
          <a:xfrm>
            <a:off x="467640" y="55764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Infix to Prefix</a:t>
            </a:r>
          </a:p>
        </p:txBody>
      </p:sp>
      <p:pic>
        <p:nvPicPr>
          <p:cNvPr id="2097174" name="Picture 2" descr=""/>
          <p:cNvPicPr>
            <a:picLocks/>
          </p:cNvPicPr>
          <p:nvPr/>
        </p:nvPicPr>
        <p:blipFill>
          <a:blip xmlns:r="http://schemas.openxmlformats.org/officeDocument/2006/relationships" r:embed="rId1"/>
          <a:stretch>
            <a:fillRect/>
          </a:stretch>
        </p:blipFill>
        <p:spPr>
          <a:xfrm>
            <a:off x="1357560" y="3281400"/>
            <a:ext cx="6886800" cy="1083240"/>
          </a:xfrm>
          <a:prstGeom prst="rect"/>
          <a:ln>
            <a:noFill/>
          </a:ln>
        </p:spPr>
      </p:pic>
    </p:spTree>
  </p:cSld>
  <p:clrMapOvr>
    <a:masterClrMapping/>
  </p:clrMapOvr>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264" name=""/>
        <p:cNvGrpSpPr/>
        <p:nvPr/>
      </p:nvGrpSpPr>
      <p:grpSpPr>
        <a:xfrm>
          <a:off x="0" y="0"/>
          <a:ext cx="0" cy="0"/>
          <a:chOff x="0" y="0"/>
          <a:chExt cx="0" cy="0"/>
        </a:xfrm>
      </p:grpSpPr>
      <p:sp>
        <p:nvSpPr>
          <p:cNvPr id="1048848" name="TextShape 1"/>
          <p:cNvSpPr txBox="1"/>
          <p:nvPr/>
        </p:nvSpPr>
        <p:spPr>
          <a:xfrm>
            <a:off x="457200" y="2249280"/>
            <a:ext cx="8229240" cy="4324680"/>
          </a:xfrm>
          <a:prstGeom prst="rect"/>
        </p:spPr>
        <p:txBody>
          <a:bodyPr bIns="45000" lIns="90000" rIns="90000" tIns="45000"/>
          <a:p/>
        </p:txBody>
      </p:sp>
      <p:sp>
        <p:nvSpPr>
          <p:cNvPr id="1048849" name="CustomShape 2"/>
          <p:cNvSpPr/>
          <p:nvPr/>
        </p:nvSpPr>
        <p:spPr>
          <a:xfrm>
            <a:off x="467640" y="55764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Infix to Prefix</a:t>
            </a:r>
          </a:p>
        </p:txBody>
      </p:sp>
      <p:pic>
        <p:nvPicPr>
          <p:cNvPr id="2097175" name="Picture 2" descr=""/>
          <p:cNvPicPr>
            <a:picLocks/>
          </p:cNvPicPr>
          <p:nvPr/>
        </p:nvPicPr>
        <p:blipFill>
          <a:blip xmlns:r="http://schemas.openxmlformats.org/officeDocument/2006/relationships" r:embed="rId1"/>
          <a:stretch>
            <a:fillRect/>
          </a:stretch>
        </p:blipFill>
        <p:spPr>
          <a:xfrm>
            <a:off x="1259640" y="2121120"/>
            <a:ext cx="6480360" cy="1019520"/>
          </a:xfrm>
          <a:prstGeom prst="rect"/>
          <a:ln>
            <a:noFill/>
          </a:ln>
        </p:spPr>
      </p:pic>
      <p:pic>
        <p:nvPicPr>
          <p:cNvPr id="2097176" name="Picture 2" descr=""/>
          <p:cNvPicPr>
            <a:picLocks/>
          </p:cNvPicPr>
          <p:nvPr/>
        </p:nvPicPr>
        <p:blipFill>
          <a:blip xmlns:r="http://schemas.openxmlformats.org/officeDocument/2006/relationships" r:embed="rId2"/>
          <a:stretch>
            <a:fillRect/>
          </a:stretch>
        </p:blipFill>
        <p:spPr>
          <a:xfrm>
            <a:off x="539640" y="3845520"/>
            <a:ext cx="8064360" cy="2247480"/>
          </a:xfrm>
          <a:prstGeom prst="rect"/>
          <a:ln>
            <a:noFill/>
          </a:ln>
        </p:spPr>
      </p:pic>
    </p:spTree>
  </p:cSld>
  <p:clrMapOvr>
    <a:masterClrMapping/>
  </p:clrMapOvr>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8850" name="TextShape 1"/>
          <p:cNvSpPr txBox="1"/>
          <p:nvPr/>
        </p:nvSpPr>
        <p:spPr>
          <a:xfrm>
            <a:off x="457200" y="2249280"/>
            <a:ext cx="8229240" cy="4324680"/>
          </a:xfrm>
          <a:prstGeom prst="rect"/>
        </p:spPr>
        <p:txBody>
          <a:bodyPr bIns="45000" lIns="90000" rIns="90000" tIns="45000"/>
          <a:p/>
        </p:txBody>
      </p:sp>
      <p:sp>
        <p:nvSpPr>
          <p:cNvPr id="1048851" name="CustomShape 2"/>
          <p:cNvSpPr/>
          <p:nvPr/>
        </p:nvSpPr>
        <p:spPr>
          <a:xfrm>
            <a:off x="467640" y="55764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Infix to Prefix</a:t>
            </a:r>
          </a:p>
        </p:txBody>
      </p:sp>
      <p:pic>
        <p:nvPicPr>
          <p:cNvPr id="2097177" name="Picture 2" descr=""/>
          <p:cNvPicPr>
            <a:picLocks/>
          </p:cNvPicPr>
          <p:nvPr/>
        </p:nvPicPr>
        <p:blipFill>
          <a:blip xmlns:r="http://schemas.openxmlformats.org/officeDocument/2006/relationships" r:embed="rId1"/>
          <a:stretch>
            <a:fillRect/>
          </a:stretch>
        </p:blipFill>
        <p:spPr>
          <a:xfrm>
            <a:off x="5004000" y="764640"/>
            <a:ext cx="2520000" cy="396360"/>
          </a:xfrm>
          <a:prstGeom prst="rect"/>
          <a:ln>
            <a:noFill/>
          </a:ln>
        </p:spPr>
      </p:pic>
      <p:pic>
        <p:nvPicPr>
          <p:cNvPr id="2097178" name="Picture 2" descr=""/>
          <p:cNvPicPr>
            <a:picLocks/>
          </p:cNvPicPr>
          <p:nvPr/>
        </p:nvPicPr>
        <p:blipFill>
          <a:blip xmlns:r="http://schemas.openxmlformats.org/officeDocument/2006/relationships" r:embed="rId2"/>
          <a:stretch>
            <a:fillRect/>
          </a:stretch>
        </p:blipFill>
        <p:spPr>
          <a:xfrm>
            <a:off x="3290760" y="1412640"/>
            <a:ext cx="5097240" cy="5400360"/>
          </a:xfrm>
          <a:prstGeom prst="rect"/>
          <a:ln>
            <a:noFill/>
          </a:ln>
        </p:spPr>
      </p:pic>
      <p:pic>
        <p:nvPicPr>
          <p:cNvPr id="2097179" name="Picture 3" descr=""/>
          <p:cNvPicPr>
            <a:picLocks/>
          </p:cNvPicPr>
          <p:nvPr/>
        </p:nvPicPr>
        <p:blipFill>
          <a:blip xmlns:r="http://schemas.openxmlformats.org/officeDocument/2006/relationships" r:embed="rId3"/>
          <a:stretch>
            <a:fillRect/>
          </a:stretch>
        </p:blipFill>
        <p:spPr>
          <a:xfrm>
            <a:off x="4844880" y="1117440"/>
            <a:ext cx="2838240" cy="294840"/>
          </a:xfrm>
          <a:prstGeom prst="rect"/>
          <a:ln>
            <a:noFill/>
          </a:ln>
        </p:spPr>
      </p:pic>
    </p:spTree>
  </p:cSld>
  <p:clrMapOvr>
    <a:masterClrMapping/>
  </p:clrMapOvr>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266" name=""/>
        <p:cNvGrpSpPr/>
        <p:nvPr/>
      </p:nvGrpSpPr>
      <p:grpSpPr>
        <a:xfrm>
          <a:off x="0" y="0"/>
          <a:ext cx="0" cy="0"/>
          <a:chOff x="0" y="0"/>
          <a:chExt cx="0" cy="0"/>
        </a:xfrm>
      </p:grpSpPr>
      <p:sp>
        <p:nvSpPr>
          <p:cNvPr id="1048852" name="TextShape 1"/>
          <p:cNvSpPr txBox="1"/>
          <p:nvPr/>
        </p:nvSpPr>
        <p:spPr>
          <a:xfrm>
            <a:off x="457200" y="2249280"/>
            <a:ext cx="8229240" cy="4324680"/>
          </a:xfrm>
          <a:prstGeom prst="rect"/>
        </p:spPr>
        <p:txBody>
          <a:bodyPr bIns="45000" lIns="90000" rIns="90000" tIns="45000"/>
          <a:p/>
        </p:txBody>
      </p:sp>
      <p:sp>
        <p:nvSpPr>
          <p:cNvPr id="1048853" name="CustomShape 2"/>
          <p:cNvSpPr/>
          <p:nvPr/>
        </p:nvSpPr>
        <p:spPr>
          <a:xfrm>
            <a:off x="467640" y="55764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Infix to Prefix and postfix</a:t>
            </a:r>
          </a:p>
        </p:txBody>
      </p:sp>
      <p:pic>
        <p:nvPicPr>
          <p:cNvPr id="2097180" name="Picture 2" descr=""/>
          <p:cNvPicPr>
            <a:picLocks/>
          </p:cNvPicPr>
          <p:nvPr/>
        </p:nvPicPr>
        <p:blipFill>
          <a:blip xmlns:r="http://schemas.openxmlformats.org/officeDocument/2006/relationships" r:embed="rId1"/>
          <a:stretch>
            <a:fillRect/>
          </a:stretch>
        </p:blipFill>
        <p:spPr>
          <a:xfrm>
            <a:off x="1020240" y="1785960"/>
            <a:ext cx="7224120" cy="4523040"/>
          </a:xfrm>
          <a:prstGeom prst="rect"/>
          <a:ln>
            <a:noFill/>
          </a:ln>
        </p:spPr>
      </p:pic>
    </p:spTree>
  </p:cSld>
  <p:clrMapOvr>
    <a:masterClrMapping/>
  </p:clrMapOvr>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48854" name="TextShape 1"/>
          <p:cNvSpPr txBox="1"/>
          <p:nvPr/>
        </p:nvSpPr>
        <p:spPr>
          <a:xfrm>
            <a:off x="457200" y="2249280"/>
            <a:ext cx="8229240" cy="4324680"/>
          </a:xfrm>
          <a:prstGeom prst="rect"/>
        </p:spPr>
        <p:txBody>
          <a:bodyPr bIns="45000" lIns="90000" rIns="90000" tIns="45000"/>
          <a:p/>
        </p:txBody>
      </p:sp>
      <p:sp>
        <p:nvSpPr>
          <p:cNvPr id="1048855" name="CustomShape 2"/>
          <p:cNvSpPr/>
          <p:nvPr/>
        </p:nvSpPr>
        <p:spPr>
          <a:xfrm>
            <a:off x="467640" y="55764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Infix to Prefix and postfix</a:t>
            </a:r>
          </a:p>
        </p:txBody>
      </p:sp>
      <p:pic>
        <p:nvPicPr>
          <p:cNvPr id="2097181" name="Picture 2" descr=""/>
          <p:cNvPicPr>
            <a:picLocks/>
          </p:cNvPicPr>
          <p:nvPr/>
        </p:nvPicPr>
        <p:blipFill>
          <a:blip xmlns:r="http://schemas.openxmlformats.org/officeDocument/2006/relationships" r:embed="rId1"/>
          <a:stretch>
            <a:fillRect/>
          </a:stretch>
        </p:blipFill>
        <p:spPr>
          <a:xfrm>
            <a:off x="443160" y="2061000"/>
            <a:ext cx="8448840" cy="3744000"/>
          </a:xfrm>
          <a:prstGeom prst="rect"/>
          <a:ln>
            <a:noFill/>
          </a:ln>
        </p:spPr>
      </p:pic>
    </p:spTree>
  </p:cSld>
  <p:clrMapOvr>
    <a:masterClrMapping/>
  </p:clrMapOvr>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268" name=""/>
        <p:cNvGrpSpPr/>
        <p:nvPr/>
      </p:nvGrpSpPr>
      <p:grpSpPr>
        <a:xfrm>
          <a:off x="0" y="0"/>
          <a:ext cx="0" cy="0"/>
          <a:chOff x="0" y="0"/>
          <a:chExt cx="0" cy="0"/>
        </a:xfrm>
      </p:grpSpPr>
      <p:sp>
        <p:nvSpPr>
          <p:cNvPr id="1048856" name="TextShape 1"/>
          <p:cNvSpPr txBox="1"/>
          <p:nvPr/>
        </p:nvSpPr>
        <p:spPr>
          <a:xfrm>
            <a:off x="457200" y="1143000"/>
            <a:ext cx="8229240" cy="1066320"/>
          </a:xfrm>
          <a:prstGeom prst="rect"/>
        </p:spPr>
        <p:txBody>
          <a:bodyPr anchor="ctr" bIns="45000" lIns="90000" rIns="90000" tIns="45000"/>
          <a:p/>
        </p:txBody>
      </p:sp>
      <p:sp>
        <p:nvSpPr>
          <p:cNvPr id="1048857"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pqr-+st-xy-z+/*</a:t>
            </a:r>
          </a:p>
        </p:txBody>
      </p:sp>
      <p:sp>
        <p:nvSpPr>
          <p:cNvPr id="1048858" name="CustomShape 3"/>
          <p:cNvSpPr/>
          <p:nvPr/>
        </p:nvSpPr>
        <p:spPr>
          <a:xfrm>
            <a:off x="467640" y="113400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Postfix to Infix</a:t>
            </a:r>
          </a:p>
        </p:txBody>
      </p:sp>
    </p:spTree>
  </p:cSld>
  <p:clrMapOvr>
    <a:masterClrMapping/>
  </p:clrMapOvr>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269" name=""/>
        <p:cNvGrpSpPr/>
        <p:nvPr/>
      </p:nvGrpSpPr>
      <p:grpSpPr>
        <a:xfrm>
          <a:off x="0" y="0"/>
          <a:ext cx="0" cy="0"/>
          <a:chOff x="0" y="0"/>
          <a:chExt cx="0" cy="0"/>
        </a:xfrm>
      </p:grpSpPr>
      <p:sp>
        <p:nvSpPr>
          <p:cNvPr id="1048859" name="TextShape 1"/>
          <p:cNvSpPr txBox="1"/>
          <p:nvPr/>
        </p:nvSpPr>
        <p:spPr>
          <a:xfrm>
            <a:off x="457200" y="1143000"/>
            <a:ext cx="8229240" cy="1066320"/>
          </a:xfrm>
          <a:prstGeom prst="rect"/>
        </p:spPr>
        <p:txBody>
          <a:bodyPr anchor="ctr" bIns="45000" lIns="90000" rIns="90000" tIns="45000"/>
          <a:p/>
        </p:txBody>
      </p:sp>
      <p:sp>
        <p:nvSpPr>
          <p:cNvPr id="1048860"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pqr-+st-xy-z+/*</a:t>
            </a:r>
          </a:p>
        </p:txBody>
      </p:sp>
      <p:sp>
        <p:nvSpPr>
          <p:cNvPr id="1048861" name="CustomShape 3"/>
          <p:cNvSpPr/>
          <p:nvPr/>
        </p:nvSpPr>
        <p:spPr>
          <a:xfrm>
            <a:off x="467640" y="113400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Postfix to Prefix</a:t>
            </a:r>
          </a:p>
        </p:txBody>
      </p:sp>
    </p:spTree>
  </p:cSld>
  <p:clrMapOvr>
    <a:masterClrMapping/>
  </p:clrMapOvr>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270" name=""/>
        <p:cNvGrpSpPr/>
        <p:nvPr/>
      </p:nvGrpSpPr>
      <p:grpSpPr>
        <a:xfrm>
          <a:off x="0" y="0"/>
          <a:ext cx="0" cy="0"/>
          <a:chOff x="0" y="0"/>
          <a:chExt cx="0" cy="0"/>
        </a:xfrm>
      </p:grpSpPr>
      <p:sp>
        <p:nvSpPr>
          <p:cNvPr id="1048862" name="TextShape 1"/>
          <p:cNvSpPr txBox="1"/>
          <p:nvPr/>
        </p:nvSpPr>
        <p:spPr>
          <a:xfrm>
            <a:off x="457200" y="1143000"/>
            <a:ext cx="8229240" cy="1066320"/>
          </a:xfrm>
          <a:prstGeom prst="rect"/>
        </p:spPr>
        <p:txBody>
          <a:bodyPr anchor="ctr" bIns="45000" lIns="90000" rIns="90000" tIns="45000"/>
          <a:p/>
        </p:txBody>
      </p:sp>
      <p:sp>
        <p:nvSpPr>
          <p:cNvPr id="1048863"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*+p-qr/-st+-uvw</a:t>
            </a:r>
          </a:p>
          <a:p>
            <a:pPr>
              <a:lnSpc>
                <a:spcPct val="100000"/>
              </a:lnSpc>
            </a:pPr>
          </a:p>
        </p:txBody>
      </p:sp>
      <p:sp>
        <p:nvSpPr>
          <p:cNvPr id="1048864" name="CustomShape 3"/>
          <p:cNvSpPr/>
          <p:nvPr/>
        </p:nvSpPr>
        <p:spPr>
          <a:xfrm>
            <a:off x="467640" y="113400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Prefix  to  Infix</a:t>
            </a:r>
          </a:p>
        </p:txBody>
      </p:sp>
      <p:sp>
        <p:nvSpPr>
          <p:cNvPr id="1048865" name="CustomShape 4"/>
          <p:cNvSpPr/>
          <p:nvPr/>
        </p:nvSpPr>
        <p:spPr>
          <a:xfrm flipH="1">
            <a:off x="2554920" y="2853000"/>
            <a:ext cx="1007640" cy="360"/>
          </a:xfrm>
          <a:prstGeom prst="straightConnector1"/>
          <a:noFill/>
          <a:ln w="9360">
            <a:solidFill>
              <a:srgbClr val="53548A"/>
            </a:solidFill>
            <a:round/>
            <a:tailEnd type="arrow" w="med" len="med"/>
          </a:ln>
        </p:spPr>
      </p:sp>
    </p:spTree>
  </p:cSld>
  <p:clrMapOvr>
    <a:masterClrMapping/>
  </p:clrMapOvr>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271" name=""/>
        <p:cNvGrpSpPr/>
        <p:nvPr/>
      </p:nvGrpSpPr>
      <p:grpSpPr>
        <a:xfrm>
          <a:off x="0" y="0"/>
          <a:ext cx="0" cy="0"/>
          <a:chOff x="0" y="0"/>
          <a:chExt cx="0" cy="0"/>
        </a:xfrm>
      </p:grpSpPr>
      <p:sp>
        <p:nvSpPr>
          <p:cNvPr id="1048866" name="TextShape 1"/>
          <p:cNvSpPr txBox="1"/>
          <p:nvPr/>
        </p:nvSpPr>
        <p:spPr>
          <a:xfrm>
            <a:off x="457200" y="1143000"/>
            <a:ext cx="8229240" cy="1066320"/>
          </a:xfrm>
          <a:prstGeom prst="rect"/>
        </p:spPr>
        <p:txBody>
          <a:bodyPr anchor="ctr" bIns="45000" lIns="90000" rIns="90000" tIns="45000"/>
          <a:p/>
        </p:txBody>
      </p:sp>
      <p:sp>
        <p:nvSpPr>
          <p:cNvPr id="1048867"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*+p-qr/-st+-uvw</a:t>
            </a:r>
          </a:p>
          <a:p>
            <a:pPr>
              <a:lnSpc>
                <a:spcPct val="100000"/>
              </a:lnSpc>
            </a:pPr>
          </a:p>
          <a:p>
            <a:pPr>
              <a:lnSpc>
                <a:spcPct val="100000"/>
              </a:lnSpc>
            </a:pPr>
          </a:p>
          <a:p>
            <a:pPr>
              <a:lnSpc>
                <a:spcPct val="100000"/>
              </a:lnSpc>
              <a:buFont typeface="Georgia"/>
              <a:buChar char="•"/>
            </a:pPr>
            <a:r>
              <a:rPr sz="2800" lang="en-IN">
                <a:solidFill>
                  <a:srgbClr val="000000"/>
                </a:solidFill>
                <a:latin typeface="Georgia"/>
              </a:rPr>
              <a:t>(p+q-r)*(s-t)/(u-v+w)</a:t>
            </a:r>
          </a:p>
          <a:p>
            <a:pPr>
              <a:lnSpc>
                <a:spcPct val="100000"/>
              </a:lnSpc>
            </a:pPr>
          </a:p>
        </p:txBody>
      </p:sp>
      <p:sp>
        <p:nvSpPr>
          <p:cNvPr id="1048868" name="CustomShape 3"/>
          <p:cNvSpPr/>
          <p:nvPr/>
        </p:nvSpPr>
        <p:spPr>
          <a:xfrm>
            <a:off x="467640" y="113400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Prefix  to  Infix</a:t>
            </a:r>
          </a:p>
        </p:txBody>
      </p:sp>
      <p:sp>
        <p:nvSpPr>
          <p:cNvPr id="1048869" name="CustomShape 4"/>
          <p:cNvSpPr/>
          <p:nvPr/>
        </p:nvSpPr>
        <p:spPr>
          <a:xfrm flipH="1">
            <a:off x="2554920" y="2853000"/>
            <a:ext cx="1007640" cy="360"/>
          </a:xfrm>
          <a:prstGeom prst="straightConnector1"/>
          <a:noFill/>
          <a:ln w="9360">
            <a:solidFill>
              <a:srgbClr val="53548A"/>
            </a:solidFill>
            <a:round/>
            <a:tailEnd type="arrow" w="med" len="med"/>
          </a:ln>
        </p:spPr>
      </p:sp>
    </p:spTree>
  </p:cSld>
  <p:clrMapOvr>
    <a:masterClrMapping/>
  </p:clrMapOvr>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272" name=""/>
        <p:cNvGrpSpPr/>
        <p:nvPr/>
      </p:nvGrpSpPr>
      <p:grpSpPr>
        <a:xfrm>
          <a:off x="0" y="0"/>
          <a:ext cx="0" cy="0"/>
          <a:chOff x="0" y="0"/>
          <a:chExt cx="0" cy="0"/>
        </a:xfrm>
      </p:grpSpPr>
      <p:sp>
        <p:nvSpPr>
          <p:cNvPr id="1048870" name="TextShape 1"/>
          <p:cNvSpPr txBox="1"/>
          <p:nvPr/>
        </p:nvSpPr>
        <p:spPr>
          <a:xfrm>
            <a:off x="457200" y="1143000"/>
            <a:ext cx="8229240" cy="1066320"/>
          </a:xfrm>
          <a:prstGeom prst="rect"/>
        </p:spPr>
        <p:txBody>
          <a:bodyPr anchor="ctr" bIns="45000" lIns="90000" rIns="90000" tIns="45000"/>
          <a:p/>
        </p:txBody>
      </p:sp>
      <p:sp>
        <p:nvSpPr>
          <p:cNvPr id="1048871"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*+a-bc/-de+-fgh</a:t>
            </a:r>
          </a:p>
          <a:p>
            <a:pPr>
              <a:lnSpc>
                <a:spcPct val="100000"/>
              </a:lnSpc>
            </a:pPr>
          </a:p>
          <a:p>
            <a:pPr>
              <a:lnSpc>
                <a:spcPct val="100000"/>
              </a:lnSpc>
            </a:pPr>
          </a:p>
          <a:p>
            <a:pPr>
              <a:lnSpc>
                <a:spcPct val="100000"/>
              </a:lnSpc>
            </a:pPr>
          </a:p>
          <a:p>
            <a:pPr>
              <a:lnSpc>
                <a:spcPct val="100000"/>
              </a:lnSpc>
            </a:pPr>
          </a:p>
        </p:txBody>
      </p:sp>
      <p:sp>
        <p:nvSpPr>
          <p:cNvPr id="1048872" name="CustomShape 3"/>
          <p:cNvSpPr/>
          <p:nvPr/>
        </p:nvSpPr>
        <p:spPr>
          <a:xfrm>
            <a:off x="467640" y="113400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Prefix to Postfix</a:t>
            </a:r>
          </a:p>
        </p:txBody>
      </p:sp>
      <p:sp>
        <p:nvSpPr>
          <p:cNvPr id="1048873" name="CustomShape 4"/>
          <p:cNvSpPr/>
          <p:nvPr/>
        </p:nvSpPr>
        <p:spPr>
          <a:xfrm flipH="1">
            <a:off x="2554920" y="2853000"/>
            <a:ext cx="1007640" cy="360"/>
          </a:xfrm>
          <a:prstGeom prst="straightConnector1"/>
          <a:noFill/>
          <a:ln w="9360">
            <a:solidFill>
              <a:srgbClr val="53548A"/>
            </a:solidFill>
            <a:round/>
            <a:tailEnd type="arrow" w="med" len="med"/>
          </a:ln>
        </p:spPr>
      </p:sp>
    </p:spTree>
  </p:cSld>
  <p:clrMapOvr>
    <a:masterClrMapping/>
  </p:clrMapOvr>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8874" name="TextShape 1"/>
          <p:cNvSpPr txBox="1"/>
          <p:nvPr/>
        </p:nvSpPr>
        <p:spPr>
          <a:xfrm>
            <a:off x="457200" y="1143000"/>
            <a:ext cx="8229240" cy="1066320"/>
          </a:xfrm>
          <a:prstGeom prst="rect"/>
        </p:spPr>
        <p:txBody>
          <a:bodyPr anchor="ctr" bIns="45000" lIns="90000" rIns="90000" tIns="45000"/>
          <a:p/>
        </p:txBody>
      </p:sp>
      <p:sp>
        <p:nvSpPr>
          <p:cNvPr id="1048875"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*+a-bc/-de+-fgh</a:t>
            </a:r>
          </a:p>
          <a:p>
            <a:pPr>
              <a:lnSpc>
                <a:spcPct val="100000"/>
              </a:lnSpc>
            </a:pPr>
          </a:p>
          <a:p>
            <a:pPr>
              <a:lnSpc>
                <a:spcPct val="100000"/>
              </a:lnSpc>
            </a:pPr>
          </a:p>
          <a:p>
            <a:pPr>
              <a:lnSpc>
                <a:spcPct val="100000"/>
              </a:lnSpc>
            </a:pPr>
          </a:p>
          <a:p>
            <a:pPr>
              <a:lnSpc>
                <a:spcPct val="100000"/>
              </a:lnSpc>
              <a:buFont typeface="Georgia"/>
              <a:buChar char="•"/>
            </a:pPr>
            <a:r>
              <a:rPr sz="2800" lang="en-IN">
                <a:solidFill>
                  <a:srgbClr val="000000"/>
                </a:solidFill>
                <a:latin typeface="Georgia"/>
              </a:rPr>
              <a:t>abc-+de-fg-h+/*</a:t>
            </a:r>
          </a:p>
        </p:txBody>
      </p:sp>
      <p:sp>
        <p:nvSpPr>
          <p:cNvPr id="1048876" name="CustomShape 3"/>
          <p:cNvSpPr/>
          <p:nvPr/>
        </p:nvSpPr>
        <p:spPr>
          <a:xfrm>
            <a:off x="467640" y="113400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Prefix to Postfix</a:t>
            </a:r>
          </a:p>
        </p:txBody>
      </p:sp>
      <p:sp>
        <p:nvSpPr>
          <p:cNvPr id="1048877" name="CustomShape 4"/>
          <p:cNvSpPr/>
          <p:nvPr/>
        </p:nvSpPr>
        <p:spPr>
          <a:xfrm flipH="1">
            <a:off x="2554920" y="2853000"/>
            <a:ext cx="1007640" cy="360"/>
          </a:xfrm>
          <a:prstGeom prst="straightConnector1"/>
          <a:noFill/>
          <a:ln w="9360">
            <a:solidFill>
              <a:srgbClr val="53548A"/>
            </a:solidFill>
            <a:round/>
            <a:tailEnd type="arrow" w="med" len="med"/>
          </a:ln>
        </p:spPr>
      </p:sp>
    </p:spTree>
  </p:cSld>
  <p:clrMapOvr>
    <a:masterClrMapping/>
  </p:clrMapOvr>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274" name=""/>
        <p:cNvGrpSpPr/>
        <p:nvPr/>
      </p:nvGrpSpPr>
      <p:grpSpPr>
        <a:xfrm>
          <a:off x="0" y="0"/>
          <a:ext cx="0" cy="0"/>
          <a:chOff x="0" y="0"/>
          <a:chExt cx="0" cy="0"/>
        </a:xfrm>
      </p:grpSpPr>
      <p:sp>
        <p:nvSpPr>
          <p:cNvPr id="1048878"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UNIT V Stack</a:t>
            </a:r>
          </a:p>
        </p:txBody>
      </p:sp>
      <p:sp>
        <p:nvSpPr>
          <p:cNvPr id="1048879" name="TextShape 2"/>
          <p:cNvSpPr txBox="1"/>
          <p:nvPr/>
        </p:nvSpPr>
        <p:spPr>
          <a:xfrm>
            <a:off x="457200" y="2249280"/>
            <a:ext cx="8229240" cy="4324680"/>
          </a:xfrm>
          <a:prstGeom prst="rect"/>
        </p:spPr>
        <p:txBody>
          <a:bodyPr bIns="45000" lIns="90000" rIns="90000" tIns="45000"/>
          <a:p/>
        </p:txBody>
      </p:sp>
      <p:pic>
        <p:nvPicPr>
          <p:cNvPr id="2097182" name="Picture 2" descr=""/>
          <p:cNvPicPr>
            <a:picLocks/>
          </p:cNvPicPr>
          <p:nvPr/>
        </p:nvPicPr>
        <p:blipFill>
          <a:blip xmlns:r="http://schemas.openxmlformats.org/officeDocument/2006/relationships" r:embed="rId1"/>
          <a:stretch>
            <a:fillRect/>
          </a:stretch>
        </p:blipFill>
        <p:spPr>
          <a:xfrm>
            <a:off x="467640" y="2565000"/>
            <a:ext cx="8048160" cy="3469320"/>
          </a:xfrm>
          <a:prstGeom prst="rect"/>
          <a:ln>
            <a:noFill/>
          </a:ln>
        </p:spPr>
      </p:pic>
    </p:spTree>
  </p:cSld>
  <p:clrMapOvr>
    <a:masterClrMapping/>
  </p:clrMapOvr>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48880" name="TextShape 1"/>
          <p:cNvSpPr txBox="1"/>
          <p:nvPr/>
        </p:nvSpPr>
        <p:spPr>
          <a:xfrm>
            <a:off x="457200" y="332640"/>
            <a:ext cx="8229240" cy="1066320"/>
          </a:xfrm>
          <a:prstGeom prst="rect"/>
        </p:spPr>
        <p:txBody>
          <a:bodyPr anchor="ctr" bIns="45000" lIns="90000" rIns="90000" tIns="45000"/>
          <a:p>
            <a:pPr>
              <a:lnSpc>
                <a:spcPct val="100000"/>
              </a:lnSpc>
            </a:pPr>
            <a:r>
              <a:rPr sz="4000" lang="en-IN">
                <a:solidFill>
                  <a:srgbClr val="424456"/>
                </a:solidFill>
                <a:latin typeface="Trebuchet MS"/>
              </a:rPr>
              <a:t>Applications of Stack</a:t>
            </a:r>
          </a:p>
        </p:txBody>
      </p:sp>
      <p:sp>
        <p:nvSpPr>
          <p:cNvPr id="1048881" name="TextShape 2"/>
          <p:cNvSpPr txBox="1"/>
          <p:nvPr/>
        </p:nvSpPr>
        <p:spPr>
          <a:xfrm>
            <a:off x="457200" y="1412640"/>
            <a:ext cx="8229240" cy="5161320"/>
          </a:xfrm>
          <a:prstGeom prst="rect"/>
        </p:spPr>
        <p:txBody>
          <a:bodyPr bIns="45000" lIns="90000" rIns="90000" tIns="45000"/>
          <a:p>
            <a:pPr>
              <a:lnSpc>
                <a:spcPct val="100000"/>
              </a:lnSpc>
              <a:buFont typeface="Georgia"/>
              <a:buChar char="•"/>
            </a:pPr>
            <a:r>
              <a:rPr sz="2800" lang="en-IN">
                <a:solidFill>
                  <a:srgbClr val="000000"/>
                </a:solidFill>
                <a:latin typeface="Georgia"/>
              </a:rPr>
              <a:t>Infix to Postfix /Prefix conversion</a:t>
            </a:r>
          </a:p>
          <a:p>
            <a:pPr>
              <a:lnSpc>
                <a:spcPct val="100000"/>
              </a:lnSpc>
              <a:buFont typeface="Georgia"/>
              <a:buChar char="•"/>
            </a:pPr>
            <a:r>
              <a:rPr sz="2800" lang="en-IN">
                <a:solidFill>
                  <a:srgbClr val="000000"/>
                </a:solidFill>
                <a:latin typeface="Georgia"/>
              </a:rPr>
              <a:t>Reversing a string</a:t>
            </a:r>
          </a:p>
          <a:p>
            <a:pPr>
              <a:lnSpc>
                <a:spcPct val="100000"/>
              </a:lnSpc>
              <a:buFont typeface="Georgia"/>
              <a:buChar char="•"/>
            </a:pPr>
            <a:r>
              <a:rPr sz="2800" lang="en-IN">
                <a:solidFill>
                  <a:srgbClr val="000000"/>
                </a:solidFill>
                <a:latin typeface="Georgia"/>
              </a:rPr>
              <a:t>Balancing of symbols</a:t>
            </a:r>
          </a:p>
          <a:p>
            <a:pPr>
              <a:lnSpc>
                <a:spcPct val="100000"/>
              </a:lnSpc>
              <a:buFont typeface="Georgia"/>
              <a:buChar char="•"/>
            </a:pPr>
            <a:r>
              <a:rPr sz="2800" lang="en-IN">
                <a:solidFill>
                  <a:srgbClr val="000000"/>
                </a:solidFill>
                <a:latin typeface="Georgia"/>
              </a:rPr>
              <a:t>Redo-undo features at many places like editors, photoshop.</a:t>
            </a:r>
          </a:p>
          <a:p>
            <a:pPr>
              <a:lnSpc>
                <a:spcPct val="100000"/>
              </a:lnSpc>
              <a:buFont typeface="Georgia"/>
              <a:buChar char="•"/>
            </a:pPr>
            <a:r>
              <a:rPr sz="2800" lang="en-IN">
                <a:solidFill>
                  <a:srgbClr val="000000"/>
                </a:solidFill>
                <a:latin typeface="Georgia"/>
              </a:rPr>
              <a:t>Forward and backward feature in web browsers</a:t>
            </a:r>
          </a:p>
          <a:p>
            <a:pPr>
              <a:lnSpc>
                <a:spcPct val="100000"/>
              </a:lnSpc>
              <a:buFont typeface="Georgia"/>
              <a:buChar char="•"/>
            </a:pPr>
            <a:r>
              <a:rPr sz="2800" lang="en-IN">
                <a:solidFill>
                  <a:srgbClr val="000000"/>
                </a:solidFill>
                <a:latin typeface="Georgia"/>
              </a:rPr>
              <a:t>Used in many algorithms like Tower of Hanoi, tree traversals,</a:t>
            </a:r>
          </a:p>
          <a:p>
            <a:pPr>
              <a:lnSpc>
                <a:spcPct val="100000"/>
              </a:lnSpc>
              <a:buFont typeface="Georgia"/>
              <a:buChar char="•"/>
            </a:pPr>
            <a:r>
              <a:rPr sz="2800" lang="en-IN">
                <a:solidFill>
                  <a:srgbClr val="000000"/>
                </a:solidFill>
                <a:latin typeface="Georgia"/>
              </a:rPr>
              <a:t>stock span problem, histogram problem.</a:t>
            </a:r>
          </a:p>
          <a:p>
            <a:pPr>
              <a:lnSpc>
                <a:spcPct val="100000"/>
              </a:lnSpc>
              <a:buFont typeface="Georgia"/>
              <a:buChar char="•"/>
            </a:pPr>
            <a:r>
              <a:rPr sz="2800" lang="en-IN">
                <a:solidFill>
                  <a:srgbClr val="000000"/>
                </a:solidFill>
                <a:latin typeface="Georgia"/>
              </a:rPr>
              <a:t>Other applications can be Backtracking, Knight tour problem, rat</a:t>
            </a:r>
          </a:p>
          <a:p>
            <a:pPr>
              <a:lnSpc>
                <a:spcPct val="100000"/>
              </a:lnSpc>
              <a:buFont typeface="Georgia"/>
              <a:buChar char="•"/>
            </a:pPr>
            <a:r>
              <a:rPr sz="2800" lang="en-IN">
                <a:solidFill>
                  <a:srgbClr val="000000"/>
                </a:solidFill>
                <a:latin typeface="Georgia"/>
              </a:rPr>
              <a:t>in a maze, N queen problem and sudoku solver</a:t>
            </a:r>
          </a:p>
          <a:p>
            <a:pPr>
              <a:lnSpc>
                <a:spcPct val="100000"/>
              </a:lnSpc>
              <a:buFont typeface="Georgia"/>
              <a:buChar char="•"/>
            </a:pPr>
            <a:r>
              <a:rPr sz="2800" lang="en-IN">
                <a:solidFill>
                  <a:srgbClr val="000000"/>
                </a:solidFill>
                <a:latin typeface="Georgia"/>
              </a:rPr>
              <a:t>In Graph Algorithms like Topological Sorting and Strongly</a:t>
            </a:r>
          </a:p>
          <a:p>
            <a:pPr>
              <a:lnSpc>
                <a:spcPct val="100000"/>
              </a:lnSpc>
              <a:buFont typeface="Georgia"/>
              <a:buChar char="•"/>
            </a:pPr>
            <a:r>
              <a:rPr sz="2800" lang="en-IN">
                <a:solidFill>
                  <a:srgbClr val="000000"/>
                </a:solidFill>
                <a:latin typeface="Georgia"/>
              </a:rPr>
              <a:t>Connected Components</a:t>
            </a:r>
          </a:p>
        </p:txBody>
      </p:sp>
    </p:spTree>
  </p:cSld>
  <p:clrMapOvr>
    <a:masterClrMapping/>
  </p:clrMapOvr>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276" name=""/>
        <p:cNvGrpSpPr/>
        <p:nvPr/>
      </p:nvGrpSpPr>
      <p:grpSpPr>
        <a:xfrm>
          <a:off x="0" y="0"/>
          <a:ext cx="0" cy="0"/>
          <a:chOff x="0" y="0"/>
          <a:chExt cx="0" cy="0"/>
        </a:xfrm>
      </p:grpSpPr>
      <p:sp>
        <p:nvSpPr>
          <p:cNvPr id="1048882" name="TextShape 1"/>
          <p:cNvSpPr txBox="1"/>
          <p:nvPr/>
        </p:nvSpPr>
        <p:spPr>
          <a:xfrm>
            <a:off x="457200" y="1143000"/>
            <a:ext cx="8229240" cy="1066320"/>
          </a:xfrm>
          <a:prstGeom prst="rect"/>
        </p:spPr>
        <p:txBody>
          <a:bodyPr anchor="ctr" bIns="45000" lIns="90000" rIns="90000" tIns="45000"/>
          <a:p>
            <a:pPr algn="ctr">
              <a:lnSpc>
                <a:spcPct val="100000"/>
              </a:lnSpc>
            </a:pPr>
            <a:r>
              <a:rPr sz="4000" lang="en-IN">
                <a:solidFill>
                  <a:srgbClr val="424456"/>
                </a:solidFill>
                <a:latin typeface="Trebuchet MS"/>
              </a:rPr>
              <a:t>DSL Group - D</a:t>
            </a:r>
          </a:p>
        </p:txBody>
      </p:sp>
      <p:sp>
        <p:nvSpPr>
          <p:cNvPr id="1048883" name="TextShape 2"/>
          <p:cNvSpPr txBox="1"/>
          <p:nvPr/>
        </p:nvSpPr>
        <p:spPr>
          <a:xfrm>
            <a:off x="457200" y="2249280"/>
            <a:ext cx="8229240" cy="4324680"/>
          </a:xfrm>
          <a:prstGeom prst="rect"/>
        </p:spPr>
        <p:txBody>
          <a:bodyPr bIns="45000" lIns="90000" rIns="90000" tIns="45000"/>
          <a:p/>
        </p:txBody>
      </p:sp>
      <p:pic>
        <p:nvPicPr>
          <p:cNvPr id="2097183" name="Picture 2" descr=""/>
          <p:cNvPicPr>
            <a:picLocks/>
          </p:cNvPicPr>
          <p:nvPr/>
        </p:nvPicPr>
        <p:blipFill>
          <a:blip xmlns:r="http://schemas.openxmlformats.org/officeDocument/2006/relationships" r:embed="rId1"/>
          <a:stretch>
            <a:fillRect/>
          </a:stretch>
        </p:blipFill>
        <p:spPr>
          <a:xfrm>
            <a:off x="395640" y="2667600"/>
            <a:ext cx="8400960" cy="2849040"/>
          </a:xfrm>
          <a:prstGeom prst="rect"/>
          <a:ln>
            <a:noFill/>
          </a:ln>
        </p:spPr>
      </p:pic>
    </p:spTree>
  </p:cSld>
  <p:clrMapOvr>
    <a:masterClrMapping/>
  </p:clrMapOvr>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277" name=""/>
        <p:cNvGrpSpPr/>
        <p:nvPr/>
      </p:nvGrpSpPr>
      <p:grpSpPr>
        <a:xfrm>
          <a:off x="0" y="0"/>
          <a:ext cx="0" cy="0"/>
          <a:chOff x="0" y="0"/>
          <a:chExt cx="0" cy="0"/>
        </a:xfrm>
      </p:grpSpPr>
      <p:sp>
        <p:nvSpPr>
          <p:cNvPr id="1048884" name="TextShape 1"/>
          <p:cNvSpPr txBox="1"/>
          <p:nvPr/>
        </p:nvSpPr>
        <p:spPr>
          <a:xfrm>
            <a:off x="457200" y="1143000"/>
            <a:ext cx="8229240" cy="1066320"/>
          </a:xfrm>
          <a:prstGeom prst="rect"/>
        </p:spPr>
        <p:txBody>
          <a:bodyPr anchor="ctr" bIns="45000" lIns="90000" rIns="90000" tIns="45000"/>
          <a:p/>
        </p:txBody>
      </p:sp>
      <p:sp>
        <p:nvSpPr>
          <p:cNvPr id="1048885" name="CustomShape 2"/>
          <p:cNvSpPr/>
          <p:nvPr/>
        </p:nvSpPr>
        <p:spPr>
          <a:xfrm>
            <a:off x="457200" y="1131840"/>
            <a:ext cx="8228520" cy="1144800"/>
          </a:xfrm>
          <a:prstGeom prst="rect"/>
          <a:noFill/>
          <a:ln>
            <a:noFill/>
          </a:ln>
        </p:spPr>
        <p:txBody>
          <a:bodyPr anchor="ctr" bIns="0" lIns="0" rIns="0" tIns="0"/>
          <a:p>
            <a:pPr algn="ctr">
              <a:lnSpc>
                <a:spcPct val="100000"/>
              </a:lnSpc>
            </a:pPr>
            <a:r>
              <a:rPr sz="4000" lang="en-IN">
                <a:solidFill>
                  <a:srgbClr val="000000"/>
                </a:solidFill>
                <a:latin typeface="Arial"/>
              </a:rPr>
              <a:t> </a:t>
            </a:r>
            <a:r>
              <a:rPr sz="4000" lang="en-IN">
                <a:solidFill>
                  <a:srgbClr val="000000"/>
                </a:solidFill>
                <a:latin typeface="Georgia"/>
              </a:rPr>
              <a:t>Balancing of symbols</a:t>
            </a:r>
          </a:p>
          <a:p>
            <a:pPr algn="ctr">
              <a:lnSpc>
                <a:spcPct val="100000"/>
              </a:lnSpc>
            </a:pPr>
          </a:p>
        </p:txBody>
      </p:sp>
      <p:sp>
        <p:nvSpPr>
          <p:cNvPr id="1048886" name="TextShape 3"/>
          <p:cNvSpPr txBox="1"/>
          <p:nvPr/>
        </p:nvSpPr>
        <p:spPr>
          <a:xfrm>
            <a:off x="457200" y="2249280"/>
            <a:ext cx="8229240" cy="4324680"/>
          </a:xfrm>
          <a:prstGeom prst="rect"/>
        </p:spPr>
        <p:txBody>
          <a:bodyPr bIns="45000" lIns="90000" rIns="90000" tIns="45000"/>
          <a:p/>
        </p:txBody>
      </p:sp>
      <p:pic>
        <p:nvPicPr>
          <p:cNvPr id="2097184" name="Picture 2" descr=""/>
          <p:cNvPicPr>
            <a:picLocks/>
          </p:cNvPicPr>
          <p:nvPr/>
        </p:nvPicPr>
        <p:blipFill>
          <a:blip xmlns:r="http://schemas.openxmlformats.org/officeDocument/2006/relationships" r:embed="rId1"/>
          <a:stretch>
            <a:fillRect/>
          </a:stretch>
        </p:blipFill>
        <p:spPr>
          <a:xfrm>
            <a:off x="680040" y="2444400"/>
            <a:ext cx="7871040" cy="2856600"/>
          </a:xfrm>
          <a:prstGeom prst="rect"/>
          <a:ln>
            <a:noFill/>
          </a:ln>
        </p:spPr>
      </p:pic>
      <p:sp>
        <p:nvSpPr>
          <p:cNvPr id="1048887" name="CustomShape 4"/>
          <p:cNvSpPr/>
          <p:nvPr/>
        </p:nvSpPr>
        <p:spPr>
          <a:xfrm>
            <a:off x="680040" y="5517360"/>
            <a:ext cx="7203960" cy="639000"/>
          </a:xfrm>
          <a:prstGeom prst="rect"/>
          <a:noFill/>
          <a:ln>
            <a:noFill/>
          </a:ln>
        </p:spPr>
        <p:txBody>
          <a:bodyPr bIns="45000" lIns="90000" rIns="90000" tIns="45000"/>
          <a:p>
            <a:pPr algn="ctr">
              <a:lnSpc>
                <a:spcPct val="100000"/>
              </a:lnSpc>
            </a:pPr>
            <a:r>
              <a:rPr lang="en-IN">
                <a:solidFill>
                  <a:srgbClr val="000000"/>
                </a:solidFill>
                <a:latin typeface="Georgia"/>
              </a:rPr>
              <a:t>The contents of a stack during the scan of an expression that contains the balanced delimiters { [ ( ) ] }</a:t>
            </a:r>
          </a:p>
        </p:txBody>
      </p:sp>
    </p:spTree>
  </p:cSld>
  <p:clrMapOvr>
    <a:masterClrMapping/>
  </p:clrMapOvr>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278" name=""/>
        <p:cNvGrpSpPr/>
        <p:nvPr/>
      </p:nvGrpSpPr>
      <p:grpSpPr>
        <a:xfrm>
          <a:off x="0" y="0"/>
          <a:ext cx="0" cy="0"/>
          <a:chOff x="0" y="0"/>
          <a:chExt cx="0" cy="0"/>
        </a:xfrm>
      </p:grpSpPr>
      <p:sp>
        <p:nvSpPr>
          <p:cNvPr id="1048888" name="TextShape 1"/>
          <p:cNvSpPr txBox="1"/>
          <p:nvPr/>
        </p:nvSpPr>
        <p:spPr>
          <a:xfrm>
            <a:off x="457200" y="1143000"/>
            <a:ext cx="8229240" cy="1066320"/>
          </a:xfrm>
          <a:prstGeom prst="rect"/>
        </p:spPr>
        <p:txBody>
          <a:bodyPr anchor="ctr" bIns="45000" lIns="90000" rIns="90000" tIns="45000"/>
          <a:p/>
        </p:txBody>
      </p:sp>
      <p:sp>
        <p:nvSpPr>
          <p:cNvPr id="1048889" name="CustomShape 2"/>
          <p:cNvSpPr/>
          <p:nvPr/>
        </p:nvSpPr>
        <p:spPr>
          <a:xfrm>
            <a:off x="457200" y="1131840"/>
            <a:ext cx="8228520" cy="1144800"/>
          </a:xfrm>
          <a:prstGeom prst="rect"/>
          <a:noFill/>
          <a:ln>
            <a:noFill/>
          </a:ln>
        </p:spPr>
        <p:txBody>
          <a:bodyPr anchor="ctr" bIns="0" lIns="0" rIns="0" tIns="0"/>
          <a:p>
            <a:pPr algn="ctr">
              <a:lnSpc>
                <a:spcPct val="100000"/>
              </a:lnSpc>
            </a:pPr>
            <a:r>
              <a:rPr sz="4000" lang="en-IN">
                <a:solidFill>
                  <a:srgbClr val="000000"/>
                </a:solidFill>
                <a:latin typeface="Arial"/>
              </a:rPr>
              <a:t> </a:t>
            </a:r>
            <a:r>
              <a:rPr sz="4000" lang="en-IN">
                <a:solidFill>
                  <a:srgbClr val="000000"/>
                </a:solidFill>
                <a:latin typeface="Georgia"/>
              </a:rPr>
              <a:t>Balancing of symbols</a:t>
            </a:r>
          </a:p>
          <a:p>
            <a:pPr algn="ctr">
              <a:lnSpc>
                <a:spcPct val="100000"/>
              </a:lnSpc>
            </a:pPr>
          </a:p>
        </p:txBody>
      </p:sp>
      <p:sp>
        <p:nvSpPr>
          <p:cNvPr id="1048890" name="TextShape 3"/>
          <p:cNvSpPr txBox="1"/>
          <p:nvPr/>
        </p:nvSpPr>
        <p:spPr>
          <a:xfrm>
            <a:off x="457200" y="2249280"/>
            <a:ext cx="8229240" cy="4324680"/>
          </a:xfrm>
          <a:prstGeom prst="rect"/>
        </p:spPr>
        <p:txBody>
          <a:bodyPr bIns="45000" lIns="90000" rIns="90000" tIns="45000"/>
          <a:p/>
        </p:txBody>
      </p:sp>
      <p:sp>
        <p:nvSpPr>
          <p:cNvPr id="1048891" name="CustomShape 4"/>
          <p:cNvSpPr/>
          <p:nvPr/>
        </p:nvSpPr>
        <p:spPr>
          <a:xfrm>
            <a:off x="680040" y="5879160"/>
            <a:ext cx="7203960" cy="639000"/>
          </a:xfrm>
          <a:prstGeom prst="rect"/>
          <a:noFill/>
          <a:ln>
            <a:noFill/>
          </a:ln>
        </p:spPr>
        <p:txBody>
          <a:bodyPr bIns="45000" lIns="90000" rIns="90000" tIns="45000"/>
          <a:p>
            <a:pPr algn="ctr">
              <a:lnSpc>
                <a:spcPct val="100000"/>
              </a:lnSpc>
            </a:pPr>
            <a:r>
              <a:rPr lang="en-IN">
                <a:solidFill>
                  <a:srgbClr val="000000"/>
                </a:solidFill>
                <a:latin typeface="Georgia"/>
              </a:rPr>
              <a:t>The contents of a stack during the scan of an expression that contains the unbalanced delimiters [ ( ) ] }</a:t>
            </a:r>
          </a:p>
        </p:txBody>
      </p:sp>
      <p:pic>
        <p:nvPicPr>
          <p:cNvPr id="2097185" name="Picture 2" descr=""/>
          <p:cNvPicPr>
            <a:picLocks/>
          </p:cNvPicPr>
          <p:nvPr/>
        </p:nvPicPr>
        <p:blipFill>
          <a:blip xmlns:r="http://schemas.openxmlformats.org/officeDocument/2006/relationships" r:embed="rId1"/>
          <a:stretch>
            <a:fillRect/>
          </a:stretch>
        </p:blipFill>
        <p:spPr>
          <a:xfrm>
            <a:off x="1043640" y="2174040"/>
            <a:ext cx="7251120" cy="3630960"/>
          </a:xfrm>
          <a:prstGeom prst="rect"/>
          <a:ln>
            <a:noFill/>
          </a:ln>
        </p:spPr>
      </p:pic>
    </p:spTree>
  </p:cSld>
  <p:clrMapOvr>
    <a:masterClrMapping/>
  </p:clrMapOvr>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279" name=""/>
        <p:cNvGrpSpPr/>
        <p:nvPr/>
      </p:nvGrpSpPr>
      <p:grpSpPr>
        <a:xfrm>
          <a:off x="0" y="0"/>
          <a:ext cx="0" cy="0"/>
          <a:chOff x="0" y="0"/>
          <a:chExt cx="0" cy="0"/>
        </a:xfrm>
      </p:grpSpPr>
      <p:sp>
        <p:nvSpPr>
          <p:cNvPr id="1048892" name="TextShape 1"/>
          <p:cNvSpPr txBox="1"/>
          <p:nvPr/>
        </p:nvSpPr>
        <p:spPr>
          <a:xfrm>
            <a:off x="457200" y="1143000"/>
            <a:ext cx="8229240" cy="1066320"/>
          </a:xfrm>
          <a:prstGeom prst="rect"/>
        </p:spPr>
        <p:txBody>
          <a:bodyPr anchor="ctr" bIns="45000" lIns="90000" rIns="90000" tIns="45000"/>
          <a:p>
            <a:pPr algn="ctr">
              <a:lnSpc>
                <a:spcPct val="100000"/>
              </a:lnSpc>
            </a:pPr>
            <a:r>
              <a:rPr sz="4000" lang="en-IN">
                <a:solidFill>
                  <a:srgbClr val="424456"/>
                </a:solidFill>
                <a:latin typeface="Trebuchet MS"/>
              </a:rPr>
              <a:t>DSL Group - D</a:t>
            </a:r>
          </a:p>
        </p:txBody>
      </p:sp>
      <p:sp>
        <p:nvSpPr>
          <p:cNvPr id="1048893" name="TextShape 2"/>
          <p:cNvSpPr txBox="1"/>
          <p:nvPr/>
        </p:nvSpPr>
        <p:spPr>
          <a:xfrm>
            <a:off x="457200" y="2249280"/>
            <a:ext cx="8229240" cy="4324680"/>
          </a:xfrm>
          <a:prstGeom prst="rect"/>
        </p:spPr>
        <p:txBody>
          <a:bodyPr bIns="45000" lIns="90000" rIns="90000" tIns="45000"/>
          <a:p/>
        </p:txBody>
      </p:sp>
      <p:pic>
        <p:nvPicPr>
          <p:cNvPr id="2097186" name="Picture 2" descr=""/>
          <p:cNvPicPr>
            <a:picLocks/>
          </p:cNvPicPr>
          <p:nvPr/>
        </p:nvPicPr>
        <p:blipFill>
          <a:blip xmlns:r="http://schemas.openxmlformats.org/officeDocument/2006/relationships" r:embed="rId1"/>
          <a:stretch>
            <a:fillRect/>
          </a:stretch>
        </p:blipFill>
        <p:spPr>
          <a:xfrm>
            <a:off x="395640" y="2667600"/>
            <a:ext cx="8400960" cy="2849040"/>
          </a:xfrm>
          <a:prstGeom prst="rect"/>
          <a:ln>
            <a:noFill/>
          </a:ln>
        </p:spPr>
      </p:pic>
    </p:spTree>
  </p:cSld>
  <p:clrMapOvr>
    <a:masterClrMapping/>
  </p:clrMapOvr>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280" name=""/>
        <p:cNvGrpSpPr/>
        <p:nvPr/>
      </p:nvGrpSpPr>
      <p:grpSpPr>
        <a:xfrm>
          <a:off x="0" y="0"/>
          <a:ext cx="0" cy="0"/>
          <a:chOff x="0" y="0"/>
          <a:chExt cx="0" cy="0"/>
        </a:xfrm>
      </p:grpSpPr>
      <p:sp>
        <p:nvSpPr>
          <p:cNvPr id="1048894" name="TextShape 1"/>
          <p:cNvSpPr txBox="1"/>
          <p:nvPr/>
        </p:nvSpPr>
        <p:spPr>
          <a:xfrm>
            <a:off x="457200" y="1143000"/>
            <a:ext cx="8229240" cy="1066320"/>
          </a:xfrm>
          <a:prstGeom prst="rect"/>
        </p:spPr>
        <p:txBody>
          <a:bodyPr anchor="ctr" bIns="45000" lIns="90000" rIns="90000" tIns="45000"/>
          <a:p/>
        </p:txBody>
      </p:sp>
      <p:sp>
        <p:nvSpPr>
          <p:cNvPr id="1048895"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Operators are no longer ambiguous with respect to the operand</a:t>
            </a:r>
          </a:p>
          <a:p>
            <a:pPr>
              <a:lnSpc>
                <a:spcPct val="100000"/>
              </a:lnSpc>
            </a:pPr>
          </a:p>
          <a:p>
            <a:pPr>
              <a:lnSpc>
                <a:spcPct val="100000"/>
              </a:lnSpc>
              <a:buFont typeface="Georgia"/>
              <a:buChar char="•"/>
            </a:pPr>
            <a:r>
              <a:rPr sz="2800" lang="en-IN">
                <a:solidFill>
                  <a:srgbClr val="000000"/>
                </a:solidFill>
                <a:latin typeface="Georgia"/>
              </a:rPr>
              <a:t>Order of operations within prefix and postfix expressions is completely determined by only the position of the operator   </a:t>
            </a:r>
          </a:p>
          <a:p>
            <a:pPr>
              <a:lnSpc>
                <a:spcPct val="100000"/>
              </a:lnSpc>
            </a:pPr>
          </a:p>
          <a:p>
            <a:pPr>
              <a:lnSpc>
                <a:spcPct val="100000"/>
              </a:lnSpc>
              <a:buFont typeface="Georgia"/>
              <a:buChar char="•"/>
            </a:pPr>
            <a:r>
              <a:rPr sz="2800" lang="en-IN">
                <a:solidFill>
                  <a:srgbClr val="000000"/>
                </a:solidFill>
                <a:latin typeface="Georgia"/>
              </a:rPr>
              <a:t>During compilation of expression, infix expression is converted to postfix form first and then it is evaluated</a:t>
            </a:r>
          </a:p>
        </p:txBody>
      </p:sp>
      <p:sp>
        <p:nvSpPr>
          <p:cNvPr id="1048896" name="CustomShape 3"/>
          <p:cNvSpPr/>
          <p:nvPr/>
        </p:nvSpPr>
        <p:spPr>
          <a:xfrm>
            <a:off x="467640" y="113400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Need for Prefix and Postfix Expressions</a:t>
            </a:r>
          </a:p>
        </p:txBody>
      </p:sp>
    </p:spTree>
  </p:cSld>
  <p:clrMapOvr>
    <a:masterClrMapping/>
  </p:clrMapOvr>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48897" name="TextShape 1"/>
          <p:cNvSpPr txBox="1"/>
          <p:nvPr/>
        </p:nvSpPr>
        <p:spPr>
          <a:xfrm>
            <a:off x="457200" y="1143000"/>
            <a:ext cx="8229240" cy="1066320"/>
          </a:xfrm>
          <a:prstGeom prst="rect"/>
        </p:spPr>
        <p:txBody>
          <a:bodyPr anchor="ctr" bIns="45000" lIns="90000" rIns="90000" tIns="45000"/>
          <a:p/>
        </p:txBody>
      </p:sp>
      <p:sp>
        <p:nvSpPr>
          <p:cNvPr id="1048898" name="TextShape 2"/>
          <p:cNvSpPr txBox="1"/>
          <p:nvPr/>
        </p:nvSpPr>
        <p:spPr>
          <a:xfrm>
            <a:off x="457200" y="2249280"/>
            <a:ext cx="8229240" cy="4324680"/>
          </a:xfrm>
          <a:prstGeom prst="rect"/>
        </p:spPr>
        <p:txBody>
          <a:bodyPr bIns="45000" lIns="90000" rIns="90000" tIns="45000"/>
          <a:p/>
        </p:txBody>
      </p:sp>
      <p:sp>
        <p:nvSpPr>
          <p:cNvPr id="1048899" name="CustomShape 3"/>
          <p:cNvSpPr/>
          <p:nvPr/>
        </p:nvSpPr>
        <p:spPr>
          <a:xfrm>
            <a:off x="467640" y="113400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Postfix Expression Evaluations</a:t>
            </a:r>
          </a:p>
        </p:txBody>
      </p:sp>
      <p:pic>
        <p:nvPicPr>
          <p:cNvPr id="2097187" name="Picture 2" descr=""/>
          <p:cNvPicPr>
            <a:picLocks/>
          </p:cNvPicPr>
          <p:nvPr/>
        </p:nvPicPr>
        <p:blipFill>
          <a:blip xmlns:r="http://schemas.openxmlformats.org/officeDocument/2006/relationships" r:embed="rId1"/>
          <a:stretch>
            <a:fillRect/>
          </a:stretch>
        </p:blipFill>
        <p:spPr>
          <a:xfrm>
            <a:off x="1979640" y="2633760"/>
            <a:ext cx="5256360" cy="3243240"/>
          </a:xfrm>
          <a:prstGeom prst="rect"/>
          <a:ln>
            <a:noFill/>
          </a:ln>
        </p:spPr>
      </p:pic>
    </p:spTree>
  </p:cSld>
  <p:clrMapOvr>
    <a:masterClrMapping/>
  </p:clrMapOvr>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282" name=""/>
        <p:cNvGrpSpPr/>
        <p:nvPr/>
      </p:nvGrpSpPr>
      <p:grpSpPr>
        <a:xfrm>
          <a:off x="0" y="0"/>
          <a:ext cx="0" cy="0"/>
          <a:chOff x="0" y="0"/>
          <a:chExt cx="0" cy="0"/>
        </a:xfrm>
      </p:grpSpPr>
      <p:sp>
        <p:nvSpPr>
          <p:cNvPr id="1048900" name="TextShape 1"/>
          <p:cNvSpPr txBox="1"/>
          <p:nvPr/>
        </p:nvSpPr>
        <p:spPr>
          <a:xfrm>
            <a:off x="457200" y="1143000"/>
            <a:ext cx="8229240" cy="1066320"/>
          </a:xfrm>
          <a:prstGeom prst="rect"/>
        </p:spPr>
        <p:txBody>
          <a:bodyPr anchor="ctr" bIns="45000" lIns="90000" rIns="90000" tIns="45000"/>
          <a:p/>
        </p:txBody>
      </p:sp>
      <p:sp>
        <p:nvSpPr>
          <p:cNvPr id="1048901" name="TextShape 2"/>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AB+C-BA+C$-</a:t>
            </a:r>
          </a:p>
          <a:p>
            <a:pPr lvl="1">
              <a:lnSpc>
                <a:spcPct val="100000"/>
              </a:lnSpc>
              <a:buFont typeface="Georgia"/>
              <a:buChar char="▫"/>
            </a:pPr>
            <a:r>
              <a:rPr sz="2600" lang="en-IN">
                <a:solidFill>
                  <a:srgbClr val="438086"/>
                </a:solidFill>
                <a:latin typeface="Georgia"/>
              </a:rPr>
              <a:t>For A=1, B=2, C=3</a:t>
            </a:r>
          </a:p>
        </p:txBody>
      </p:sp>
      <p:sp>
        <p:nvSpPr>
          <p:cNvPr id="1048902" name="CustomShape 3"/>
          <p:cNvSpPr/>
          <p:nvPr/>
        </p:nvSpPr>
        <p:spPr>
          <a:xfrm>
            <a:off x="467640" y="113400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Postfix Expression Evaluations</a:t>
            </a:r>
          </a:p>
        </p:txBody>
      </p:sp>
    </p:spTree>
  </p:cSld>
  <p:clrMapOvr>
    <a:masterClrMapping/>
  </p:clrMapOvr>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48903" name="TextShape 1"/>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ABC+*CBA-+*</a:t>
            </a:r>
          </a:p>
          <a:p>
            <a:pPr lvl="1">
              <a:lnSpc>
                <a:spcPct val="100000"/>
              </a:lnSpc>
              <a:buFont typeface="Georgia"/>
              <a:buChar char="▫"/>
            </a:pPr>
            <a:r>
              <a:rPr sz="2600" lang="en-IN">
                <a:solidFill>
                  <a:srgbClr val="438086"/>
                </a:solidFill>
                <a:latin typeface="Georgia"/>
              </a:rPr>
              <a:t>For A=1, B=2, C=3</a:t>
            </a:r>
          </a:p>
        </p:txBody>
      </p:sp>
      <p:sp>
        <p:nvSpPr>
          <p:cNvPr id="1048904" name="CustomShape 2"/>
          <p:cNvSpPr/>
          <p:nvPr/>
        </p:nvSpPr>
        <p:spPr>
          <a:xfrm>
            <a:off x="467640" y="62964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Postfix Expression Evaluations</a:t>
            </a:r>
          </a:p>
        </p:txBody>
      </p:sp>
    </p:spTree>
  </p:cSld>
  <p:clrMapOvr>
    <a:masterClrMapping/>
  </p:clrMapOvr>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284" name=""/>
        <p:cNvGrpSpPr/>
        <p:nvPr/>
      </p:nvGrpSpPr>
      <p:grpSpPr>
        <a:xfrm>
          <a:off x="0" y="0"/>
          <a:ext cx="0" cy="0"/>
          <a:chOff x="0" y="0"/>
          <a:chExt cx="0" cy="0"/>
        </a:xfrm>
      </p:grpSpPr>
      <p:sp>
        <p:nvSpPr>
          <p:cNvPr id="1048905" name="TextShape 1"/>
          <p:cNvSpPr txBox="1"/>
          <p:nvPr/>
        </p:nvSpPr>
        <p:spPr>
          <a:xfrm>
            <a:off x="457200" y="2249280"/>
            <a:ext cx="8229240" cy="4324680"/>
          </a:xfrm>
          <a:prstGeom prst="rect"/>
        </p:spPr>
        <p:txBody>
          <a:bodyPr bIns="45000" lIns="90000" rIns="90000" tIns="45000"/>
          <a:p/>
        </p:txBody>
      </p:sp>
      <p:sp>
        <p:nvSpPr>
          <p:cNvPr id="1048906" name="CustomShape 2"/>
          <p:cNvSpPr/>
          <p:nvPr/>
        </p:nvSpPr>
        <p:spPr>
          <a:xfrm>
            <a:off x="467640" y="33264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Postfix Expression Evaluations</a:t>
            </a:r>
          </a:p>
        </p:txBody>
      </p:sp>
      <p:pic>
        <p:nvPicPr>
          <p:cNvPr id="2097188" name="Picture 2" descr=""/>
          <p:cNvPicPr>
            <a:picLocks/>
          </p:cNvPicPr>
          <p:nvPr/>
        </p:nvPicPr>
        <p:blipFill>
          <a:blip xmlns:r="http://schemas.openxmlformats.org/officeDocument/2006/relationships" r:embed="rId1"/>
          <a:stretch>
            <a:fillRect/>
          </a:stretch>
        </p:blipFill>
        <p:spPr>
          <a:xfrm>
            <a:off x="1015560" y="1475640"/>
            <a:ext cx="6652440" cy="5121360"/>
          </a:xfrm>
          <a:prstGeom prst="rect"/>
          <a:ln>
            <a:noFill/>
          </a:ln>
        </p:spPr>
      </p:pic>
    </p:spTree>
  </p:cSld>
  <p:clrMapOvr>
    <a:masterClrMapping/>
  </p:clrMapOvr>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285" name=""/>
        <p:cNvGrpSpPr/>
        <p:nvPr/>
      </p:nvGrpSpPr>
      <p:grpSpPr>
        <a:xfrm>
          <a:off x="0" y="0"/>
          <a:ext cx="0" cy="0"/>
          <a:chOff x="0" y="0"/>
          <a:chExt cx="0" cy="0"/>
        </a:xfrm>
      </p:grpSpPr>
      <p:sp>
        <p:nvSpPr>
          <p:cNvPr id="1048907" name="TextShape 1"/>
          <p:cNvSpPr txBox="1"/>
          <p:nvPr/>
        </p:nvSpPr>
        <p:spPr>
          <a:xfrm>
            <a:off x="457200" y="2249280"/>
            <a:ext cx="8229240" cy="4324680"/>
          </a:xfrm>
          <a:prstGeom prst="rect"/>
        </p:spPr>
        <p:txBody>
          <a:bodyPr bIns="45000" lIns="90000" rIns="90000" tIns="45000"/>
          <a:p/>
        </p:txBody>
      </p:sp>
      <p:sp>
        <p:nvSpPr>
          <p:cNvPr id="1048908" name="CustomShape 2"/>
          <p:cNvSpPr/>
          <p:nvPr/>
        </p:nvSpPr>
        <p:spPr>
          <a:xfrm>
            <a:off x="467640" y="33264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Postfix Expression Evaluations</a:t>
            </a:r>
          </a:p>
        </p:txBody>
      </p:sp>
      <p:pic>
        <p:nvPicPr>
          <p:cNvPr id="2097189" name="Picture 2" descr=""/>
          <p:cNvPicPr>
            <a:picLocks/>
          </p:cNvPicPr>
          <p:nvPr/>
        </p:nvPicPr>
        <p:blipFill>
          <a:blip xmlns:r="http://schemas.openxmlformats.org/officeDocument/2006/relationships" r:embed="rId1"/>
          <a:stretch>
            <a:fillRect/>
          </a:stretch>
        </p:blipFill>
        <p:spPr>
          <a:xfrm>
            <a:off x="1507320" y="1539000"/>
            <a:ext cx="5656320" cy="4249080"/>
          </a:xfrm>
          <a:prstGeom prst="rect"/>
          <a:ln>
            <a:noFill/>
          </a:ln>
        </p:spPr>
      </p:pic>
    </p:spTree>
  </p:cSld>
  <p:clrMapOvr>
    <a:masterClrMapping/>
  </p:clrMapOvr>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286" name=""/>
        <p:cNvGrpSpPr/>
        <p:nvPr/>
      </p:nvGrpSpPr>
      <p:grpSpPr>
        <a:xfrm>
          <a:off x="0" y="0"/>
          <a:ext cx="0" cy="0"/>
          <a:chOff x="0" y="0"/>
          <a:chExt cx="0" cy="0"/>
        </a:xfrm>
      </p:grpSpPr>
      <p:sp>
        <p:nvSpPr>
          <p:cNvPr id="1048909" name="TextShape 1"/>
          <p:cNvSpPr txBox="1"/>
          <p:nvPr/>
        </p:nvSpPr>
        <p:spPr>
          <a:xfrm>
            <a:off x="457200" y="1143000"/>
            <a:ext cx="8229240" cy="1066320"/>
          </a:xfrm>
          <a:prstGeom prst="rect"/>
        </p:spPr>
        <p:txBody>
          <a:bodyPr anchor="ctr" bIns="45000" lIns="90000" rIns="90000" tIns="45000"/>
          <a:p>
            <a:pPr>
              <a:lnSpc>
                <a:spcPct val="100000"/>
              </a:lnSpc>
            </a:pPr>
            <a:r>
              <a:rPr sz="4000" lang="en-IN">
                <a:solidFill>
                  <a:srgbClr val="424456"/>
                </a:solidFill>
                <a:latin typeface="Trebuchet MS"/>
              </a:rPr>
              <a:t>UNIT V Stack</a:t>
            </a:r>
          </a:p>
        </p:txBody>
      </p:sp>
      <p:sp>
        <p:nvSpPr>
          <p:cNvPr id="1048910" name="TextShape 2"/>
          <p:cNvSpPr txBox="1"/>
          <p:nvPr/>
        </p:nvSpPr>
        <p:spPr>
          <a:xfrm>
            <a:off x="457200" y="2249280"/>
            <a:ext cx="8229240" cy="4324680"/>
          </a:xfrm>
          <a:prstGeom prst="rect"/>
        </p:spPr>
        <p:txBody>
          <a:bodyPr bIns="45000" lIns="90000" rIns="90000" tIns="45000"/>
          <a:p/>
        </p:txBody>
      </p:sp>
      <p:pic>
        <p:nvPicPr>
          <p:cNvPr id="2097190" name="Picture 2" descr=""/>
          <p:cNvPicPr>
            <a:picLocks/>
          </p:cNvPicPr>
          <p:nvPr/>
        </p:nvPicPr>
        <p:blipFill>
          <a:blip xmlns:r="http://schemas.openxmlformats.org/officeDocument/2006/relationships" r:embed="rId1"/>
          <a:stretch>
            <a:fillRect/>
          </a:stretch>
        </p:blipFill>
        <p:spPr>
          <a:xfrm>
            <a:off x="467640" y="2565000"/>
            <a:ext cx="8048160" cy="3469320"/>
          </a:xfrm>
          <a:prstGeom prst="rect"/>
          <a:ln>
            <a:noFill/>
          </a:ln>
        </p:spPr>
      </p:pic>
    </p:spTree>
  </p:cSld>
  <p:clrMapOvr>
    <a:masterClrMapping/>
  </p:clrMapOvr>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287" name=""/>
        <p:cNvGrpSpPr/>
        <p:nvPr/>
      </p:nvGrpSpPr>
      <p:grpSpPr>
        <a:xfrm>
          <a:off x="0" y="0"/>
          <a:ext cx="0" cy="0"/>
          <a:chOff x="0" y="0"/>
          <a:chExt cx="0" cy="0"/>
        </a:xfrm>
      </p:grpSpPr>
      <p:sp>
        <p:nvSpPr>
          <p:cNvPr id="1048911" name="TextShape 1"/>
          <p:cNvSpPr txBox="1"/>
          <p:nvPr/>
        </p:nvSpPr>
        <p:spPr>
          <a:xfrm>
            <a:off x="457200" y="2249280"/>
            <a:ext cx="8229240" cy="4324680"/>
          </a:xfrm>
          <a:prstGeom prst="rect"/>
        </p:spPr>
        <p:txBody>
          <a:bodyPr bIns="45000" lIns="90000" rIns="90000" tIns="45000"/>
          <a:p>
            <a:pPr>
              <a:lnSpc>
                <a:spcPct val="100000"/>
              </a:lnSpc>
              <a:buFont typeface="Georgia"/>
              <a:buChar char="•"/>
            </a:pPr>
            <a:r>
              <a:rPr sz="2800" lang="en-IN">
                <a:solidFill>
                  <a:srgbClr val="000000"/>
                </a:solidFill>
                <a:latin typeface="Georgia"/>
              </a:rPr>
              <a:t>Stack by using Linked List</a:t>
            </a:r>
          </a:p>
          <a:p>
            <a:pPr>
              <a:lnSpc>
                <a:spcPct val="100000"/>
              </a:lnSpc>
              <a:buFont typeface="Georgia"/>
              <a:buChar char="•"/>
            </a:pPr>
            <a:r>
              <a:rPr sz="2800" lang="en-IN">
                <a:solidFill>
                  <a:srgbClr val="000000"/>
                </a:solidFill>
                <a:latin typeface="Georgia"/>
              </a:rPr>
              <a:t>Size of stack</a:t>
            </a:r>
          </a:p>
          <a:p>
            <a:pPr>
              <a:lnSpc>
                <a:spcPct val="100000"/>
              </a:lnSpc>
              <a:buFont typeface="Georgia"/>
              <a:buChar char="•"/>
            </a:pPr>
            <a:r>
              <a:rPr sz="2800" lang="en-IN">
                <a:solidFill>
                  <a:srgbClr val="000000"/>
                </a:solidFill>
                <a:latin typeface="Georgia"/>
              </a:rPr>
              <a:t>Node structure for linked stack</a:t>
            </a:r>
          </a:p>
          <a:p>
            <a:r>
              <a:rPr sz="2600" lang="en-IN">
                <a:solidFill>
                  <a:srgbClr val="438086"/>
                </a:solidFill>
                <a:latin typeface="Georgia"/>
              </a:rPr>
              <a:t>Struct node</a:t>
            </a:r>
          </a:p>
          <a:p>
            <a:r>
              <a:rPr sz="2600" lang="en-IN">
                <a:solidFill>
                  <a:srgbClr val="438086"/>
                </a:solidFill>
                <a:latin typeface="Georgia"/>
              </a:rPr>
              <a:t>{</a:t>
            </a:r>
          </a:p>
          <a:p>
            <a:r>
              <a:rPr sz="2600" lang="en-IN">
                <a:solidFill>
                  <a:srgbClr val="438086"/>
                </a:solidFill>
                <a:latin typeface="Georgia"/>
              </a:rPr>
              <a:t>Int data</a:t>
            </a:r>
          </a:p>
          <a:p>
            <a:r>
              <a:rPr sz="2600" lang="en-IN">
                <a:solidFill>
                  <a:srgbClr val="438086"/>
                </a:solidFill>
                <a:latin typeface="Georgia"/>
              </a:rPr>
              <a:t>Struct node *next</a:t>
            </a:r>
          </a:p>
          <a:p>
            <a:r>
              <a:rPr sz="2600" lang="en-IN">
                <a:solidFill>
                  <a:srgbClr val="438086"/>
                </a:solidFill>
                <a:latin typeface="Georgia"/>
              </a:rPr>
              <a:t>}node;</a:t>
            </a:r>
          </a:p>
          <a:p/>
        </p:txBody>
      </p:sp>
      <p:sp>
        <p:nvSpPr>
          <p:cNvPr id="1048912" name="CustomShape 2"/>
          <p:cNvSpPr/>
          <p:nvPr/>
        </p:nvSpPr>
        <p:spPr>
          <a:xfrm>
            <a:off x="467640" y="33264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Linked Stack and Operations</a:t>
            </a:r>
          </a:p>
        </p:txBody>
      </p:sp>
    </p:spTree>
  </p:cSld>
  <p:clrMapOvr>
    <a:masterClrMapping/>
  </p:clrMapOvr>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288" name=""/>
        <p:cNvGrpSpPr/>
        <p:nvPr/>
      </p:nvGrpSpPr>
      <p:grpSpPr>
        <a:xfrm>
          <a:off x="0" y="0"/>
          <a:ext cx="0" cy="0"/>
          <a:chOff x="0" y="0"/>
          <a:chExt cx="0" cy="0"/>
        </a:xfrm>
      </p:grpSpPr>
      <p:sp>
        <p:nvSpPr>
          <p:cNvPr id="1048913" name="TextShape 1"/>
          <p:cNvSpPr txBox="1"/>
          <p:nvPr/>
        </p:nvSpPr>
        <p:spPr>
          <a:xfrm>
            <a:off x="457200" y="2249280"/>
            <a:ext cx="8229240" cy="4324680"/>
          </a:xfrm>
          <a:prstGeom prst="rect"/>
        </p:spPr>
        <p:txBody>
          <a:bodyPr bIns="45000" lIns="90000" rIns="90000" tIns="45000"/>
          <a:p>
            <a:r>
              <a:rPr sz="2600" lang="en-IN">
                <a:solidFill>
                  <a:srgbClr val="438086"/>
                </a:solidFill>
                <a:latin typeface="Georgia"/>
              </a:rPr>
              <a:t>Struct node</a:t>
            </a:r>
          </a:p>
          <a:p>
            <a:r>
              <a:rPr sz="2600" lang="en-IN">
                <a:solidFill>
                  <a:srgbClr val="438086"/>
                </a:solidFill>
                <a:latin typeface="Georgia"/>
              </a:rPr>
              <a:t>{</a:t>
            </a:r>
          </a:p>
          <a:p>
            <a:r>
              <a:rPr sz="2600" lang="en-IN">
                <a:solidFill>
                  <a:srgbClr val="438086"/>
                </a:solidFill>
                <a:latin typeface="Georgia"/>
              </a:rPr>
              <a:t>Int data</a:t>
            </a:r>
          </a:p>
          <a:p>
            <a:r>
              <a:rPr sz="2600" lang="en-IN">
                <a:solidFill>
                  <a:srgbClr val="438086"/>
                </a:solidFill>
                <a:latin typeface="Georgia"/>
              </a:rPr>
              <a:t>Struct node *next</a:t>
            </a:r>
          </a:p>
          <a:p>
            <a:r>
              <a:rPr sz="2600" lang="en-IN">
                <a:solidFill>
                  <a:srgbClr val="438086"/>
                </a:solidFill>
                <a:latin typeface="Georgia"/>
              </a:rPr>
              <a:t>}node;</a:t>
            </a:r>
          </a:p>
          <a:p/>
        </p:txBody>
      </p:sp>
      <p:sp>
        <p:nvSpPr>
          <p:cNvPr id="1048914" name="CustomShape 2"/>
          <p:cNvSpPr/>
          <p:nvPr/>
        </p:nvSpPr>
        <p:spPr>
          <a:xfrm>
            <a:off x="467640" y="33264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Linked Stack and Operations</a:t>
            </a:r>
          </a:p>
        </p:txBody>
      </p:sp>
      <p:pic>
        <p:nvPicPr>
          <p:cNvPr id="2097191" name="Picture 2" descr=""/>
          <p:cNvPicPr>
            <a:picLocks/>
          </p:cNvPicPr>
          <p:nvPr/>
        </p:nvPicPr>
        <p:blipFill>
          <a:blip xmlns:r="http://schemas.openxmlformats.org/officeDocument/2006/relationships" r:embed="rId1"/>
          <a:stretch>
            <a:fillRect/>
          </a:stretch>
        </p:blipFill>
        <p:spPr>
          <a:xfrm>
            <a:off x="4299120" y="1819440"/>
            <a:ext cx="3095280" cy="3219120"/>
          </a:xfrm>
          <a:prstGeom prst="rect"/>
          <a:ln>
            <a:noFill/>
          </a:ln>
        </p:spPr>
      </p:pic>
    </p:spTree>
  </p:cSld>
  <p:clrMapOvr>
    <a:masterClrMapping/>
  </p:clrMapOvr>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48915" name="TextShape 1"/>
          <p:cNvSpPr txBox="1"/>
          <p:nvPr/>
        </p:nvSpPr>
        <p:spPr>
          <a:xfrm>
            <a:off x="457200" y="2249280"/>
            <a:ext cx="8229240" cy="4324680"/>
          </a:xfrm>
          <a:prstGeom prst="rect"/>
        </p:spPr>
        <p:txBody>
          <a:bodyPr bIns="45000" lIns="90000" rIns="90000" tIns="45000"/>
          <a:p>
            <a:r>
              <a:rPr b="1" sz="2600" lang="en-IN">
                <a:solidFill>
                  <a:srgbClr val="438086"/>
                </a:solidFill>
                <a:latin typeface="Georgia"/>
              </a:rPr>
              <a:t>Write C++ Program for implementation of Stack using Linked List</a:t>
            </a:r>
          </a:p>
          <a:p/>
        </p:txBody>
      </p:sp>
      <p:sp>
        <p:nvSpPr>
          <p:cNvPr id="1048916" name="CustomShape 2"/>
          <p:cNvSpPr/>
          <p:nvPr/>
        </p:nvSpPr>
        <p:spPr>
          <a:xfrm>
            <a:off x="467640" y="332640"/>
            <a:ext cx="7772040" cy="1142640"/>
          </a:xfrm>
          <a:prstGeom prst="rect"/>
          <a:noFill/>
          <a:ln>
            <a:noFill/>
          </a:ln>
        </p:spPr>
        <p:txBody>
          <a:bodyPr anchor="ctr" bIns="45000" lIns="90000" rIns="90000" tIns="45000"/>
          <a:p>
            <a:pPr>
              <a:lnSpc>
                <a:spcPct val="100000"/>
              </a:lnSpc>
            </a:pPr>
            <a:r>
              <a:rPr sz="4000" lang="en-IN">
                <a:solidFill>
                  <a:srgbClr val="424456"/>
                </a:solidFill>
                <a:latin typeface="Trebuchet MS"/>
              </a:rPr>
              <a:t>Linked Stack and Operations</a:t>
            </a:r>
          </a:p>
        </p:txBody>
      </p:sp>
    </p:spTree>
  </p:cSld>
  <p:clrMapOvr>
    <a:masterClrMapping/>
  </p:clrMapOvr>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290" name=""/>
        <p:cNvGrpSpPr/>
        <p:nvPr/>
      </p:nvGrpSpPr>
      <p:grpSpPr>
        <a:xfrm>
          <a:off x="0" y="0"/>
          <a:ext cx="0" cy="0"/>
          <a:chOff x="0" y="0"/>
          <a:chExt cx="0" cy="0"/>
        </a:xfrm>
      </p:grpSpPr>
      <p:sp>
        <p:nvSpPr>
          <p:cNvPr id="1048917" name="TextShape 1"/>
          <p:cNvSpPr txBox="1"/>
          <p:nvPr/>
        </p:nvSpPr>
        <p:spPr>
          <a:xfrm>
            <a:off x="457200" y="332640"/>
            <a:ext cx="8229240" cy="1066320"/>
          </a:xfrm>
          <a:prstGeom prst="rect"/>
        </p:spPr>
        <p:txBody>
          <a:bodyPr anchor="ctr" bIns="45000" lIns="90000" rIns="90000" tIns="45000"/>
          <a:p>
            <a:pPr>
              <a:lnSpc>
                <a:spcPct val="100000"/>
              </a:lnSpc>
            </a:pPr>
            <a:r>
              <a:rPr sz="4000" lang="en-IN">
                <a:solidFill>
                  <a:srgbClr val="424456"/>
                </a:solidFill>
                <a:latin typeface="Trebuchet MS"/>
              </a:rPr>
              <a:t>Recursion</a:t>
            </a:r>
          </a:p>
        </p:txBody>
      </p:sp>
      <p:sp>
        <p:nvSpPr>
          <p:cNvPr id="1048918" name="TextShape 2"/>
          <p:cNvSpPr txBox="1"/>
          <p:nvPr/>
        </p:nvSpPr>
        <p:spPr>
          <a:xfrm>
            <a:off x="457200" y="1412640"/>
            <a:ext cx="8229240" cy="5161320"/>
          </a:xfrm>
          <a:prstGeom prst="rect"/>
        </p:spPr>
        <p:txBody>
          <a:bodyPr bIns="45000" lIns="90000" rIns="90000" tIns="45000"/>
          <a:p/>
        </p:txBody>
      </p:sp>
      <p:pic>
        <p:nvPicPr>
          <p:cNvPr id="2097192" name="Picture 2" descr=""/>
          <p:cNvPicPr>
            <a:picLocks/>
          </p:cNvPicPr>
          <p:nvPr/>
        </p:nvPicPr>
        <p:blipFill>
          <a:blip xmlns:r="http://schemas.openxmlformats.org/officeDocument/2006/relationships" r:embed="rId1"/>
          <a:stretch>
            <a:fillRect/>
          </a:stretch>
        </p:blipFill>
        <p:spPr>
          <a:xfrm>
            <a:off x="251640" y="1556640"/>
            <a:ext cx="8699760" cy="3191040"/>
          </a:xfrm>
          <a:prstGeom prst="rect"/>
          <a:ln>
            <a:noFill/>
          </a:ln>
        </p:spPr>
      </p:pic>
    </p:spTree>
  </p:cSld>
  <p:clrMapOvr>
    <a:masterClrMapping/>
  </p:clrMapOvr>
  <p:timing/>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ScaleCrop>0</ScaleCrop>
  <LinksUpToDate>0</LinksUpToDate>
</Properties>
</file>

<file path=docProps/core.xml><?xml version="1.0" encoding="utf-8"?>
<cp:coreProperties xmlns:cp="http://schemas.openxmlformats.org/package/2006/metadata/core-properties" xmlns:dc="http://purl.org/dc/elements/1.1/" xmlns:dcterms="http://purl.org/dc/terms/" xmlns:xsi="http://www.w3.org/2001/XMLSchema-instance">
  <dc:creator>CE86FB-CS3182A-B</dc:creator>
  <dcterms:created xsi:type="dcterms:W3CDTF">2023-11-04T06:48:21Z</dcterms:created>
  <dcterms:modified xsi:type="dcterms:W3CDTF">2023-11-04T06:48:21Z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28a086064b324e0a801488b378d59f82</vt:lpwstr>
  </property>
</Properties>
</file>