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presProps.xml" ContentType="application/vnd.openxmlformats-officedocument.presentationml.presProps+xml"/>
  <Override PartName="/ppt/theme/_rels/theme2.xml.rels" ContentType="application/vnd.openxmlformats-package.relationships+xml"/>
  <Override PartName="/ppt/theme/_rels/theme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_rels/presentation.xml.rels" ContentType="application/vnd.openxmlformats-package.relationships+xml"/>
  <Override PartName="/ppt/media/image1.jpeg" ContentType="image/jpeg"/>
  <Override PartName="/ppt/media/image6.png" ContentType="image/png"/>
  <Override PartName="/ppt/media/image2.png" ContentType="image/png"/>
  <Override PartName="/ppt/media/image3.png" ContentType="image/png"/>
  <Override PartName="/ppt/media/image4.png" ContentType="image/png"/>
  <Override PartName="/ppt/media/image5.jpeg" ContentType="image/jpeg"/>
  <Override PartName="/ppt/media/image7.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2.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4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60.xml" ContentType="application/vnd.openxmlformats-officedocument.presentationml.slide+xml"/>
  <Override PartName="/ppt/slides/slide18.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62.xml" ContentType="application/vnd.openxmlformats-officedocument.presentationml.slide+xml"/>
  <Override PartName="/ppt/slides/slide26.xml" ContentType="application/vnd.openxmlformats-officedocument.presentationml.slide+xml"/>
  <Override PartName="/ppt/slides/slide63.xml" ContentType="application/vnd.openxmlformats-officedocument.presentationml.slide+xml"/>
  <Override PartName="/ppt/slides/slide76.xml" ContentType="application/vnd.openxmlformats-officedocument.presentationml.slide+xml"/>
  <Override PartName="/ppt/slides/slide27.xml" ContentType="application/vnd.openxmlformats-officedocument.presentationml.slide+xml"/>
  <Override PartName="/ppt/slides/slide64.xml" ContentType="application/vnd.openxmlformats-officedocument.presentationml.slide+xml"/>
  <Override PartName="/ppt/slides/slide75.xml" ContentType="application/vnd.openxmlformats-officedocument.presentationml.slide+xml"/>
  <Override PartName="/ppt/slides/slide74.xml" ContentType="application/vnd.openxmlformats-officedocument.presentationml.slide+xml"/>
  <Override PartName="/ppt/slides/slide73.xml" ContentType="application/vnd.openxmlformats-officedocument.presentationml.slide+xml"/>
  <Override PartName="/ppt/slides/slide72.xml" ContentType="application/vnd.openxmlformats-officedocument.presentationml.slide+xml"/>
  <Override PartName="/ppt/slides/_rels/slide35.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13.xml.rels" ContentType="application/vnd.openxmlformats-package.relationships+xml"/>
  <Override PartName="/ppt/slides/_rels/slide5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5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57.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60.xml.rels" ContentType="application/vnd.openxmlformats-package.relationships+xml"/>
  <Override PartName="/ppt/slides/_rels/slide18.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46.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2.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16.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15.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14.xml.rels" ContentType="application/vnd.openxmlformats-package.relationships+xml"/>
  <Override PartName="/ppt/slides/_rels/slide51.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62.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63.xml.rels" ContentType="application/vnd.openxmlformats-package.relationships+xml"/>
  <Override PartName="/ppt/slides/_rels/slide76.xml.rels" ContentType="application/vnd.openxmlformats-package.relationships+xml"/>
  <Override PartName="/ppt/slides/_rels/slide27.xml.rels" ContentType="application/vnd.openxmlformats-package.relationships+xml"/>
  <Override PartName="/ppt/slides/_rels/slide64.xml.rels" ContentType="application/vnd.openxmlformats-package.relationships+xml"/>
  <Override PartName="/ppt/slides/_rels/slide75.xml.rels" ContentType="application/vnd.openxmlformats-package.relationships+xml"/>
  <Override PartName="/ppt/slides/_rels/slide74.xml.rels" ContentType="application/vnd.openxmlformats-package.relationships+xml"/>
  <Override PartName="/ppt/slides/_rels/slide73.xml.rels" ContentType="application/vnd.openxmlformats-package.relationships+xml"/>
  <Override PartName="/ppt/slides/_rels/slide72.xml.rels" ContentType="application/vnd.openxmlformats-package.relationships+xml"/>
  <Override PartName="/ppt/slides/_rels/slide71.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69.xml.rels" ContentType="application/vnd.openxmlformats-package.relationships+xml"/>
  <Override PartName="/ppt/slides/_rels/slide32.xml.rels" ContentType="application/vnd.openxmlformats-package.relationships+xml"/>
  <Override PartName="/ppt/slides/_rels/slide70.xml.rels" ContentType="application/vnd.openxmlformats-package.relationships+xml"/>
  <Override PartName="/ppt/slides/_rels/slide28.xml.rels" ContentType="application/vnd.openxmlformats-package.relationships+xml"/>
  <Override PartName="/ppt/slides/_rels/slide68.xml.rels" ContentType="application/vnd.openxmlformats-package.relationships+xml"/>
  <Override PartName="/ppt/slides/_rels/slide31.xml.rels" ContentType="application/vnd.openxmlformats-package.relationships+xml"/>
  <Override PartName="/ppt/slides/_rels/slide67.xml.rels" ContentType="application/vnd.openxmlformats-package.relationships+xml"/>
  <Override PartName="/ppt/slides/_rels/slide30.xml.rels" ContentType="application/vnd.openxmlformats-package.relationships+xml"/>
  <Override PartName="/ppt/slides/_rels/slide66.xml.rels" ContentType="application/vnd.openxmlformats-package.relationships+xml"/>
  <Override PartName="/ppt/slides/_rels/slide65.xml.rels" ContentType="application/vnd.openxmlformats-package.relationships+xml"/>
  <Override PartName="/ppt/slides/_rels/slide10.xml.rels" ContentType="application/vnd.openxmlformats-package.relationships+xml"/>
  <Override PartName="/ppt/slides/_rels/slide47.xml.rels" ContentType="application/vnd.openxmlformats-package.relationships+xml"/>
  <Override PartName="/ppt/slides/_rels/slide17.xml.rels" ContentType="application/vnd.openxmlformats-package.relationships+xml"/>
  <Override PartName="/ppt/slides/slide71.xml" ContentType="application/vnd.openxmlformats-officedocument.presentationml.slide+xml"/>
  <Override PartName="/ppt/slides/slide29.xml" ContentType="application/vnd.openxmlformats-officedocument.presentationml.slide+xml"/>
  <Override PartName="/ppt/slides/slide69.xml" ContentType="application/vnd.openxmlformats-officedocument.presentationml.slide+xml"/>
  <Override PartName="/ppt/slides/slide32.xml" ContentType="application/vnd.openxmlformats-officedocument.presentationml.slide+xml"/>
  <Override PartName="/ppt/slides/slide70.xml" ContentType="application/vnd.openxmlformats-officedocument.presentationml.slide+xml"/>
  <Override PartName="/ppt/slides/slide28.xml" ContentType="application/vnd.openxmlformats-officedocument.presentationml.slide+xml"/>
  <Override PartName="/ppt/slides/slide68.xml" ContentType="application/vnd.openxmlformats-officedocument.presentationml.slide+xml"/>
  <Override PartName="/ppt/slides/slide31.xml" ContentType="application/vnd.openxmlformats-officedocument.presentationml.slide+xml"/>
  <Override PartName="/ppt/slides/slide67.xml" ContentType="application/vnd.openxmlformats-officedocument.presentationml.slide+xml"/>
  <Override PartName="/ppt/slides/slide30.xml" ContentType="application/vnd.openxmlformats-officedocument.presentationml.slide+xml"/>
  <Override PartName="/ppt/slides/slide66.xml" ContentType="application/vnd.openxmlformats-officedocument.presentationml.slide+xml"/>
  <Override PartName="/ppt/slides/slide65.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Slides/_rels/notesSlide38.xml.rels" ContentType="application/vnd.openxmlformats-package.relationships+xml"/>
  <Override PartName="/ppt/notesSlides/_rels/notesSlide30.xml.rels" ContentType="application/vnd.openxmlformats-package.relationships+xml"/>
  <Override PartName="/ppt/notesSlides/notesSlide30.xml" ContentType="application/vnd.openxmlformats-officedocument.presentationml.notesSlide+xml"/>
  <Override PartName="/ppt/notesSlides/notesSlide38.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slide" Target="slides/slide40.xml"/><Relationship Id="rId45" Type="http://schemas.openxmlformats.org/officeDocument/2006/relationships/slide" Target="slides/slide41.xml"/><Relationship Id="rId46" Type="http://schemas.openxmlformats.org/officeDocument/2006/relationships/slide" Target="slides/slide42.xml"/><Relationship Id="rId47" Type="http://schemas.openxmlformats.org/officeDocument/2006/relationships/slide" Target="slides/slide43.xml"/><Relationship Id="rId48" Type="http://schemas.openxmlformats.org/officeDocument/2006/relationships/slide" Target="slides/slide44.xml"/><Relationship Id="rId49" Type="http://schemas.openxmlformats.org/officeDocument/2006/relationships/slide" Target="slides/slide45.xml"/><Relationship Id="rId50" Type="http://schemas.openxmlformats.org/officeDocument/2006/relationships/slide" Target="slides/slide46.xml"/><Relationship Id="rId51" Type="http://schemas.openxmlformats.org/officeDocument/2006/relationships/slide" Target="slides/slide47.xml"/><Relationship Id="rId52" Type="http://schemas.openxmlformats.org/officeDocument/2006/relationships/slide" Target="slides/slide48.xml"/><Relationship Id="rId53" Type="http://schemas.openxmlformats.org/officeDocument/2006/relationships/slide" Target="slides/slide49.xml"/><Relationship Id="rId54" Type="http://schemas.openxmlformats.org/officeDocument/2006/relationships/slide" Target="slides/slide50.xml"/><Relationship Id="rId55" Type="http://schemas.openxmlformats.org/officeDocument/2006/relationships/slide" Target="slides/slide51.xml"/><Relationship Id="rId56" Type="http://schemas.openxmlformats.org/officeDocument/2006/relationships/slide" Target="slides/slide52.xml"/><Relationship Id="rId57" Type="http://schemas.openxmlformats.org/officeDocument/2006/relationships/slide" Target="slides/slide53.xml"/><Relationship Id="rId58" Type="http://schemas.openxmlformats.org/officeDocument/2006/relationships/slide" Target="slides/slide54.xml"/><Relationship Id="rId59" Type="http://schemas.openxmlformats.org/officeDocument/2006/relationships/slide" Target="slides/slide55.xml"/><Relationship Id="rId60" Type="http://schemas.openxmlformats.org/officeDocument/2006/relationships/slide" Target="slides/slide56.xml"/><Relationship Id="rId61" Type="http://schemas.openxmlformats.org/officeDocument/2006/relationships/slide" Target="slides/slide57.xml"/><Relationship Id="rId62" Type="http://schemas.openxmlformats.org/officeDocument/2006/relationships/slide" Target="slides/slide58.xml"/><Relationship Id="rId63" Type="http://schemas.openxmlformats.org/officeDocument/2006/relationships/slide" Target="slides/slide59.xml"/><Relationship Id="rId64" Type="http://schemas.openxmlformats.org/officeDocument/2006/relationships/slide" Target="slides/slide60.xml"/><Relationship Id="rId65" Type="http://schemas.openxmlformats.org/officeDocument/2006/relationships/slide" Target="slides/slide61.xml"/><Relationship Id="rId66" Type="http://schemas.openxmlformats.org/officeDocument/2006/relationships/slide" Target="slides/slide62.xml"/><Relationship Id="rId67" Type="http://schemas.openxmlformats.org/officeDocument/2006/relationships/slide" Target="slides/slide63.xml"/><Relationship Id="rId68" Type="http://schemas.openxmlformats.org/officeDocument/2006/relationships/slide" Target="slides/slide64.xml"/><Relationship Id="rId69" Type="http://schemas.openxmlformats.org/officeDocument/2006/relationships/slide" Target="slides/slide65.xml"/><Relationship Id="rId70" Type="http://schemas.openxmlformats.org/officeDocument/2006/relationships/slide" Target="slides/slide66.xml"/><Relationship Id="rId71" Type="http://schemas.openxmlformats.org/officeDocument/2006/relationships/slide" Target="slides/slide67.xml"/><Relationship Id="rId72" Type="http://schemas.openxmlformats.org/officeDocument/2006/relationships/slide" Target="slides/slide68.xml"/><Relationship Id="rId73" Type="http://schemas.openxmlformats.org/officeDocument/2006/relationships/slide" Target="slides/slide69.xml"/><Relationship Id="rId74" Type="http://schemas.openxmlformats.org/officeDocument/2006/relationships/slide" Target="slides/slide70.xml"/><Relationship Id="rId75" Type="http://schemas.openxmlformats.org/officeDocument/2006/relationships/slide" Target="slides/slide71.xml"/><Relationship Id="rId76" Type="http://schemas.openxmlformats.org/officeDocument/2006/relationships/slide" Target="slides/slide72.xml"/><Relationship Id="rId77" Type="http://schemas.openxmlformats.org/officeDocument/2006/relationships/slide" Target="slides/slide73.xml"/><Relationship Id="rId78" Type="http://schemas.openxmlformats.org/officeDocument/2006/relationships/slide" Target="slides/slide74.xml"/><Relationship Id="rId79" Type="http://schemas.openxmlformats.org/officeDocument/2006/relationships/slide" Target="slides/slide75.xml"/><Relationship Id="rId80" Type="http://schemas.openxmlformats.org/officeDocument/2006/relationships/slide" Target="slides/slide76.xml"/><Relationship Id="rId8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1800" strike="noStrike" u="none">
                <a:solidFill>
                  <a:schemeClr val="lt1"/>
                </a:solidFill>
                <a:effectLst/>
                <a:uFillTx/>
                <a:latin typeface="Constantia"/>
              </a:rPr>
              <a:t>Click to move the slide</a:t>
            </a:r>
            <a:endParaRPr b="0" lang="en-US" sz="1800" strike="noStrike" u="none">
              <a:solidFill>
                <a:schemeClr val="lt1"/>
              </a:solidFill>
              <a:effectLst/>
              <a:uFillTx/>
              <a:latin typeface="Constantia"/>
            </a:endParaRPr>
          </a:p>
        </p:txBody>
      </p:sp>
      <p:sp>
        <p:nvSpPr>
          <p:cNvPr id="12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n-IN" sz="2000" strike="noStrike" u="none">
                <a:solidFill>
                  <a:srgbClr val="000000"/>
                </a:solidFill>
                <a:effectLst/>
                <a:uFillTx/>
                <a:latin typeface="Arial"/>
              </a:rPr>
              <a:t>Click to edit the notes format</a:t>
            </a:r>
            <a:endParaRPr b="0" lang="en-IN" sz="2000" strike="noStrike" u="none">
              <a:solidFill>
                <a:srgbClr val="000000"/>
              </a:solidFill>
              <a:effectLst/>
              <a:uFillTx/>
              <a:latin typeface="Arial"/>
            </a:endParaRPr>
          </a:p>
        </p:txBody>
      </p:sp>
      <p:sp>
        <p:nvSpPr>
          <p:cNvPr id="12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IN" sz="1400" strike="noStrike" u="none">
                <a:solidFill>
                  <a:srgbClr val="000000"/>
                </a:solidFill>
                <a:effectLst/>
                <a:uFillTx/>
                <a:latin typeface="Nimbus Roman"/>
              </a:rPr>
              <a:t>&lt;header&gt;</a:t>
            </a:r>
            <a:endParaRPr b="0" lang="en-IN" sz="1400" strike="noStrike" u="none">
              <a:solidFill>
                <a:srgbClr val="000000"/>
              </a:solidFill>
              <a:effectLst/>
              <a:uFillTx/>
              <a:latin typeface="Nimbus Roman"/>
            </a:endParaRPr>
          </a:p>
        </p:txBody>
      </p:sp>
      <p:sp>
        <p:nvSpPr>
          <p:cNvPr id="123" name="PlaceHolder 4"/>
          <p:cNvSpPr>
            <a:spLocks noGrp="1"/>
          </p:cNvSpPr>
          <p:nvPr>
            <p:ph type="dt" idx="34"/>
          </p:nvPr>
        </p:nvSpPr>
        <p:spPr>
          <a:xfrm>
            <a:off x="4278960" y="0"/>
            <a:ext cx="3280680" cy="534240"/>
          </a:xfrm>
          <a:prstGeom prst="rect">
            <a:avLst/>
          </a:prstGeom>
          <a:noFill/>
          <a:ln w="0">
            <a:noFill/>
          </a:ln>
        </p:spPr>
        <p:txBody>
          <a:bodyPr lIns="0" rIns="0" tIns="0" bIns="0" anchor="t">
            <a:noAutofit/>
          </a:bodyPr>
          <a:lstStyle>
            <a:lvl1pPr indent="0" algn="r">
              <a:buNone/>
              <a:defRPr b="0" lang="en-IN" sz="1400" strike="noStrike" u="none">
                <a:solidFill>
                  <a:srgbClr val="000000"/>
                </a:solidFill>
                <a:effectLst/>
                <a:uFillTx/>
                <a:latin typeface="Nimbus Roman"/>
              </a:defRPr>
            </a:lvl1pPr>
          </a:lstStyle>
          <a:p>
            <a:pPr indent="0" algn="r">
              <a:buNone/>
            </a:pPr>
            <a:r>
              <a:rPr b="0" lang="en-IN" sz="1400" strike="noStrike" u="none">
                <a:solidFill>
                  <a:srgbClr val="000000"/>
                </a:solidFill>
                <a:effectLst/>
                <a:uFillTx/>
                <a:latin typeface="Nimbus Roman"/>
              </a:rPr>
              <a:t>&lt;date/time&gt;</a:t>
            </a:r>
            <a:endParaRPr b="0" lang="en-IN" sz="1400" strike="noStrike" u="none">
              <a:solidFill>
                <a:srgbClr val="000000"/>
              </a:solidFill>
              <a:effectLst/>
              <a:uFillTx/>
              <a:latin typeface="Nimbus Roman"/>
            </a:endParaRPr>
          </a:p>
        </p:txBody>
      </p:sp>
      <p:sp>
        <p:nvSpPr>
          <p:cNvPr id="124" name="PlaceHolder 5"/>
          <p:cNvSpPr>
            <a:spLocks noGrp="1"/>
          </p:cNvSpPr>
          <p:nvPr>
            <p:ph type="ftr" idx="35"/>
          </p:nvPr>
        </p:nvSpPr>
        <p:spPr>
          <a:xfrm>
            <a:off x="0" y="10157400"/>
            <a:ext cx="3280680" cy="534240"/>
          </a:xfrm>
          <a:prstGeom prst="rect">
            <a:avLst/>
          </a:prstGeom>
          <a:noFill/>
          <a:ln w="0">
            <a:noFill/>
          </a:ln>
        </p:spPr>
        <p:txBody>
          <a:bodyPr lIns="0" rIns="0" tIns="0" bIns="0" anchor="b">
            <a:noAutofit/>
          </a:bodyPr>
          <a:lstStyle>
            <a:lvl1pPr indent="0">
              <a:buNone/>
              <a:defRPr b="0" lang="en-IN" sz="1400" strike="noStrike" u="none">
                <a:solidFill>
                  <a:srgbClr val="000000"/>
                </a:solidFill>
                <a:effectLst/>
                <a:uFillTx/>
                <a:latin typeface="Nimbus Roman"/>
              </a:defRPr>
            </a:lvl1pPr>
          </a:lstStyle>
          <a:p>
            <a:pPr indent="0">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125" name="PlaceHolder 6"/>
          <p:cNvSpPr>
            <a:spLocks noGrp="1"/>
          </p:cNvSpPr>
          <p:nvPr>
            <p:ph type="sldNum" idx="36"/>
          </p:nvPr>
        </p:nvSpPr>
        <p:spPr>
          <a:xfrm>
            <a:off x="4278960" y="10157400"/>
            <a:ext cx="3280680" cy="534240"/>
          </a:xfrm>
          <a:prstGeom prst="rect">
            <a:avLst/>
          </a:prstGeom>
          <a:noFill/>
          <a:ln w="0">
            <a:noFill/>
          </a:ln>
        </p:spPr>
        <p:txBody>
          <a:bodyPr lIns="0" rIns="0" tIns="0" bIns="0" anchor="b">
            <a:noAutofit/>
          </a:bodyPr>
          <a:lstStyle>
            <a:lvl1pPr indent="0" algn="r">
              <a:buNone/>
              <a:defRPr b="0" lang="en-IN" sz="1400" strike="noStrike" u="none">
                <a:solidFill>
                  <a:srgbClr val="000000"/>
                </a:solidFill>
                <a:effectLst/>
                <a:uFillTx/>
                <a:latin typeface="Nimbus Roman"/>
              </a:defRPr>
            </a:lvl1pPr>
          </a:lstStyle>
          <a:p>
            <a:pPr indent="0" algn="r">
              <a:buNone/>
            </a:pPr>
            <a:fld id="{BC66F28A-524D-4884-B6DA-C67B1A8872EF}" type="slidenum">
              <a:rPr b="0" lang="en-IN" sz="1400" strike="noStrike" u="none">
                <a:solidFill>
                  <a:srgbClr val="000000"/>
                </a:solidFill>
                <a:effectLst/>
                <a:uFillTx/>
                <a:latin typeface="Nimbus Roman"/>
              </a:rPr>
              <a:t>&lt;number&gt;</a:t>
            </a:fld>
            <a:endParaRPr b="0" lang="en-IN" sz="1400" strike="noStrike" u="none">
              <a:solidFill>
                <a:srgbClr val="000000"/>
              </a:solidFill>
              <a:effectLst/>
              <a:uFillTx/>
              <a:latin typeface="Nimbus Roman"/>
            </a:endParaRPr>
          </a:p>
        </p:txBody>
      </p:sp>
    </p:spTree>
  </p:cSld>
  <p:clrMap bg1="lt1" bg2="lt2" tx1="dk1" tx2="dk2" accent1="accent1" accent2="accent2" accent3="accent3" accent4="accent4" accent5="accent5" accent6="accent6" hlink="hlink" folHlink="folHlink"/>
</p:notesMaster>
</file>

<file path=ppt/notesSlides/_rels/notesSlide30.xml.rels><?xml version="1.0" encoding="UTF-8"?>
<Relationships xmlns="http://schemas.openxmlformats.org/package/2006/relationships"><Relationship Id="rId1" Type="http://schemas.openxmlformats.org/officeDocument/2006/relationships/slide" Target="../slides/slide30.xml"/><Relationship Id="rId2" Type="http://schemas.openxmlformats.org/officeDocument/2006/relationships/notesMaster" Target="../notesMasters/notesMaster1.xml"/>
</Relationships>
</file>

<file path=ppt/notesSlides/_rels/notesSlide38.xml.rels><?xml version="1.0" encoding="UTF-8"?>
<Relationships xmlns="http://schemas.openxmlformats.org/package/2006/relationships"><Relationship Id="rId1" Type="http://schemas.openxmlformats.org/officeDocument/2006/relationships/slide" Target="../slides/slide38.xml"/><Relationship Id="rId2" Type="http://schemas.openxmlformats.org/officeDocument/2006/relationships/notesMaster" Target="../notesMasters/notesMaster1.xml"/>
</Relationships>
</file>

<file path=ppt/notesSlides/notesSlide3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3" name="PlaceHolder 1"/>
          <p:cNvSpPr>
            <a:spLocks noGrp="1"/>
          </p:cNvSpPr>
          <p:nvPr>
            <p:ph type="sldImg"/>
          </p:nvPr>
        </p:nvSpPr>
        <p:spPr>
          <a:xfrm>
            <a:off x="1143000" y="685800"/>
            <a:ext cx="4571640" cy="3428640"/>
          </a:xfrm>
          <a:prstGeom prst="rect">
            <a:avLst/>
          </a:prstGeom>
          <a:ln w="0">
            <a:noFill/>
          </a:ln>
        </p:spPr>
      </p:sp>
      <p:sp>
        <p:nvSpPr>
          <p:cNvPr id="264" name="PlaceHolder 2"/>
          <p:cNvSpPr>
            <a:spLocks noGrp="1"/>
          </p:cNvSpPr>
          <p:nvPr>
            <p:ph type="body"/>
          </p:nvPr>
        </p:nvSpPr>
        <p:spPr>
          <a:xfrm>
            <a:off x="685800" y="4343400"/>
            <a:ext cx="5486040" cy="4114440"/>
          </a:xfrm>
          <a:prstGeom prst="rect">
            <a:avLst/>
          </a:prstGeom>
          <a:noFill/>
          <a:ln w="0">
            <a:noFill/>
          </a:ln>
        </p:spPr>
        <p:txBody>
          <a:bodyPr lIns="91440" rIns="91440" tIns="45720" bIns="45720" anchor="t">
            <a:noAutofit/>
          </a:bodyPr>
          <a:p>
            <a:pPr indent="0">
              <a:lnSpc>
                <a:spcPct val="100000"/>
              </a:lnSpc>
              <a:buNone/>
            </a:pPr>
            <a:r>
              <a:rPr b="0" lang="en-US" sz="1200" strike="noStrike" u="none">
                <a:solidFill>
                  <a:schemeClr val="dk1"/>
                </a:solidFill>
                <a:effectLst/>
                <a:uFillTx/>
                <a:latin typeface="+mn-lt"/>
                <a:ea typeface="+mn-ea"/>
              </a:rPr>
              <a:t>Cloud spanning is a type of cloud delivery model in which an application is deployed and executed over multiple simultaneous cloud platforms and infrastructure. Cloud spanning enables a cloud application to distribute its computations and components across one or more cloud environments.</a:t>
            </a:r>
            <a:endParaRPr b="0" lang="en-IN" sz="1200" strike="noStrike" u="none">
              <a:solidFill>
                <a:srgbClr val="000000"/>
              </a:solidFill>
              <a:effectLst/>
              <a:uFillTx/>
              <a:latin typeface="Arial"/>
            </a:endParaRPr>
          </a:p>
        </p:txBody>
      </p:sp>
      <p:sp>
        <p:nvSpPr>
          <p:cNvPr id="265" name="PlaceHolder 3"/>
          <p:cNvSpPr>
            <a:spLocks noGrp="1"/>
          </p:cNvSpPr>
          <p:nvPr>
            <p:ph type="sldNum" idx="37"/>
          </p:nvPr>
        </p:nvSpPr>
        <p:spPr>
          <a:xfrm>
            <a:off x="3884760" y="8685360"/>
            <a:ext cx="2971440" cy="456840"/>
          </a:xfrm>
          <a:prstGeom prst="rect">
            <a:avLst/>
          </a:prstGeom>
          <a:noFill/>
          <a:ln w="0">
            <a:noFill/>
          </a:ln>
        </p:spPr>
        <p:txBody>
          <a:bodyPr lIns="91440" rIns="91440" tIns="45720" bIns="45720" anchor="b">
            <a:noAutofit/>
          </a:bodyPr>
          <a:lstStyle>
            <a:lvl1pPr indent="0" algn="r" defTabSz="914400">
              <a:lnSpc>
                <a:spcPct val="100000"/>
              </a:lnSpc>
              <a:buNone/>
              <a:defRPr b="0" lang="en-IN" sz="1200" strike="noStrike" u="none">
                <a:solidFill>
                  <a:schemeClr val="dk1"/>
                </a:solidFill>
                <a:effectLst/>
                <a:uFillTx/>
                <a:latin typeface="+mn-lt"/>
                <a:ea typeface="+mn-ea"/>
              </a:defRPr>
            </a:lvl1pPr>
          </a:lstStyle>
          <a:p>
            <a:pPr indent="0" algn="r" defTabSz="914400">
              <a:lnSpc>
                <a:spcPct val="100000"/>
              </a:lnSpc>
              <a:buNone/>
            </a:pPr>
            <a:fld id="{529E9C9F-5728-4555-9303-21B3DED8E8AA}" type="slidenum">
              <a:rPr b="0" lang="en-IN" sz="1200" strike="noStrike" u="none">
                <a:solidFill>
                  <a:schemeClr val="dk1"/>
                </a:solidFill>
                <a:effectLst/>
                <a:uFillTx/>
                <a:latin typeface="+mn-lt"/>
                <a:ea typeface="+mn-ea"/>
              </a:rPr>
              <a:t>&lt;number&gt;</a:t>
            </a:fld>
            <a:endParaRPr b="0" lang="en-IN" sz="1200" strike="noStrike" u="none">
              <a:solidFill>
                <a:srgbClr val="000000"/>
              </a:solidFill>
              <a:effectLst/>
              <a:uFillTx/>
              <a:latin typeface="Nimbus Roman"/>
            </a:endParaRP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PlaceHolder 1"/>
          <p:cNvSpPr>
            <a:spLocks noGrp="1"/>
          </p:cNvSpPr>
          <p:nvPr>
            <p:ph type="sldImg"/>
          </p:nvPr>
        </p:nvSpPr>
        <p:spPr>
          <a:xfrm>
            <a:off x="1143000" y="685800"/>
            <a:ext cx="4571640" cy="3428640"/>
          </a:xfrm>
          <a:prstGeom prst="rect">
            <a:avLst/>
          </a:prstGeom>
          <a:ln w="0">
            <a:noFill/>
          </a:ln>
        </p:spPr>
      </p:sp>
      <p:sp>
        <p:nvSpPr>
          <p:cNvPr id="267" name="PlaceHolder 2"/>
          <p:cNvSpPr>
            <a:spLocks noGrp="1"/>
          </p:cNvSpPr>
          <p:nvPr>
            <p:ph type="body"/>
          </p:nvPr>
        </p:nvSpPr>
        <p:spPr>
          <a:xfrm>
            <a:off x="685800" y="4343400"/>
            <a:ext cx="5486040" cy="4114440"/>
          </a:xfrm>
          <a:prstGeom prst="rect">
            <a:avLst/>
          </a:prstGeom>
          <a:noFill/>
          <a:ln w="0">
            <a:noFill/>
          </a:ln>
        </p:spPr>
        <p:txBody>
          <a:bodyPr lIns="91440" rIns="91440" tIns="45720" bIns="45720" anchor="t">
            <a:noAutofit/>
          </a:bodyPr>
          <a:p>
            <a:pPr indent="0">
              <a:lnSpc>
                <a:spcPct val="100000"/>
              </a:lnSpc>
              <a:buNone/>
            </a:pPr>
            <a:r>
              <a:rPr b="0" lang="en-US" sz="2000" strike="noStrike" u="none">
                <a:solidFill>
                  <a:srgbClr val="000000"/>
                </a:solidFill>
                <a:effectLst/>
                <a:uFillTx/>
                <a:latin typeface="Arial"/>
              </a:rPr>
              <a:t>Transcoding is the direct digital-to-digital data alteration of one encoding to another, for example, movie data files or audio files.</a:t>
            </a:r>
            <a:endParaRPr b="0" lang="en-IN" sz="2000" strike="noStrike" u="none">
              <a:solidFill>
                <a:srgbClr val="000000"/>
              </a:solidFill>
              <a:effectLst/>
              <a:uFillTx/>
              <a:latin typeface="Arial"/>
            </a:endParaRPr>
          </a:p>
        </p:txBody>
      </p:sp>
      <p:sp>
        <p:nvSpPr>
          <p:cNvPr id="268" name="PlaceHolder 3"/>
          <p:cNvSpPr>
            <a:spLocks noGrp="1"/>
          </p:cNvSpPr>
          <p:nvPr>
            <p:ph type="sldNum" idx="38"/>
          </p:nvPr>
        </p:nvSpPr>
        <p:spPr>
          <a:xfrm>
            <a:off x="3884760" y="8685360"/>
            <a:ext cx="2971440" cy="456840"/>
          </a:xfrm>
          <a:prstGeom prst="rect">
            <a:avLst/>
          </a:prstGeom>
          <a:noFill/>
          <a:ln w="0">
            <a:noFill/>
          </a:ln>
        </p:spPr>
        <p:txBody>
          <a:bodyPr lIns="91440" rIns="91440" tIns="45720" bIns="45720" anchor="b">
            <a:noAutofit/>
          </a:bodyPr>
          <a:lstStyle>
            <a:lvl1pPr indent="0" algn="r" defTabSz="914400">
              <a:lnSpc>
                <a:spcPct val="100000"/>
              </a:lnSpc>
              <a:buNone/>
              <a:defRPr b="0" lang="en-IN" sz="1200" strike="noStrike" u="none">
                <a:solidFill>
                  <a:schemeClr val="dk1"/>
                </a:solidFill>
                <a:effectLst/>
                <a:uFillTx/>
                <a:latin typeface="+mn-lt"/>
                <a:ea typeface="+mn-ea"/>
              </a:defRPr>
            </a:lvl1pPr>
          </a:lstStyle>
          <a:p>
            <a:pPr indent="0" algn="r" defTabSz="914400">
              <a:lnSpc>
                <a:spcPct val="100000"/>
              </a:lnSpc>
              <a:buNone/>
            </a:pPr>
            <a:fld id="{F5DE65BD-F9B6-4BD9-B202-05D8FE2D52CA}" type="slidenum">
              <a:rPr b="0" lang="en-IN" sz="1200" strike="noStrike" u="none">
                <a:solidFill>
                  <a:schemeClr val="dk1"/>
                </a:solidFill>
                <a:effectLst/>
                <a:uFillTx/>
                <a:latin typeface="+mn-lt"/>
                <a:ea typeface="+mn-ea"/>
              </a:rPr>
              <a:t>&lt;number&gt;</a:t>
            </a:fld>
            <a:endParaRPr b="0" lang="en-IN" sz="1200" strike="noStrike" u="none">
              <a:solidFill>
                <a:srgbClr val="000000"/>
              </a:solidFill>
              <a:effectLst/>
              <a:uFillTx/>
              <a:latin typeface="Nimbus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gradFill rotWithShape="0">
          <a:gsLst>
            <a:gs pos="0">
              <a:srgbClr val="4aa2d6"/>
            </a:gs>
            <a:gs pos="25000">
              <a:srgbClr val="4c96c6"/>
            </a:gs>
            <a:gs pos="100000">
              <a:srgbClr val="002b36"/>
            </a:gs>
          </a:gsLst>
          <a:path path="circle">
            <a:fillToRect l="50000" t="55000" r="50000" b="45000"/>
          </a:path>
        </a:gradFill>
      </p:bgPr>
    </p:bg>
    <p:spTree>
      <p:nvGrpSpPr>
        <p:cNvPr id="1" name=""/>
        <p:cNvGrpSpPr/>
        <p:nvPr/>
      </p:nvGrpSpPr>
      <p:grpSpPr>
        <a:xfrm>
          <a:off x="0" y="0"/>
          <a:ext cx="0" cy="0"/>
          <a:chOff x="0" y="0"/>
          <a:chExt cx="0" cy="0"/>
        </a:xfrm>
      </p:grpSpPr>
      <p:sp>
        <p:nvSpPr>
          <p:cNvPr id="0"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lt1"/>
              </a:solidFill>
              <a:effectLst/>
              <a:uFillTx/>
              <a:latin typeface="Constantia"/>
            </a:endParaRPr>
          </a:p>
        </p:txBody>
      </p:sp>
      <p:sp>
        <p:nvSpPr>
          <p:cNvPr id="1"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lt1"/>
              </a:solidFill>
              <a:effectLst/>
              <a:uFillTx/>
              <a:latin typeface="Constantia"/>
            </a:endParaRPr>
          </a:p>
        </p:txBody>
      </p:sp>
      <p:grpSp>
        <p:nvGrpSpPr>
          <p:cNvPr id="2" name="Group 1"/>
          <p:cNvGrpSpPr/>
          <p:nvPr/>
        </p:nvGrpSpPr>
        <p:grpSpPr>
          <a:xfrm>
            <a:off x="-29160" y="-16560"/>
            <a:ext cx="9197640" cy="1086120"/>
            <a:chOff x="-29160" y="-16560"/>
            <a:chExt cx="9197640" cy="1086120"/>
          </a:xfrm>
        </p:grpSpPr>
        <p:sp>
          <p:nvSpPr>
            <p:cNvPr id="3"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lt1"/>
                </a:solidFill>
                <a:effectLst/>
                <a:uFillTx/>
                <a:latin typeface="Constantia"/>
              </a:endParaRPr>
            </a:p>
          </p:txBody>
        </p:sp>
        <p:sp>
          <p:nvSpPr>
            <p:cNvPr id="4"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lt1"/>
                </a:solidFill>
                <a:effectLst/>
                <a:uFillTx/>
                <a:latin typeface="Constantia"/>
              </a:endParaRPr>
            </a:p>
          </p:txBody>
        </p:sp>
      </p:grpSp>
      <p:sp>
        <p:nvSpPr>
          <p:cNvPr id="5" name="PlaceHolder 1"/>
          <p:cNvSpPr>
            <a:spLocks noGrp="1"/>
          </p:cNvSpPr>
          <p:nvPr>
            <p:ph type="title"/>
          </p:nvPr>
        </p:nvSpPr>
        <p:spPr>
          <a:xfrm>
            <a:off x="533520" y="1371600"/>
            <a:ext cx="7851240" cy="1828440"/>
          </a:xfrm>
          <a:prstGeom prst="rect">
            <a:avLst/>
          </a:prstGeom>
          <a:noFill/>
          <a:ln w="0">
            <a:noFill/>
          </a:ln>
        </p:spPr>
        <p:txBody>
          <a:bodyPr lIns="0" rIns="18360" tIns="0" bIns="0" anchor="b">
            <a:normAutofit/>
          </a:bodyPr>
          <a:p>
            <a:pPr indent="0" algn="r">
              <a:lnSpc>
                <a:spcPct val="100000"/>
              </a:lnSpc>
              <a:buNone/>
            </a:pPr>
            <a:r>
              <a:rPr b="1" lang="en-US" sz="5600" strike="noStrike" u="none">
                <a:solidFill>
                  <a:schemeClr val="accent3">
                    <a:tint val="90000"/>
                  </a:schemeClr>
                </a:solidFill>
                <a:effectLst/>
                <a:uFillTx/>
                <a:latin typeface="Calibri"/>
              </a:rPr>
              <a:t>Click to edit Master title style</a:t>
            </a:r>
            <a:endParaRPr b="0" lang="en-US" sz="5600" strike="noStrike" u="none">
              <a:solidFill>
                <a:schemeClr val="lt1"/>
              </a:solidFill>
              <a:effectLst/>
              <a:uFillTx/>
              <a:latin typeface="Constantia"/>
            </a:endParaRPr>
          </a:p>
        </p:txBody>
      </p:sp>
      <p:sp>
        <p:nvSpPr>
          <p:cNvPr id="6" name="PlaceHolder 2"/>
          <p:cNvSpPr>
            <a:spLocks noGrp="1"/>
          </p:cNvSpPr>
          <p:nvPr>
            <p:ph type="dt" idx="1"/>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lt2">
                    <a:shade val="90000"/>
                  </a:schemeClr>
                </a:solidFill>
                <a:effectLst/>
                <a:uFillTx/>
                <a:latin typeface="Constantia"/>
              </a:defRPr>
            </a:lvl1pPr>
          </a:lstStyle>
          <a:p>
            <a:pPr indent="0" defTabSz="914400">
              <a:lnSpc>
                <a:spcPct val="100000"/>
              </a:lnSpc>
              <a:buNone/>
            </a:pPr>
            <a:r>
              <a:rPr b="0" lang="en-US" sz="1200" strike="noStrike" u="none">
                <a:solidFill>
                  <a:schemeClr val="lt2">
                    <a:shade val="90000"/>
                  </a:schemeClr>
                </a:solidFill>
                <a:effectLst/>
                <a:uFillTx/>
                <a:latin typeface="Constantia"/>
              </a:rPr>
              <a:t>&lt;date/time&gt;</a:t>
            </a:r>
            <a:endParaRPr b="0" lang="en-IN" sz="1200" strike="noStrike" u="none">
              <a:solidFill>
                <a:srgbClr val="ffffff"/>
              </a:solidFill>
              <a:effectLst/>
              <a:uFillTx/>
              <a:latin typeface="Nimbus Roman"/>
            </a:endParaRPr>
          </a:p>
        </p:txBody>
      </p:sp>
      <p:sp>
        <p:nvSpPr>
          <p:cNvPr id="7" name="PlaceHolder 3"/>
          <p:cNvSpPr>
            <a:spLocks noGrp="1"/>
          </p:cNvSpPr>
          <p:nvPr>
            <p:ph type="ftr" idx="2"/>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ffffff"/>
                </a:solidFill>
                <a:effectLst/>
                <a:uFillTx/>
                <a:latin typeface="Nimbus Roman"/>
              </a:defRPr>
            </a:lvl1pPr>
          </a:lstStyle>
          <a:p>
            <a:pPr indent="0" algn="ctr">
              <a:buNone/>
            </a:pPr>
            <a:r>
              <a:rPr b="0" lang="en-IN" sz="1400" strike="noStrike" u="none">
                <a:solidFill>
                  <a:srgbClr val="ffffff"/>
                </a:solidFill>
                <a:effectLst/>
                <a:uFillTx/>
                <a:latin typeface="Nimbus Roman"/>
              </a:rPr>
              <a:t>&lt;footer&gt;</a:t>
            </a:r>
            <a:endParaRPr b="0" lang="en-IN" sz="1400" strike="noStrike" u="none">
              <a:solidFill>
                <a:srgbClr val="ffffff"/>
              </a:solidFill>
              <a:effectLst/>
              <a:uFillTx/>
              <a:latin typeface="Nimbus Roman"/>
            </a:endParaRPr>
          </a:p>
        </p:txBody>
      </p:sp>
      <p:sp>
        <p:nvSpPr>
          <p:cNvPr id="8" name="PlaceHolder 4"/>
          <p:cNvSpPr>
            <a:spLocks noGrp="1"/>
          </p:cNvSpPr>
          <p:nvPr>
            <p:ph type="sldNum" idx="3"/>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lt2">
                    <a:shade val="90000"/>
                  </a:schemeClr>
                </a:solidFill>
                <a:effectLst/>
                <a:uFillTx/>
                <a:latin typeface="Constantia"/>
              </a:defRPr>
            </a:lvl1pPr>
          </a:lstStyle>
          <a:p>
            <a:pPr indent="0" algn="r" defTabSz="914400">
              <a:lnSpc>
                <a:spcPct val="100000"/>
              </a:lnSpc>
              <a:buNone/>
            </a:pPr>
            <a:fld id="{C2AAE543-7981-4A84-A55B-96846E7D3461}" type="slidenum">
              <a:rPr b="0" lang="en-US" sz="1200" strike="noStrike" u="none">
                <a:solidFill>
                  <a:schemeClr val="lt2">
                    <a:shade val="90000"/>
                  </a:schemeClr>
                </a:solidFill>
                <a:effectLst/>
                <a:uFillTx/>
                <a:latin typeface="Constantia"/>
              </a:rPr>
              <a:t>&lt;number&gt;</a:t>
            </a:fld>
            <a:endParaRPr b="0" lang="en-IN" sz="1200" strike="noStrike" u="none">
              <a:solidFill>
                <a:srgbClr val="ffffff"/>
              </a:solidFill>
              <a:effectLst/>
              <a:uFillTx/>
              <a:latin typeface="Nimbus Roman"/>
            </a:endParaRPr>
          </a:p>
        </p:txBody>
      </p:sp>
      <p:sp>
        <p:nvSpPr>
          <p:cNvPr id="9"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2600" strike="noStrike" u="none">
                <a:solidFill>
                  <a:schemeClr val="lt1"/>
                </a:solidFill>
                <a:effectLst/>
                <a:uFillTx/>
                <a:latin typeface="Constantia"/>
              </a:rPr>
              <a:t>Click to edit the outline text format</a:t>
            </a:r>
            <a:endParaRPr b="0" lang="en-US" sz="2600" strike="noStrike" u="none">
              <a:solidFill>
                <a:schemeClr val="lt1"/>
              </a:solidFill>
              <a:effectLst/>
              <a:uFillTx/>
              <a:latin typeface="Constantia"/>
            </a:endParaRPr>
          </a:p>
          <a:p>
            <a:pPr lvl="1" marL="864000" indent="-324000">
              <a:spcBef>
                <a:spcPts val="1134"/>
              </a:spcBef>
              <a:buClr>
                <a:srgbClr val="ffffff"/>
              </a:buClr>
              <a:buSzPct val="75000"/>
              <a:buFont typeface="Symbol" charset="2"/>
              <a:buChar char=""/>
            </a:pPr>
            <a:r>
              <a:rPr b="0" lang="en-US" sz="2100" strike="noStrike" u="none">
                <a:solidFill>
                  <a:schemeClr val="lt1"/>
                </a:solidFill>
                <a:effectLst/>
                <a:uFillTx/>
                <a:latin typeface="Constantia"/>
              </a:rPr>
              <a:t>Second Outline Level</a:t>
            </a:r>
            <a:endParaRPr b="0" lang="en-US" sz="2100" strike="noStrike" u="none">
              <a:solidFill>
                <a:schemeClr val="lt1"/>
              </a:solidFill>
              <a:effectLst/>
              <a:uFillTx/>
              <a:latin typeface="Constantia"/>
            </a:endParaRPr>
          </a:p>
          <a:p>
            <a:pPr lvl="2" marL="1296000" indent="-288000">
              <a:spcBef>
                <a:spcPts val="850"/>
              </a:spcBef>
              <a:buClr>
                <a:srgbClr val="ffffff"/>
              </a:buClr>
              <a:buSzPct val="45000"/>
              <a:buFont typeface="Wingdings" charset="2"/>
              <a:buChar char=""/>
            </a:pPr>
            <a:r>
              <a:rPr b="0" lang="en-US" sz="2000" strike="noStrike" u="none">
                <a:solidFill>
                  <a:schemeClr val="lt1"/>
                </a:solidFill>
                <a:effectLst/>
                <a:uFillTx/>
                <a:latin typeface="Constantia"/>
              </a:rPr>
              <a:t>Third Outline Level</a:t>
            </a:r>
            <a:endParaRPr b="0" lang="en-US" sz="2000" strike="noStrike" u="none">
              <a:solidFill>
                <a:schemeClr val="lt1"/>
              </a:solidFill>
              <a:effectLst/>
              <a:uFillTx/>
              <a:latin typeface="Constantia"/>
            </a:endParaRPr>
          </a:p>
          <a:p>
            <a:pPr lvl="3" marL="1728000" indent="-216000">
              <a:spcBef>
                <a:spcPts val="567"/>
              </a:spcBef>
              <a:buClr>
                <a:srgbClr val="ffffff"/>
              </a:buClr>
              <a:buSzPct val="75000"/>
              <a:buFont typeface="Symbol" charset="2"/>
              <a:buChar char=""/>
            </a:pPr>
            <a:r>
              <a:rPr b="0" lang="en-US" sz="2000" strike="noStrike" u="none">
                <a:solidFill>
                  <a:schemeClr val="lt1"/>
                </a:solidFill>
                <a:effectLst/>
                <a:uFillTx/>
                <a:latin typeface="Constantia"/>
              </a:rPr>
              <a:t>Fourth Outline Level</a:t>
            </a:r>
            <a:endParaRPr b="0" lang="en-US" sz="2000" strike="noStrike" u="none">
              <a:solidFill>
                <a:schemeClr val="lt1"/>
              </a:solidFill>
              <a:effectLst/>
              <a:uFillTx/>
              <a:latin typeface="Constantia"/>
            </a:endParaRPr>
          </a:p>
          <a:p>
            <a:pPr lvl="4" marL="2160000" indent="-216000">
              <a:spcBef>
                <a:spcPts val="283"/>
              </a:spcBef>
              <a:buClr>
                <a:srgbClr val="ffffff"/>
              </a:buClr>
              <a:buSzPct val="45000"/>
              <a:buFont typeface="Wingdings" charset="2"/>
              <a:buChar char=""/>
            </a:pPr>
            <a:r>
              <a:rPr b="0" lang="en-US" sz="2000" strike="noStrike" u="none">
                <a:solidFill>
                  <a:schemeClr val="lt1"/>
                </a:solidFill>
                <a:effectLst/>
                <a:uFillTx/>
                <a:latin typeface="Constantia"/>
              </a:rPr>
              <a:t>Fifth Outline Level</a:t>
            </a:r>
            <a:endParaRPr b="0" lang="en-US" sz="2000" strike="noStrike" u="none">
              <a:solidFill>
                <a:schemeClr val="lt1"/>
              </a:solidFill>
              <a:effectLst/>
              <a:uFillTx/>
              <a:latin typeface="Constantia"/>
            </a:endParaRPr>
          </a:p>
          <a:p>
            <a:pPr lvl="5" marL="2592000" indent="-216000">
              <a:spcBef>
                <a:spcPts val="283"/>
              </a:spcBef>
              <a:buClr>
                <a:srgbClr val="ffffff"/>
              </a:buClr>
              <a:buSzPct val="45000"/>
              <a:buFont typeface="Wingdings" charset="2"/>
              <a:buChar char=""/>
            </a:pPr>
            <a:r>
              <a:rPr b="0" lang="en-US" sz="2000" strike="noStrike" u="none">
                <a:solidFill>
                  <a:schemeClr val="lt1"/>
                </a:solidFill>
                <a:effectLst/>
                <a:uFillTx/>
                <a:latin typeface="Constantia"/>
              </a:rPr>
              <a:t>Sixth Outline Level</a:t>
            </a:r>
            <a:endParaRPr b="0" lang="en-US" sz="2000" strike="noStrike" u="none">
              <a:solidFill>
                <a:schemeClr val="lt1"/>
              </a:solidFill>
              <a:effectLst/>
              <a:uFillTx/>
              <a:latin typeface="Constantia"/>
            </a:endParaRPr>
          </a:p>
          <a:p>
            <a:pPr lvl="6" marL="3024000" indent="-216000">
              <a:spcBef>
                <a:spcPts val="283"/>
              </a:spcBef>
              <a:buClr>
                <a:srgbClr val="ffffff"/>
              </a:buClr>
              <a:buSzPct val="45000"/>
              <a:buFont typeface="Wingdings" charset="2"/>
              <a:buChar char=""/>
            </a:pPr>
            <a:r>
              <a:rPr b="0" lang="en-US" sz="2000" strike="noStrike" u="none">
                <a:solidFill>
                  <a:schemeClr val="lt1"/>
                </a:solidFill>
                <a:effectLst/>
                <a:uFillTx/>
                <a:latin typeface="Constantia"/>
              </a:rPr>
              <a:t>Seventh Outline Level</a:t>
            </a:r>
            <a:endParaRPr b="0" lang="en-US" sz="2000" strike="noStrike" u="none">
              <a:solidFill>
                <a:schemeClr val="lt1"/>
              </a:solidFill>
              <a:effectLst/>
              <a:uFillTx/>
              <a:latin typeface="Constantia"/>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t with Caption">
    <p:bg>
      <p:bgPr>
        <a:blipFill rotWithShape="0">
          <a:blip r:embed="rId2"/>
          <a:tile tx="0" ty="0" sx="64772" sy="64772" algn="tl"/>
        </a:blipFill>
      </p:bgPr>
    </p:bg>
    <p:spTree>
      <p:nvGrpSpPr>
        <p:cNvPr id="1" name=""/>
        <p:cNvGrpSpPr/>
        <p:nvPr/>
      </p:nvGrpSpPr>
      <p:grpSpPr>
        <a:xfrm>
          <a:off x="0" y="0"/>
          <a:ext cx="0" cy="0"/>
          <a:chOff x="0" y="0"/>
          <a:chExt cx="0" cy="0"/>
        </a:xfrm>
      </p:grpSpPr>
      <p:sp>
        <p:nvSpPr>
          <p:cNvPr id="94"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95"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96" name="Group 1"/>
          <p:cNvGrpSpPr/>
          <p:nvPr/>
        </p:nvGrpSpPr>
        <p:grpSpPr>
          <a:xfrm>
            <a:off x="-29160" y="-16560"/>
            <a:ext cx="9197640" cy="1086120"/>
            <a:chOff x="-29160" y="-16560"/>
            <a:chExt cx="9197640" cy="1086120"/>
          </a:xfrm>
        </p:grpSpPr>
        <p:sp>
          <p:nvSpPr>
            <p:cNvPr id="97"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98"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99" name="PlaceHolder 1"/>
          <p:cNvSpPr>
            <a:spLocks noGrp="1"/>
          </p:cNvSpPr>
          <p:nvPr>
            <p:ph type="title"/>
          </p:nvPr>
        </p:nvSpPr>
        <p:spPr>
          <a:xfrm>
            <a:off x="685800" y="514440"/>
            <a:ext cx="2742840" cy="1161720"/>
          </a:xfrm>
          <a:prstGeom prst="rect">
            <a:avLst/>
          </a:prstGeom>
          <a:noFill/>
          <a:ln w="0">
            <a:noFill/>
          </a:ln>
        </p:spPr>
        <p:txBody>
          <a:bodyPr lIns="0" rIns="0" tIns="45000" bIns="0" anchor="b">
            <a:noAutofit/>
          </a:bodyPr>
          <a:p>
            <a:pPr indent="0">
              <a:lnSpc>
                <a:spcPct val="100000"/>
              </a:lnSpc>
              <a:buNone/>
            </a:pPr>
            <a:r>
              <a:rPr b="0" lang="en-US" sz="2600" strike="noStrike" u="none">
                <a:solidFill>
                  <a:schemeClr val="dk2"/>
                </a:solidFill>
                <a:effectLst/>
                <a:uFillTx/>
                <a:latin typeface="Calibri"/>
              </a:rPr>
              <a:t>Click to edit Master title style</a:t>
            </a:r>
            <a:endParaRPr b="0" lang="en-US" sz="2600" strike="noStrike" u="none">
              <a:solidFill>
                <a:schemeClr val="dk1"/>
              </a:solidFill>
              <a:effectLst/>
              <a:uFillTx/>
              <a:latin typeface="Constantia"/>
            </a:endParaRPr>
          </a:p>
        </p:txBody>
      </p:sp>
      <p:sp>
        <p:nvSpPr>
          <p:cNvPr id="100" name="PlaceHolder 2"/>
          <p:cNvSpPr>
            <a:spLocks noGrp="1"/>
          </p:cNvSpPr>
          <p:nvPr>
            <p:ph type="body"/>
          </p:nvPr>
        </p:nvSpPr>
        <p:spPr>
          <a:xfrm>
            <a:off x="685800" y="1676520"/>
            <a:ext cx="2742840" cy="4571640"/>
          </a:xfrm>
          <a:prstGeom prst="rect">
            <a:avLst/>
          </a:prstGeom>
          <a:noFill/>
          <a:ln w="0">
            <a:noFill/>
          </a:ln>
        </p:spPr>
        <p:txBody>
          <a:bodyPr lIns="18360" rIns="18360" tIns="45000" bIns="45000" anchor="t">
            <a:noAutofit/>
          </a:bodyPr>
          <a:p>
            <a:pPr indent="0">
              <a:lnSpc>
                <a:spcPct val="100000"/>
              </a:lnSpc>
              <a:spcBef>
                <a:spcPts val="281"/>
              </a:spcBef>
              <a:buNone/>
              <a:tabLst>
                <a:tab algn="l" pos="0"/>
              </a:tabLst>
            </a:pPr>
            <a:r>
              <a:rPr b="0" lang="en-US" sz="1400" strike="noStrike" u="none">
                <a:solidFill>
                  <a:schemeClr val="dk1"/>
                </a:solidFill>
                <a:effectLst/>
                <a:uFillTx/>
                <a:latin typeface="Constantia"/>
              </a:rPr>
              <a:t>Click to edit Master text styles</a:t>
            </a:r>
            <a:endParaRPr b="0" lang="en-US" sz="1400" strike="noStrike" u="none">
              <a:solidFill>
                <a:schemeClr val="dk1"/>
              </a:solidFill>
              <a:effectLst/>
              <a:uFillTx/>
              <a:latin typeface="Constantia"/>
            </a:endParaRPr>
          </a:p>
        </p:txBody>
      </p:sp>
      <p:sp>
        <p:nvSpPr>
          <p:cNvPr id="101" name="PlaceHolder 3"/>
          <p:cNvSpPr>
            <a:spLocks noGrp="1"/>
          </p:cNvSpPr>
          <p:nvPr>
            <p:ph type="body"/>
          </p:nvPr>
        </p:nvSpPr>
        <p:spPr>
          <a:xfrm>
            <a:off x="3575160" y="1676520"/>
            <a:ext cx="5111280" cy="4571640"/>
          </a:xfrm>
          <a:prstGeom prst="rect">
            <a:avLst/>
          </a:prstGeom>
          <a:noFill/>
          <a:ln w="0">
            <a:noFill/>
          </a:ln>
        </p:spPr>
        <p:txBody>
          <a:bodyPr lIns="90000" rIns="90000" tIns="0" bIns="45000" anchor="t">
            <a:noAutofit/>
          </a:bodyPr>
          <a:p>
            <a:pPr marL="274320" indent="-274320">
              <a:lnSpc>
                <a:spcPct val="100000"/>
              </a:lnSpc>
              <a:spcBef>
                <a:spcPts val="561"/>
              </a:spcBef>
              <a:buClr>
                <a:srgbClr val="0bd0d9"/>
              </a:buClr>
              <a:buSzPct val="95000"/>
              <a:buFont typeface="Wingdings 2" charset="2"/>
              <a:buChar char=""/>
            </a:pPr>
            <a:r>
              <a:rPr b="0" lang="en-US" sz="2800" strike="noStrike" u="none">
                <a:solidFill>
                  <a:schemeClr val="dk1"/>
                </a:solidFill>
                <a:effectLst/>
                <a:uFillTx/>
                <a:latin typeface="Constantia"/>
              </a:rPr>
              <a:t>Click to edit Master text styles</a:t>
            </a:r>
            <a:endParaRPr b="0" lang="en-US" sz="2800" strike="noStrike" u="none">
              <a:solidFill>
                <a:schemeClr val="dk1"/>
              </a:solidFill>
              <a:effectLst/>
              <a:uFillTx/>
              <a:latin typeface="Constantia"/>
            </a:endParaRPr>
          </a:p>
          <a:p>
            <a:pPr lvl="1" marL="640080" indent="-246960">
              <a:lnSpc>
                <a:spcPct val="100000"/>
              </a:lnSpc>
              <a:spcBef>
                <a:spcPts val="519"/>
              </a:spcBef>
              <a:buClr>
                <a:srgbClr val="0f6fc6"/>
              </a:buClr>
              <a:buSzPct val="85000"/>
              <a:buFont typeface="Wingdings 2" charset="2"/>
              <a:buChar char=""/>
            </a:pPr>
            <a:r>
              <a:rPr b="0" lang="en-US" sz="2600" strike="noStrike" u="none">
                <a:solidFill>
                  <a:schemeClr val="dk1"/>
                </a:solidFill>
                <a:effectLst/>
                <a:uFillTx/>
                <a:latin typeface="Constantia"/>
              </a:rPr>
              <a:t>Second level</a:t>
            </a:r>
            <a:endParaRPr b="0" lang="en-US" sz="2600" strike="noStrike" u="none">
              <a:solidFill>
                <a:schemeClr val="dk1"/>
              </a:solidFill>
              <a:effectLst/>
              <a:uFillTx/>
              <a:latin typeface="Constantia"/>
            </a:endParaRPr>
          </a:p>
          <a:p>
            <a:pPr lvl="2" marL="914400" indent="-246960">
              <a:lnSpc>
                <a:spcPct val="100000"/>
              </a:lnSpc>
              <a:spcBef>
                <a:spcPts val="479"/>
              </a:spcBef>
              <a:buClr>
                <a:srgbClr val="009dd9"/>
              </a:buClr>
              <a:buSzPct val="70000"/>
              <a:buFont typeface="Wingdings 2" charset="2"/>
              <a:buChar char=""/>
            </a:pPr>
            <a:r>
              <a:rPr b="0" lang="en-US" sz="2400" strike="noStrike" u="none">
                <a:solidFill>
                  <a:schemeClr val="dk1"/>
                </a:solidFill>
                <a:effectLst/>
                <a:uFillTx/>
                <a:latin typeface="Constantia"/>
              </a:rPr>
              <a:t>Third level</a:t>
            </a:r>
            <a:endParaRPr b="0" lang="en-US" sz="2400" strike="noStrike" u="none">
              <a:solidFill>
                <a:schemeClr val="dk1"/>
              </a:solidFill>
              <a:effectLst/>
              <a:uFillTx/>
              <a:latin typeface="Constantia"/>
            </a:endParaRPr>
          </a:p>
          <a:p>
            <a:pPr lvl="3" marL="1188720" indent="-210240">
              <a:lnSpc>
                <a:spcPct val="100000"/>
              </a:lnSpc>
              <a:spcBef>
                <a:spcPts val="400"/>
              </a:spcBef>
              <a:buClr>
                <a:srgbClr val="0bd0d9"/>
              </a:buClr>
              <a:buSzPct val="65000"/>
              <a:buFont typeface="Wingdings 2" charset="2"/>
              <a:buChar char=""/>
            </a:pPr>
            <a:r>
              <a:rPr b="0" lang="en-US" sz="2000" strike="noStrike" u="none">
                <a:solidFill>
                  <a:schemeClr val="dk1"/>
                </a:solidFill>
                <a:effectLst/>
                <a:uFillTx/>
                <a:latin typeface="Constantia"/>
              </a:rPr>
              <a:t>Fourth level</a:t>
            </a:r>
            <a:endParaRPr b="0" lang="en-US" sz="2000" strike="noStrike" u="none">
              <a:solidFill>
                <a:schemeClr val="dk1"/>
              </a:solidFill>
              <a:effectLst/>
              <a:uFillTx/>
              <a:latin typeface="Constantia"/>
            </a:endParaRPr>
          </a:p>
          <a:p>
            <a:pPr lvl="4" marL="1463040" indent="-210240">
              <a:lnSpc>
                <a:spcPct val="100000"/>
              </a:lnSpc>
              <a:spcBef>
                <a:spcPts val="360"/>
              </a:spcBef>
              <a:buClr>
                <a:srgbClr val="10cf9b"/>
              </a:buClr>
              <a:buSzPct val="65000"/>
              <a:buFont typeface="Wingdings 2" charset="2"/>
              <a:buChar char=""/>
            </a:pPr>
            <a:r>
              <a:rPr b="0" lang="en-US" sz="1800" strike="noStrike" u="none">
                <a:solidFill>
                  <a:schemeClr val="dk1"/>
                </a:solidFill>
                <a:effectLst/>
                <a:uFillTx/>
                <a:latin typeface="Constantia"/>
              </a:rPr>
              <a:t>Fifth level</a:t>
            </a:r>
            <a:endParaRPr b="0" lang="en-US" sz="1800" strike="noStrike" u="none">
              <a:solidFill>
                <a:schemeClr val="dk1"/>
              </a:solidFill>
              <a:effectLst/>
              <a:uFillTx/>
              <a:latin typeface="Constantia"/>
            </a:endParaRPr>
          </a:p>
        </p:txBody>
      </p:sp>
      <p:sp>
        <p:nvSpPr>
          <p:cNvPr id="102" name="PlaceHolder 4"/>
          <p:cNvSpPr>
            <a:spLocks noGrp="1"/>
          </p:cNvSpPr>
          <p:nvPr>
            <p:ph type="dt" idx="28"/>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103" name="PlaceHolder 5"/>
          <p:cNvSpPr>
            <a:spLocks noGrp="1"/>
          </p:cNvSpPr>
          <p:nvPr>
            <p:ph type="ftr" idx="29"/>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104" name="PlaceHolder 6"/>
          <p:cNvSpPr>
            <a:spLocks noGrp="1"/>
          </p:cNvSpPr>
          <p:nvPr>
            <p:ph type="sldNum" idx="30"/>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11AB1C57-414D-45D3-B443-60D95AB97100}"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 with Caption">
    <p:bg>
      <p:bgPr>
        <a:blipFill rotWithShape="0">
          <a:blip r:embed="rId2"/>
          <a:tile tx="0" ty="0" sx="64772" sy="64772" algn="tl"/>
        </a:blipFill>
      </p:bgPr>
    </p:bg>
    <p:spTree>
      <p:nvGrpSpPr>
        <p:cNvPr id="1" name=""/>
        <p:cNvGrpSpPr/>
        <p:nvPr/>
      </p:nvGrpSpPr>
      <p:grpSpPr>
        <a:xfrm>
          <a:off x="0" y="0"/>
          <a:ext cx="0" cy="0"/>
          <a:chOff x="0" y="0"/>
          <a:chExt cx="0" cy="0"/>
        </a:xfrm>
      </p:grpSpPr>
      <p:sp>
        <p:nvSpPr>
          <p:cNvPr id="105" name="Freeform 6" hidden="1"/>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106" name="Freeform 7" hidden="1"/>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107" name="Group 1"/>
          <p:cNvGrpSpPr/>
          <p:nvPr/>
        </p:nvGrpSpPr>
        <p:grpSpPr>
          <a:xfrm>
            <a:off x="-29160" y="-16560"/>
            <a:ext cx="9197640" cy="1086120"/>
            <a:chOff x="-29160" y="-16560"/>
            <a:chExt cx="9197640" cy="1086120"/>
          </a:xfrm>
        </p:grpSpPr>
        <p:sp>
          <p:nvSpPr>
            <p:cNvPr id="108"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109"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110" name="Snip and Round Single Corner Rectangle 8"/>
          <p:cNvSpPr/>
          <p:nvPr/>
        </p:nvSpPr>
        <p:spPr>
          <a:xfrm flipV="1" rot="420000">
            <a:off x="3165480" y="1108080"/>
            <a:ext cx="5257440" cy="4114440"/>
          </a:xfrm>
          <a:prstGeom prst="snipRoundRect">
            <a:avLst>
              <a:gd name="adj1" fmla="val 0"/>
              <a:gd name="adj2" fmla="val 3646"/>
            </a:avLst>
          </a:prstGeom>
          <a:solidFill>
            <a:srgbClr val="ffffff"/>
          </a:solidFill>
          <a:ln cap="rnd" w="3175">
            <a:solidFill>
              <a:srgbClr val="c0c0c0"/>
            </a:solidFill>
            <a:round/>
          </a:ln>
          <a:effectLst>
            <a:outerShdw algn="tl" blurRad="63360" dir="7502171" dist="38251" kx="100000" rotWithShape="0" sx="98500" sy="100080">
              <a:srgbClr val="000000">
                <a:alpha val="25000"/>
              </a:srgbClr>
            </a:outerShdw>
          </a:effectLst>
        </p:spPr>
        <p:style>
          <a:lnRef idx="2">
            <a:schemeClr val="accent1"/>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trike="noStrike" u="none">
              <a:solidFill>
                <a:schemeClr val="lt1"/>
              </a:solidFill>
              <a:effectLst/>
              <a:uFillTx/>
              <a:latin typeface="Constantia"/>
            </a:endParaRPr>
          </a:p>
        </p:txBody>
      </p:sp>
      <p:sp>
        <p:nvSpPr>
          <p:cNvPr id="111" name="Right Triangle 11"/>
          <p:cNvSpPr/>
          <p:nvPr/>
        </p:nvSpPr>
        <p:spPr>
          <a:xfrm flipV="1" rot="420000">
            <a:off x="8003880" y="5358600"/>
            <a:ext cx="155160" cy="155160"/>
          </a:xfrm>
          <a:prstGeom prst="rtTriangle">
            <a:avLst/>
          </a:prstGeom>
          <a:solidFill>
            <a:srgbClr val="ffffff"/>
          </a:solidFill>
          <a:ln w="12700">
            <a:solidFill>
              <a:srgbClr val="ffffff"/>
            </a:solidFill>
            <a:bevel/>
          </a:ln>
          <a:effectLst>
            <a:outerShdw algn="tl" blurRad="19800" dir="12932261" dist="6193" rotWithShape="0">
              <a:srgbClr val="000000">
                <a:alpha val="47000"/>
              </a:srgbClr>
            </a:outerShdw>
          </a:effectLst>
        </p:spPr>
        <p:style>
          <a:lnRef idx="2">
            <a:schemeClr val="accent1"/>
          </a:lnRef>
          <a:fillRef idx="1">
            <a:schemeClr val="accent1"/>
          </a:fillRef>
          <a:effectRef idx="0">
            <a:schemeClr val="accent1"/>
          </a:effectRef>
          <a:fontRef idx="minor"/>
        </p:style>
        <p:txBody>
          <a:bodyPr lIns="90000" rIns="90000" tIns="6840" bIns="6840" anchor="ctr">
            <a:noAutofit/>
          </a:bodyPr>
          <a:p>
            <a:pPr algn="ctr" defTabSz="914400">
              <a:lnSpc>
                <a:spcPct val="100000"/>
              </a:lnSpc>
            </a:pPr>
            <a:endParaRPr b="0" lang="en-US" sz="1800" strike="noStrike" u="none">
              <a:solidFill>
                <a:schemeClr val="lt1"/>
              </a:solidFill>
              <a:effectLst/>
              <a:uFillTx/>
              <a:latin typeface="Constantia"/>
            </a:endParaRPr>
          </a:p>
        </p:txBody>
      </p:sp>
      <p:sp>
        <p:nvSpPr>
          <p:cNvPr id="112" name="PlaceHolder 1"/>
          <p:cNvSpPr>
            <a:spLocks noGrp="1"/>
          </p:cNvSpPr>
          <p:nvPr>
            <p:ph type="title"/>
          </p:nvPr>
        </p:nvSpPr>
        <p:spPr>
          <a:xfrm>
            <a:off x="609480" y="1176840"/>
            <a:ext cx="2212560" cy="1582200"/>
          </a:xfrm>
          <a:prstGeom prst="rect">
            <a:avLst/>
          </a:prstGeom>
          <a:noFill/>
          <a:ln w="0">
            <a:noFill/>
          </a:ln>
        </p:spPr>
        <p:txBody>
          <a:bodyPr lIns="45720" rIns="45720" tIns="45720" bIns="45720" anchor="b">
            <a:noAutofit/>
          </a:bodyPr>
          <a:p>
            <a:pPr indent="0">
              <a:lnSpc>
                <a:spcPct val="100000"/>
              </a:lnSpc>
              <a:buNone/>
            </a:pPr>
            <a:r>
              <a:rPr b="1" lang="en-US" sz="2000" strike="noStrike" u="none">
                <a:solidFill>
                  <a:schemeClr val="dk2"/>
                </a:solidFill>
                <a:effectLst/>
                <a:uFillTx/>
                <a:latin typeface="Calibri"/>
              </a:rPr>
              <a:t>Click to edit Master title style</a:t>
            </a:r>
            <a:endParaRPr b="0" lang="en-US" sz="2000" strike="noStrike" u="none">
              <a:solidFill>
                <a:schemeClr val="dk1"/>
              </a:solidFill>
              <a:effectLst/>
              <a:uFillTx/>
              <a:latin typeface="Constantia"/>
            </a:endParaRPr>
          </a:p>
        </p:txBody>
      </p:sp>
      <p:sp>
        <p:nvSpPr>
          <p:cNvPr id="113" name="PlaceHolder 2"/>
          <p:cNvSpPr>
            <a:spLocks noGrp="1"/>
          </p:cNvSpPr>
          <p:nvPr>
            <p:ph type="body"/>
          </p:nvPr>
        </p:nvSpPr>
        <p:spPr>
          <a:xfrm>
            <a:off x="609480" y="2828880"/>
            <a:ext cx="2209320" cy="2179080"/>
          </a:xfrm>
          <a:prstGeom prst="rect">
            <a:avLst/>
          </a:prstGeom>
          <a:noFill/>
          <a:ln w="0">
            <a:noFill/>
          </a:ln>
        </p:spPr>
        <p:txBody>
          <a:bodyPr lIns="64080" rIns="45720" tIns="45000" bIns="45720" anchor="t">
            <a:noAutofit/>
          </a:bodyPr>
          <a:p>
            <a:pPr indent="0">
              <a:lnSpc>
                <a:spcPct val="100000"/>
              </a:lnSpc>
              <a:spcBef>
                <a:spcPts val="249"/>
              </a:spcBef>
              <a:buNone/>
              <a:tabLst>
                <a:tab algn="l" pos="0"/>
              </a:tabLst>
            </a:pPr>
            <a:r>
              <a:rPr b="0" lang="en-US" sz="1300" strike="noStrike" u="none">
                <a:solidFill>
                  <a:schemeClr val="dk1"/>
                </a:solidFill>
                <a:effectLst/>
                <a:uFillTx/>
                <a:latin typeface="Constantia"/>
              </a:rPr>
              <a:t>Click to edit Master text styles</a:t>
            </a:r>
            <a:endParaRPr b="0" lang="en-US" sz="1300" strike="noStrike" u="none">
              <a:solidFill>
                <a:schemeClr val="dk1"/>
              </a:solidFill>
              <a:effectLst/>
              <a:uFillTx/>
              <a:latin typeface="Constantia"/>
            </a:endParaRPr>
          </a:p>
        </p:txBody>
      </p:sp>
      <p:sp>
        <p:nvSpPr>
          <p:cNvPr id="114" name="PlaceHolder 3"/>
          <p:cNvSpPr>
            <a:spLocks noGrp="1"/>
          </p:cNvSpPr>
          <p:nvPr>
            <p:ph type="dt" idx="31"/>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115" name="PlaceHolder 4"/>
          <p:cNvSpPr>
            <a:spLocks noGrp="1"/>
          </p:cNvSpPr>
          <p:nvPr>
            <p:ph type="ftr" idx="32"/>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116" name="PlaceHolder 5"/>
          <p:cNvSpPr>
            <a:spLocks noGrp="1"/>
          </p:cNvSpPr>
          <p:nvPr>
            <p:ph type="sldNum" idx="33"/>
          </p:nvPr>
        </p:nvSpPr>
        <p:spPr>
          <a:xfrm>
            <a:off x="8077320" y="6356520"/>
            <a:ext cx="60912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7301B4ED-2B84-40CF-87C8-17BC7E1C9D65}"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
        <p:nvSpPr>
          <p:cNvPr id="117" name="PlaceHolder 6"/>
          <p:cNvSpPr>
            <a:spLocks noGrp="1"/>
          </p:cNvSpPr>
          <p:nvPr>
            <p:ph type="body"/>
          </p:nvPr>
        </p:nvSpPr>
        <p:spPr>
          <a:xfrm rot="420000">
            <a:off x="3485520" y="1199160"/>
            <a:ext cx="4617360" cy="3931560"/>
          </a:xfrm>
          <a:prstGeom prst="rect">
            <a:avLst/>
          </a:prstGeom>
          <a:solidFill>
            <a:schemeClr val="lt2"/>
          </a:solidFill>
          <a:ln cap="rnd" w="2880">
            <a:solidFill>
              <a:srgbClr val="c0c0c0"/>
            </a:solidFill>
            <a:round/>
          </a:ln>
        </p:spPr>
        <p:txBody>
          <a:bodyPr lIns="90000" rIns="90000" tIns="45000" bIns="45000" anchor="t">
            <a:noAutofit/>
          </a:bodyPr>
          <a:p>
            <a:pPr indent="0" defTabSz="914400">
              <a:lnSpc>
                <a:spcPct val="100000"/>
              </a:lnSpc>
              <a:buNone/>
              <a:tabLst>
                <a:tab algn="l" pos="0"/>
              </a:tabLst>
            </a:pPr>
            <a:r>
              <a:rPr b="0" lang="en-US" sz="3200" strike="noStrike" u="none">
                <a:solidFill>
                  <a:schemeClr val="dk1"/>
                </a:solidFill>
                <a:effectLst/>
                <a:uFillTx/>
                <a:latin typeface="Constantia"/>
              </a:rPr>
              <a:t>Click icon to add picture</a:t>
            </a:r>
            <a:endParaRPr b="0" lang="en-US" sz="3200" strike="noStrike" u="none">
              <a:solidFill>
                <a:schemeClr val="dk1"/>
              </a:solidFill>
              <a:effectLst/>
              <a:uFillTx/>
              <a:latin typeface="Constantia"/>
            </a:endParaRPr>
          </a:p>
        </p:txBody>
      </p:sp>
      <p:sp>
        <p:nvSpPr>
          <p:cNvPr id="118" name="Freeform 9"/>
          <p:cNvSpPr/>
          <p:nvPr/>
        </p:nvSpPr>
        <p:spPr>
          <a:xfrm flipV="1">
            <a:off x="-9000" y="581616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162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119" name="Freeform 10"/>
          <p:cNvSpPr/>
          <p:nvPr/>
        </p:nvSpPr>
        <p:spPr>
          <a:xfrm flipV="1">
            <a:off x="4381560" y="621972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162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 Header">
    <p:bg>
      <p:bgPr>
        <a:gradFill rotWithShape="0">
          <a:gsLst>
            <a:gs pos="0">
              <a:srgbClr val="4aa2d6"/>
            </a:gs>
            <a:gs pos="25000">
              <a:srgbClr val="4c96c6"/>
            </a:gs>
            <a:gs pos="100000">
              <a:srgbClr val="002b36"/>
            </a:gs>
          </a:gsLst>
          <a:path path="circle">
            <a:fillToRect l="50000" t="55000" r="50000" b="45000"/>
          </a:path>
        </a:gradFill>
      </p:bgPr>
    </p:bg>
    <p:spTree>
      <p:nvGrpSpPr>
        <p:cNvPr id="1" name=""/>
        <p:cNvGrpSpPr/>
        <p:nvPr/>
      </p:nvGrpSpPr>
      <p:grpSpPr>
        <a:xfrm>
          <a:off x="0" y="0"/>
          <a:ext cx="0" cy="0"/>
          <a:chOff x="0" y="0"/>
          <a:chExt cx="0" cy="0"/>
        </a:xfrm>
      </p:grpSpPr>
      <p:sp>
        <p:nvSpPr>
          <p:cNvPr id="40"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lt1"/>
              </a:solidFill>
              <a:effectLst/>
              <a:uFillTx/>
              <a:latin typeface="Constantia"/>
            </a:endParaRPr>
          </a:p>
        </p:txBody>
      </p:sp>
      <p:sp>
        <p:nvSpPr>
          <p:cNvPr id="41"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lt1"/>
              </a:solidFill>
              <a:effectLst/>
              <a:uFillTx/>
              <a:latin typeface="Constantia"/>
            </a:endParaRPr>
          </a:p>
        </p:txBody>
      </p:sp>
      <p:grpSp>
        <p:nvGrpSpPr>
          <p:cNvPr id="42" name="Group 1"/>
          <p:cNvGrpSpPr/>
          <p:nvPr/>
        </p:nvGrpSpPr>
        <p:grpSpPr>
          <a:xfrm>
            <a:off x="-29160" y="-16560"/>
            <a:ext cx="9197640" cy="1086120"/>
            <a:chOff x="-29160" y="-16560"/>
            <a:chExt cx="9197640" cy="1086120"/>
          </a:xfrm>
        </p:grpSpPr>
        <p:sp>
          <p:nvSpPr>
            <p:cNvPr id="43"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lt1"/>
                </a:solidFill>
                <a:effectLst/>
                <a:uFillTx/>
                <a:latin typeface="Constantia"/>
              </a:endParaRPr>
            </a:p>
          </p:txBody>
        </p:sp>
        <p:sp>
          <p:nvSpPr>
            <p:cNvPr id="44"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lt1"/>
                </a:solidFill>
                <a:effectLst/>
                <a:uFillTx/>
                <a:latin typeface="Constantia"/>
              </a:endParaRPr>
            </a:p>
          </p:txBody>
        </p:sp>
      </p:grpSp>
      <p:sp>
        <p:nvSpPr>
          <p:cNvPr id="45" name="PlaceHolder 1"/>
          <p:cNvSpPr>
            <a:spLocks noGrp="1"/>
          </p:cNvSpPr>
          <p:nvPr>
            <p:ph type="title"/>
          </p:nvPr>
        </p:nvSpPr>
        <p:spPr>
          <a:xfrm>
            <a:off x="530280" y="1316880"/>
            <a:ext cx="7772040" cy="1362240"/>
          </a:xfrm>
          <a:prstGeom prst="rect">
            <a:avLst/>
          </a:prstGeom>
          <a:noFill/>
          <a:ln w="0">
            <a:noFill/>
          </a:ln>
        </p:spPr>
        <p:txBody>
          <a:bodyPr lIns="0" rIns="0" tIns="0" bIns="0" anchor="b">
            <a:noAutofit/>
          </a:bodyPr>
          <a:p>
            <a:pPr indent="0">
              <a:lnSpc>
                <a:spcPct val="100000"/>
              </a:lnSpc>
              <a:buNone/>
            </a:pPr>
            <a:r>
              <a:rPr b="1" lang="en-US" sz="5600" strike="noStrike" u="none">
                <a:solidFill>
                  <a:schemeClr val="accent4">
                    <a:tint val="90000"/>
                  </a:schemeClr>
                </a:solidFill>
                <a:effectLst/>
                <a:uFillTx/>
                <a:latin typeface="Calibri"/>
              </a:rPr>
              <a:t>Clic</a:t>
            </a:r>
            <a:r>
              <a:rPr b="1" lang="en-US" sz="5600" strike="noStrike" u="none">
                <a:solidFill>
                  <a:schemeClr val="accent4">
                    <a:tint val="90000"/>
                  </a:schemeClr>
                </a:solidFill>
                <a:effectLst/>
                <a:uFillTx/>
                <a:latin typeface="Calibri"/>
              </a:rPr>
              <a:t>k to </a:t>
            </a:r>
            <a:r>
              <a:rPr b="1" lang="en-US" sz="5600" strike="noStrike" u="none">
                <a:solidFill>
                  <a:schemeClr val="accent4">
                    <a:tint val="90000"/>
                  </a:schemeClr>
                </a:solidFill>
                <a:effectLst/>
                <a:uFillTx/>
                <a:latin typeface="Calibri"/>
              </a:rPr>
              <a:t>edit </a:t>
            </a:r>
            <a:r>
              <a:rPr b="1" lang="en-US" sz="5600" strike="noStrike" u="none">
                <a:solidFill>
                  <a:schemeClr val="accent4">
                    <a:tint val="90000"/>
                  </a:schemeClr>
                </a:solidFill>
                <a:effectLst/>
                <a:uFillTx/>
                <a:latin typeface="Calibri"/>
              </a:rPr>
              <a:t>Mas</a:t>
            </a:r>
            <a:r>
              <a:rPr b="1" lang="en-US" sz="5600" strike="noStrike" u="none">
                <a:solidFill>
                  <a:schemeClr val="accent4">
                    <a:tint val="90000"/>
                  </a:schemeClr>
                </a:solidFill>
                <a:effectLst/>
                <a:uFillTx/>
                <a:latin typeface="Calibri"/>
              </a:rPr>
              <a:t>ter </a:t>
            </a:r>
            <a:r>
              <a:rPr b="1" lang="en-US" sz="5600" strike="noStrike" u="none">
                <a:solidFill>
                  <a:schemeClr val="accent4">
                    <a:tint val="90000"/>
                  </a:schemeClr>
                </a:solidFill>
                <a:effectLst/>
                <a:uFillTx/>
                <a:latin typeface="Calibri"/>
              </a:rPr>
              <a:t>title </a:t>
            </a:r>
            <a:r>
              <a:rPr b="1" lang="en-US" sz="5600" strike="noStrike" u="none">
                <a:solidFill>
                  <a:schemeClr val="accent4">
                    <a:tint val="90000"/>
                  </a:schemeClr>
                </a:solidFill>
                <a:effectLst/>
                <a:uFillTx/>
                <a:latin typeface="Calibri"/>
              </a:rPr>
              <a:t>styl</a:t>
            </a:r>
            <a:r>
              <a:rPr b="1" lang="en-US" sz="5600" strike="noStrike" u="none">
                <a:solidFill>
                  <a:schemeClr val="accent4">
                    <a:tint val="90000"/>
                  </a:schemeClr>
                </a:solidFill>
                <a:effectLst/>
                <a:uFillTx/>
                <a:latin typeface="Calibri"/>
              </a:rPr>
              <a:t>e</a:t>
            </a:r>
            <a:endParaRPr b="0" lang="en-US" sz="5600" strike="noStrike" u="none">
              <a:solidFill>
                <a:schemeClr val="lt1"/>
              </a:solidFill>
              <a:effectLst/>
              <a:uFillTx/>
              <a:latin typeface="Constantia"/>
            </a:endParaRPr>
          </a:p>
        </p:txBody>
      </p:sp>
      <p:sp>
        <p:nvSpPr>
          <p:cNvPr id="46" name="PlaceHolder 2"/>
          <p:cNvSpPr>
            <a:spLocks noGrp="1"/>
          </p:cNvSpPr>
          <p:nvPr>
            <p:ph type="body"/>
          </p:nvPr>
        </p:nvSpPr>
        <p:spPr>
          <a:xfrm>
            <a:off x="530280" y="2704680"/>
            <a:ext cx="7772040" cy="1509480"/>
          </a:xfrm>
          <a:prstGeom prst="rect">
            <a:avLst/>
          </a:prstGeom>
          <a:noFill/>
          <a:ln w="0">
            <a:noFill/>
          </a:ln>
        </p:spPr>
        <p:txBody>
          <a:bodyPr lIns="45720" rIns="45720" tIns="45000" bIns="45000" anchor="t">
            <a:noAutofit/>
          </a:bodyPr>
          <a:p>
            <a:pPr indent="0">
              <a:lnSpc>
                <a:spcPct val="100000"/>
              </a:lnSpc>
              <a:spcBef>
                <a:spcPts val="439"/>
              </a:spcBef>
              <a:buNone/>
              <a:tabLst>
                <a:tab algn="l" pos="0"/>
              </a:tabLst>
            </a:pPr>
            <a:r>
              <a:rPr b="0" lang="en-US" sz="2200" strike="noStrike" u="none">
                <a:solidFill>
                  <a:schemeClr val="lt1"/>
                </a:solidFill>
                <a:effectLst/>
                <a:uFillTx/>
                <a:latin typeface="Constantia"/>
              </a:rPr>
              <a:t>Click to edit Master text styles</a:t>
            </a:r>
            <a:endParaRPr b="0" lang="en-US" sz="2200" strike="noStrike" u="none">
              <a:solidFill>
                <a:schemeClr val="lt1"/>
              </a:solidFill>
              <a:effectLst/>
              <a:uFillTx/>
              <a:latin typeface="Constantia"/>
            </a:endParaRPr>
          </a:p>
        </p:txBody>
      </p:sp>
      <p:sp>
        <p:nvSpPr>
          <p:cNvPr id="47" name="PlaceHolder 3"/>
          <p:cNvSpPr>
            <a:spLocks noGrp="1"/>
          </p:cNvSpPr>
          <p:nvPr>
            <p:ph type="dt" idx="13"/>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lt2">
                    <a:shade val="90000"/>
                  </a:schemeClr>
                </a:solidFill>
                <a:effectLst/>
                <a:uFillTx/>
                <a:latin typeface="Constantia"/>
              </a:defRPr>
            </a:lvl1pPr>
          </a:lstStyle>
          <a:p>
            <a:pPr indent="0" defTabSz="914400">
              <a:lnSpc>
                <a:spcPct val="100000"/>
              </a:lnSpc>
              <a:buNone/>
            </a:pPr>
            <a:r>
              <a:rPr b="0" lang="en-US" sz="1200" strike="noStrike" u="none">
                <a:solidFill>
                  <a:schemeClr val="lt2">
                    <a:shade val="90000"/>
                  </a:schemeClr>
                </a:solidFill>
                <a:effectLst/>
                <a:uFillTx/>
                <a:latin typeface="Constantia"/>
              </a:rPr>
              <a:t>&lt;date/time&gt;</a:t>
            </a:r>
            <a:endParaRPr b="0" lang="en-IN" sz="1200" strike="noStrike" u="none">
              <a:solidFill>
                <a:srgbClr val="ffffff"/>
              </a:solidFill>
              <a:effectLst/>
              <a:uFillTx/>
              <a:latin typeface="Nimbus Roman"/>
            </a:endParaRPr>
          </a:p>
        </p:txBody>
      </p:sp>
      <p:sp>
        <p:nvSpPr>
          <p:cNvPr id="48" name="PlaceHolder 4"/>
          <p:cNvSpPr>
            <a:spLocks noGrp="1"/>
          </p:cNvSpPr>
          <p:nvPr>
            <p:ph type="ftr" idx="14"/>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ffffff"/>
                </a:solidFill>
                <a:effectLst/>
                <a:uFillTx/>
                <a:latin typeface="Nimbus Roman"/>
              </a:defRPr>
            </a:lvl1pPr>
          </a:lstStyle>
          <a:p>
            <a:pPr indent="0" algn="ctr">
              <a:buNone/>
            </a:pPr>
            <a:r>
              <a:rPr b="0" lang="en-IN" sz="1400" strike="noStrike" u="none">
                <a:solidFill>
                  <a:srgbClr val="ffffff"/>
                </a:solidFill>
                <a:effectLst/>
                <a:uFillTx/>
                <a:latin typeface="Nimbus Roman"/>
              </a:rPr>
              <a:t>&lt;footer&gt;</a:t>
            </a:r>
            <a:endParaRPr b="0" lang="en-IN" sz="1400" strike="noStrike" u="none">
              <a:solidFill>
                <a:srgbClr val="ffffff"/>
              </a:solidFill>
              <a:effectLst/>
              <a:uFillTx/>
              <a:latin typeface="Nimbus Roman"/>
            </a:endParaRPr>
          </a:p>
        </p:txBody>
      </p:sp>
      <p:sp>
        <p:nvSpPr>
          <p:cNvPr id="49" name="PlaceHolder 5"/>
          <p:cNvSpPr>
            <a:spLocks noGrp="1"/>
          </p:cNvSpPr>
          <p:nvPr>
            <p:ph type="sldNum" idx="15"/>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lt2">
                    <a:shade val="90000"/>
                  </a:schemeClr>
                </a:solidFill>
                <a:effectLst/>
                <a:uFillTx/>
                <a:latin typeface="Constantia"/>
              </a:defRPr>
            </a:lvl1pPr>
          </a:lstStyle>
          <a:p>
            <a:pPr indent="0" algn="r" defTabSz="914400">
              <a:lnSpc>
                <a:spcPct val="100000"/>
              </a:lnSpc>
              <a:buNone/>
            </a:pPr>
            <a:fld id="{3F8516C4-5EA3-4FA1-A271-BDE404C261E9}" type="slidenum">
              <a:rPr b="0" lang="en-US" sz="1200" strike="noStrike" u="none">
                <a:solidFill>
                  <a:schemeClr val="lt2">
                    <a:shade val="90000"/>
                  </a:schemeClr>
                </a:solidFill>
                <a:effectLst/>
                <a:uFillTx/>
                <a:latin typeface="Constantia"/>
              </a:rPr>
              <a:t>&lt;number&gt;</a:t>
            </a:fld>
            <a:endParaRPr b="0" lang="en-IN" sz="1200" strike="noStrike" u="none">
              <a:solidFill>
                <a:srgbClr val="ffffff"/>
              </a:solidFill>
              <a:effectLst/>
              <a:uFillTx/>
              <a:latin typeface="Nimbus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le and Vertical Text">
    <p:bg>
      <p:bgPr>
        <a:blipFill rotWithShape="0">
          <a:blip r:embed="rId2"/>
          <a:tile tx="0" ty="0" sx="64772" sy="64772" algn="tl"/>
        </a:blipFill>
      </p:bgPr>
    </p:bg>
    <p:spTree>
      <p:nvGrpSpPr>
        <p:cNvPr id="1" name=""/>
        <p:cNvGrpSpPr/>
        <p:nvPr/>
      </p:nvGrpSpPr>
      <p:grpSpPr>
        <a:xfrm>
          <a:off x="0" y="0"/>
          <a:ext cx="0" cy="0"/>
          <a:chOff x="0" y="0"/>
          <a:chExt cx="0" cy="0"/>
        </a:xfrm>
      </p:grpSpPr>
      <p:sp>
        <p:nvSpPr>
          <p:cNvPr id="10"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11"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12" name="Group 1"/>
          <p:cNvGrpSpPr/>
          <p:nvPr/>
        </p:nvGrpSpPr>
        <p:grpSpPr>
          <a:xfrm>
            <a:off x="-29160" y="-16560"/>
            <a:ext cx="9197640" cy="1086120"/>
            <a:chOff x="-29160" y="-16560"/>
            <a:chExt cx="9197640" cy="1086120"/>
          </a:xfrm>
        </p:grpSpPr>
        <p:sp>
          <p:nvSpPr>
            <p:cNvPr id="13"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14"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15"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Click to edit Master title style</a:t>
            </a:r>
            <a:endParaRPr b="0" lang="en-US" sz="5000" strike="noStrike" u="none">
              <a:solidFill>
                <a:schemeClr val="dk1"/>
              </a:solidFill>
              <a:effectLst/>
              <a:uFillTx/>
              <a:latin typeface="Constantia"/>
            </a:endParaRPr>
          </a:p>
        </p:txBody>
      </p:sp>
      <p:sp>
        <p:nvSpPr>
          <p:cNvPr id="16" name="PlaceHolder 2"/>
          <p:cNvSpPr>
            <a:spLocks noGrp="1"/>
          </p:cNvSpPr>
          <p:nvPr>
            <p:ph type="body"/>
          </p:nvPr>
        </p:nvSpPr>
        <p:spPr>
          <a:xfrm>
            <a:off x="457200" y="1935360"/>
            <a:ext cx="8229240" cy="4388760"/>
          </a:xfrm>
          <a:prstGeom prst="rect">
            <a:avLst/>
          </a:prstGeom>
          <a:noFill/>
          <a:ln w="0">
            <a:noFill/>
          </a:ln>
        </p:spPr>
        <p:txBody>
          <a:bodyPr lIns="45000" rIns="45000" tIns="90000" bIns="90000" anchor="t" vert="eaVe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Click to edit Master text styles</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Second level</a:t>
            </a:r>
            <a:endParaRPr b="0" lang="en-US" sz="2400" strike="noStrike" u="none">
              <a:solidFill>
                <a:schemeClr val="dk1"/>
              </a:solidFill>
              <a:effectLst/>
              <a:uFillTx/>
              <a:latin typeface="Constantia"/>
            </a:endParaRPr>
          </a:p>
          <a:p>
            <a:pPr lvl="2" marL="914400" indent="-246960">
              <a:lnSpc>
                <a:spcPct val="100000"/>
              </a:lnSpc>
              <a:spcBef>
                <a:spcPts val="420"/>
              </a:spcBef>
              <a:buClr>
                <a:srgbClr val="009dd9"/>
              </a:buClr>
              <a:buSzPct val="70000"/>
              <a:buFont typeface="Wingdings 2" charset="2"/>
              <a:buChar char=""/>
            </a:pPr>
            <a:r>
              <a:rPr b="0" lang="en-US" sz="2100" strike="noStrike" u="none">
                <a:solidFill>
                  <a:schemeClr val="dk1"/>
                </a:solidFill>
                <a:effectLst/>
                <a:uFillTx/>
                <a:latin typeface="Constantia"/>
              </a:rPr>
              <a:t>Third level</a:t>
            </a:r>
            <a:endParaRPr b="0" lang="en-US" sz="2100" strike="noStrike" u="none">
              <a:solidFill>
                <a:schemeClr val="dk1"/>
              </a:solidFill>
              <a:effectLst/>
              <a:uFillTx/>
              <a:latin typeface="Constantia"/>
            </a:endParaRPr>
          </a:p>
          <a:p>
            <a:pPr lvl="3" marL="1188720" indent="-210240">
              <a:lnSpc>
                <a:spcPct val="100000"/>
              </a:lnSpc>
              <a:spcBef>
                <a:spcPts val="400"/>
              </a:spcBef>
              <a:buClr>
                <a:srgbClr val="0bd0d9"/>
              </a:buClr>
              <a:buSzPct val="65000"/>
              <a:buFont typeface="Wingdings 2" charset="2"/>
              <a:buChar char=""/>
            </a:pPr>
            <a:r>
              <a:rPr b="0" lang="en-US" sz="2000" strike="noStrike" u="none">
                <a:solidFill>
                  <a:schemeClr val="dk1"/>
                </a:solidFill>
                <a:effectLst/>
                <a:uFillTx/>
                <a:latin typeface="Constantia"/>
              </a:rPr>
              <a:t>Fourth level</a:t>
            </a:r>
            <a:endParaRPr b="0" lang="en-US" sz="2000" strike="noStrike" u="none">
              <a:solidFill>
                <a:schemeClr val="dk1"/>
              </a:solidFill>
              <a:effectLst/>
              <a:uFillTx/>
              <a:latin typeface="Constantia"/>
            </a:endParaRPr>
          </a:p>
          <a:p>
            <a:pPr lvl="4" marL="1463040" indent="-210240">
              <a:lnSpc>
                <a:spcPct val="100000"/>
              </a:lnSpc>
              <a:spcBef>
                <a:spcPts val="400"/>
              </a:spcBef>
              <a:buClr>
                <a:srgbClr val="10cf9b"/>
              </a:buClr>
              <a:buSzPct val="65000"/>
              <a:buFont typeface="Wingdings 2" charset="2"/>
              <a:buChar char=""/>
            </a:pPr>
            <a:r>
              <a:rPr b="0" lang="en-US" sz="2000" strike="noStrike" u="none">
                <a:solidFill>
                  <a:schemeClr val="dk1"/>
                </a:solidFill>
                <a:effectLst/>
                <a:uFillTx/>
                <a:latin typeface="Constantia"/>
              </a:rPr>
              <a:t>Fifth level</a:t>
            </a:r>
            <a:endParaRPr b="0" lang="en-US" sz="2000" strike="noStrike" u="none">
              <a:solidFill>
                <a:schemeClr val="dk1"/>
              </a:solidFill>
              <a:effectLst/>
              <a:uFillTx/>
              <a:latin typeface="Constantia"/>
            </a:endParaRPr>
          </a:p>
        </p:txBody>
      </p:sp>
      <p:sp>
        <p:nvSpPr>
          <p:cNvPr id="17" name="PlaceHolder 3"/>
          <p:cNvSpPr>
            <a:spLocks noGrp="1"/>
          </p:cNvSpPr>
          <p:nvPr>
            <p:ph type="dt" idx="4"/>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18" name="PlaceHolder 4"/>
          <p:cNvSpPr>
            <a:spLocks noGrp="1"/>
          </p:cNvSpPr>
          <p:nvPr>
            <p:ph type="ftr" idx="5"/>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19" name="PlaceHolder 5"/>
          <p:cNvSpPr>
            <a:spLocks noGrp="1"/>
          </p:cNvSpPr>
          <p:nvPr>
            <p:ph type="sldNum" idx="6"/>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09FF6CEE-9DF0-4444-9B9F-DE057F821BDA}"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 Title and Text">
    <p:bg>
      <p:bgPr>
        <a:blipFill rotWithShape="0">
          <a:blip r:embed="rId2"/>
          <a:tile tx="0" ty="0" sx="64772" sy="64772" algn="tl"/>
        </a:blipFill>
      </p:bgPr>
    </p:bg>
    <p:spTree>
      <p:nvGrpSpPr>
        <p:cNvPr id="1" name=""/>
        <p:cNvGrpSpPr/>
        <p:nvPr/>
      </p:nvGrpSpPr>
      <p:grpSpPr>
        <a:xfrm>
          <a:off x="0" y="0"/>
          <a:ext cx="0" cy="0"/>
          <a:chOff x="0" y="0"/>
          <a:chExt cx="0" cy="0"/>
        </a:xfrm>
      </p:grpSpPr>
      <p:sp>
        <p:nvSpPr>
          <p:cNvPr id="20"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21"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22" name="Group 1"/>
          <p:cNvGrpSpPr/>
          <p:nvPr/>
        </p:nvGrpSpPr>
        <p:grpSpPr>
          <a:xfrm>
            <a:off x="-29160" y="-16560"/>
            <a:ext cx="9197640" cy="1086120"/>
            <a:chOff x="-29160" y="-16560"/>
            <a:chExt cx="9197640" cy="1086120"/>
          </a:xfrm>
        </p:grpSpPr>
        <p:sp>
          <p:nvSpPr>
            <p:cNvPr id="23"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24"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25" name="PlaceHolder 1"/>
          <p:cNvSpPr>
            <a:spLocks noGrp="1"/>
          </p:cNvSpPr>
          <p:nvPr>
            <p:ph type="title"/>
          </p:nvPr>
        </p:nvSpPr>
        <p:spPr>
          <a:xfrm>
            <a:off x="6629400" y="914400"/>
            <a:ext cx="2057040" cy="5211360"/>
          </a:xfrm>
          <a:prstGeom prst="rect">
            <a:avLst/>
          </a:prstGeom>
          <a:noFill/>
          <a:ln w="0">
            <a:noFill/>
          </a:ln>
        </p:spPr>
        <p:txBody>
          <a:bodyPr lIns="0" rIns="0" tIns="90000" bIns="0" anchor="b" vert="eaVert">
            <a:noAutofit/>
          </a:bodyPr>
          <a:p>
            <a:pPr indent="0">
              <a:lnSpc>
                <a:spcPct val="100000"/>
              </a:lnSpc>
              <a:buNone/>
            </a:pPr>
            <a:r>
              <a:rPr b="0" lang="en-US" sz="5000" strike="noStrike" u="none">
                <a:solidFill>
                  <a:schemeClr val="dk2"/>
                </a:solidFill>
                <a:effectLst/>
                <a:uFillTx/>
                <a:latin typeface="Calibri"/>
              </a:rPr>
              <a:t>Click to edit Master title style</a:t>
            </a:r>
            <a:endParaRPr b="0" lang="en-US" sz="5000" strike="noStrike" u="none">
              <a:solidFill>
                <a:schemeClr val="dk1"/>
              </a:solidFill>
              <a:effectLst/>
              <a:uFillTx/>
              <a:latin typeface="Constantia"/>
            </a:endParaRPr>
          </a:p>
        </p:txBody>
      </p:sp>
      <p:sp>
        <p:nvSpPr>
          <p:cNvPr id="26" name="PlaceHolder 2"/>
          <p:cNvSpPr>
            <a:spLocks noGrp="1"/>
          </p:cNvSpPr>
          <p:nvPr>
            <p:ph type="body"/>
          </p:nvPr>
        </p:nvSpPr>
        <p:spPr>
          <a:xfrm>
            <a:off x="457200" y="914400"/>
            <a:ext cx="6019560" cy="5211360"/>
          </a:xfrm>
          <a:prstGeom prst="rect">
            <a:avLst/>
          </a:prstGeom>
          <a:noFill/>
          <a:ln w="0">
            <a:noFill/>
          </a:ln>
        </p:spPr>
        <p:txBody>
          <a:bodyPr lIns="45000" rIns="45000" tIns="90000" bIns="90000" anchor="t" vert="eaVe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Click to edit Master text styles</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Second level</a:t>
            </a:r>
            <a:endParaRPr b="0" lang="en-US" sz="2400" strike="noStrike" u="none">
              <a:solidFill>
                <a:schemeClr val="dk1"/>
              </a:solidFill>
              <a:effectLst/>
              <a:uFillTx/>
              <a:latin typeface="Constantia"/>
            </a:endParaRPr>
          </a:p>
          <a:p>
            <a:pPr lvl="2" marL="914400" indent="-246960">
              <a:lnSpc>
                <a:spcPct val="100000"/>
              </a:lnSpc>
              <a:spcBef>
                <a:spcPts val="420"/>
              </a:spcBef>
              <a:buClr>
                <a:srgbClr val="009dd9"/>
              </a:buClr>
              <a:buSzPct val="70000"/>
              <a:buFont typeface="Wingdings 2" charset="2"/>
              <a:buChar char=""/>
            </a:pPr>
            <a:r>
              <a:rPr b="0" lang="en-US" sz="2100" strike="noStrike" u="none">
                <a:solidFill>
                  <a:schemeClr val="dk1"/>
                </a:solidFill>
                <a:effectLst/>
                <a:uFillTx/>
                <a:latin typeface="Constantia"/>
              </a:rPr>
              <a:t>Third level</a:t>
            </a:r>
            <a:endParaRPr b="0" lang="en-US" sz="2100" strike="noStrike" u="none">
              <a:solidFill>
                <a:schemeClr val="dk1"/>
              </a:solidFill>
              <a:effectLst/>
              <a:uFillTx/>
              <a:latin typeface="Constantia"/>
            </a:endParaRPr>
          </a:p>
          <a:p>
            <a:pPr lvl="3" marL="1188720" indent="-210240">
              <a:lnSpc>
                <a:spcPct val="100000"/>
              </a:lnSpc>
              <a:spcBef>
                <a:spcPts val="400"/>
              </a:spcBef>
              <a:buClr>
                <a:srgbClr val="0bd0d9"/>
              </a:buClr>
              <a:buSzPct val="65000"/>
              <a:buFont typeface="Wingdings 2" charset="2"/>
              <a:buChar char=""/>
            </a:pPr>
            <a:r>
              <a:rPr b="0" lang="en-US" sz="2000" strike="noStrike" u="none">
                <a:solidFill>
                  <a:schemeClr val="dk1"/>
                </a:solidFill>
                <a:effectLst/>
                <a:uFillTx/>
                <a:latin typeface="Constantia"/>
              </a:rPr>
              <a:t>Fourth level</a:t>
            </a:r>
            <a:endParaRPr b="0" lang="en-US" sz="2000" strike="noStrike" u="none">
              <a:solidFill>
                <a:schemeClr val="dk1"/>
              </a:solidFill>
              <a:effectLst/>
              <a:uFillTx/>
              <a:latin typeface="Constantia"/>
            </a:endParaRPr>
          </a:p>
          <a:p>
            <a:pPr lvl="4" marL="1463040" indent="-210240">
              <a:lnSpc>
                <a:spcPct val="100000"/>
              </a:lnSpc>
              <a:spcBef>
                <a:spcPts val="400"/>
              </a:spcBef>
              <a:buClr>
                <a:srgbClr val="10cf9b"/>
              </a:buClr>
              <a:buSzPct val="65000"/>
              <a:buFont typeface="Wingdings 2" charset="2"/>
              <a:buChar char=""/>
            </a:pPr>
            <a:r>
              <a:rPr b="0" lang="en-US" sz="2000" strike="noStrike" u="none">
                <a:solidFill>
                  <a:schemeClr val="dk1"/>
                </a:solidFill>
                <a:effectLst/>
                <a:uFillTx/>
                <a:latin typeface="Constantia"/>
              </a:rPr>
              <a:t>Fifth level</a:t>
            </a:r>
            <a:endParaRPr b="0" lang="en-US" sz="2000" strike="noStrike" u="none">
              <a:solidFill>
                <a:schemeClr val="dk1"/>
              </a:solidFill>
              <a:effectLst/>
              <a:uFillTx/>
              <a:latin typeface="Constantia"/>
            </a:endParaRPr>
          </a:p>
        </p:txBody>
      </p:sp>
      <p:sp>
        <p:nvSpPr>
          <p:cNvPr id="27" name="PlaceHolder 3"/>
          <p:cNvSpPr>
            <a:spLocks noGrp="1"/>
          </p:cNvSpPr>
          <p:nvPr>
            <p:ph type="dt" idx="7"/>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28" name="PlaceHolder 4"/>
          <p:cNvSpPr>
            <a:spLocks noGrp="1"/>
          </p:cNvSpPr>
          <p:nvPr>
            <p:ph type="ftr" idx="8"/>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29" name="PlaceHolder 5"/>
          <p:cNvSpPr>
            <a:spLocks noGrp="1"/>
          </p:cNvSpPr>
          <p:nvPr>
            <p:ph type="sldNum" idx="9"/>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4A517132-C0A9-4726-8AF4-CBB5690CDCF1}"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bg>
      <p:bgPr>
        <a:blipFill rotWithShape="0">
          <a:blip r:embed="rId2"/>
          <a:tile tx="0" ty="0" sx="64772" sy="64772" algn="tl"/>
        </a:blipFill>
      </p:bgPr>
    </p:bg>
    <p:spTree>
      <p:nvGrpSpPr>
        <p:cNvPr id="1" name=""/>
        <p:cNvGrpSpPr/>
        <p:nvPr/>
      </p:nvGrpSpPr>
      <p:grpSpPr>
        <a:xfrm>
          <a:off x="0" y="0"/>
          <a:ext cx="0" cy="0"/>
          <a:chOff x="0" y="0"/>
          <a:chExt cx="0" cy="0"/>
        </a:xfrm>
      </p:grpSpPr>
      <p:sp>
        <p:nvSpPr>
          <p:cNvPr id="30"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31"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32" name="Group 1"/>
          <p:cNvGrpSpPr/>
          <p:nvPr/>
        </p:nvGrpSpPr>
        <p:grpSpPr>
          <a:xfrm>
            <a:off x="-29160" y="-16560"/>
            <a:ext cx="9197640" cy="1086120"/>
            <a:chOff x="-29160" y="-16560"/>
            <a:chExt cx="9197640" cy="1086120"/>
          </a:xfrm>
        </p:grpSpPr>
        <p:sp>
          <p:nvSpPr>
            <p:cNvPr id="33"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34"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35"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Click to edit Master title style</a:t>
            </a:r>
            <a:endParaRPr b="0" lang="en-US" sz="5000" strike="noStrike" u="none">
              <a:solidFill>
                <a:schemeClr val="dk1"/>
              </a:solidFill>
              <a:effectLst/>
              <a:uFillTx/>
              <a:latin typeface="Constantia"/>
            </a:endParaRPr>
          </a:p>
        </p:txBody>
      </p:sp>
      <p:sp>
        <p:nvSpPr>
          <p:cNvPr id="36" name="PlaceHolder 2"/>
          <p:cNvSpPr>
            <a:spLocks noGrp="1"/>
          </p:cNvSpPr>
          <p:nvPr>
            <p:ph type="body"/>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Click to edit Master text styles</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Second level</a:t>
            </a:r>
            <a:endParaRPr b="0" lang="en-US" sz="2400" strike="noStrike" u="none">
              <a:solidFill>
                <a:schemeClr val="dk1"/>
              </a:solidFill>
              <a:effectLst/>
              <a:uFillTx/>
              <a:latin typeface="Constantia"/>
            </a:endParaRPr>
          </a:p>
          <a:p>
            <a:pPr lvl="2" marL="914400" indent="-246960">
              <a:lnSpc>
                <a:spcPct val="100000"/>
              </a:lnSpc>
              <a:spcBef>
                <a:spcPts val="420"/>
              </a:spcBef>
              <a:buClr>
                <a:srgbClr val="009dd9"/>
              </a:buClr>
              <a:buSzPct val="70000"/>
              <a:buFont typeface="Wingdings 2" charset="2"/>
              <a:buChar char=""/>
            </a:pPr>
            <a:r>
              <a:rPr b="0" lang="en-US" sz="2100" strike="noStrike" u="none">
                <a:solidFill>
                  <a:schemeClr val="dk1"/>
                </a:solidFill>
                <a:effectLst/>
                <a:uFillTx/>
                <a:latin typeface="Constantia"/>
              </a:rPr>
              <a:t>Third level</a:t>
            </a:r>
            <a:endParaRPr b="0" lang="en-US" sz="2100" strike="noStrike" u="none">
              <a:solidFill>
                <a:schemeClr val="dk1"/>
              </a:solidFill>
              <a:effectLst/>
              <a:uFillTx/>
              <a:latin typeface="Constantia"/>
            </a:endParaRPr>
          </a:p>
          <a:p>
            <a:pPr lvl="3" marL="1188720" indent="-210240">
              <a:lnSpc>
                <a:spcPct val="100000"/>
              </a:lnSpc>
              <a:spcBef>
                <a:spcPts val="400"/>
              </a:spcBef>
              <a:buClr>
                <a:srgbClr val="0bd0d9"/>
              </a:buClr>
              <a:buSzPct val="65000"/>
              <a:buFont typeface="Wingdings 2" charset="2"/>
              <a:buChar char=""/>
            </a:pPr>
            <a:r>
              <a:rPr b="0" lang="en-US" sz="2000" strike="noStrike" u="none">
                <a:solidFill>
                  <a:schemeClr val="dk1"/>
                </a:solidFill>
                <a:effectLst/>
                <a:uFillTx/>
                <a:latin typeface="Constantia"/>
              </a:rPr>
              <a:t>Fourth level</a:t>
            </a:r>
            <a:endParaRPr b="0" lang="en-US" sz="2000" strike="noStrike" u="none">
              <a:solidFill>
                <a:schemeClr val="dk1"/>
              </a:solidFill>
              <a:effectLst/>
              <a:uFillTx/>
              <a:latin typeface="Constantia"/>
            </a:endParaRPr>
          </a:p>
          <a:p>
            <a:pPr lvl="4" marL="1463040" indent="-210240">
              <a:lnSpc>
                <a:spcPct val="100000"/>
              </a:lnSpc>
              <a:spcBef>
                <a:spcPts val="400"/>
              </a:spcBef>
              <a:buClr>
                <a:srgbClr val="10cf9b"/>
              </a:buClr>
              <a:buSzPct val="65000"/>
              <a:buFont typeface="Wingdings 2" charset="2"/>
              <a:buChar char=""/>
            </a:pPr>
            <a:r>
              <a:rPr b="0" lang="en-US" sz="2000" strike="noStrike" u="none">
                <a:solidFill>
                  <a:schemeClr val="dk1"/>
                </a:solidFill>
                <a:effectLst/>
                <a:uFillTx/>
                <a:latin typeface="Constantia"/>
              </a:rPr>
              <a:t>Fifth level</a:t>
            </a:r>
            <a:endParaRPr b="0" lang="en-US" sz="2000" strike="noStrike" u="none">
              <a:solidFill>
                <a:schemeClr val="dk1"/>
              </a:solidFill>
              <a:effectLst/>
              <a:uFillTx/>
              <a:latin typeface="Constantia"/>
            </a:endParaRPr>
          </a:p>
        </p:txBody>
      </p:sp>
      <p:sp>
        <p:nvSpPr>
          <p:cNvPr id="37" name="PlaceHolder 3"/>
          <p:cNvSpPr>
            <a:spLocks noGrp="1"/>
          </p:cNvSpPr>
          <p:nvPr>
            <p:ph type="dt" idx="10"/>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38" name="PlaceHolder 4"/>
          <p:cNvSpPr>
            <a:spLocks noGrp="1"/>
          </p:cNvSpPr>
          <p:nvPr>
            <p:ph type="ftr" idx="11"/>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39" name="PlaceHolder 5"/>
          <p:cNvSpPr>
            <a:spLocks noGrp="1"/>
          </p:cNvSpPr>
          <p:nvPr>
            <p:ph type="sldNum" idx="12"/>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AB2DCEB1-1ADC-4B88-96EB-32F8DCB71517}"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 Content">
    <p:bg>
      <p:bgPr>
        <a:blipFill rotWithShape="0">
          <a:blip r:embed="rId2"/>
          <a:tile tx="0" ty="0" sx="64772" sy="64772" algn="tl"/>
        </a:blipFill>
      </p:bgPr>
    </p:bg>
    <p:spTree>
      <p:nvGrpSpPr>
        <p:cNvPr id="1" name=""/>
        <p:cNvGrpSpPr/>
        <p:nvPr/>
      </p:nvGrpSpPr>
      <p:grpSpPr>
        <a:xfrm>
          <a:off x="0" y="0"/>
          <a:ext cx="0" cy="0"/>
          <a:chOff x="0" y="0"/>
          <a:chExt cx="0" cy="0"/>
        </a:xfrm>
      </p:grpSpPr>
      <p:sp>
        <p:nvSpPr>
          <p:cNvPr id="50"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51"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52" name="Group 1"/>
          <p:cNvGrpSpPr/>
          <p:nvPr/>
        </p:nvGrpSpPr>
        <p:grpSpPr>
          <a:xfrm>
            <a:off x="-29160" y="-16560"/>
            <a:ext cx="9197640" cy="1086120"/>
            <a:chOff x="-29160" y="-16560"/>
            <a:chExt cx="9197640" cy="1086120"/>
          </a:xfrm>
        </p:grpSpPr>
        <p:sp>
          <p:nvSpPr>
            <p:cNvPr id="53"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54"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55"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Click </a:t>
            </a:r>
            <a:r>
              <a:rPr b="0" lang="en-US" sz="5000" strike="noStrike" u="none">
                <a:solidFill>
                  <a:schemeClr val="dk2"/>
                </a:solidFill>
                <a:effectLst/>
                <a:uFillTx/>
                <a:latin typeface="Calibri"/>
              </a:rPr>
              <a:t>to </a:t>
            </a:r>
            <a:r>
              <a:rPr b="0" lang="en-US" sz="5000" strike="noStrike" u="none">
                <a:solidFill>
                  <a:schemeClr val="dk2"/>
                </a:solidFill>
                <a:effectLst/>
                <a:uFillTx/>
                <a:latin typeface="Calibri"/>
              </a:rPr>
              <a:t>edit </a:t>
            </a:r>
            <a:r>
              <a:rPr b="0" lang="en-US" sz="5000" strike="noStrike" u="none">
                <a:solidFill>
                  <a:schemeClr val="dk2"/>
                </a:solidFill>
                <a:effectLst/>
                <a:uFillTx/>
                <a:latin typeface="Calibri"/>
              </a:rPr>
              <a:t>Mast</a:t>
            </a:r>
            <a:r>
              <a:rPr b="0" lang="en-US" sz="5000" strike="noStrike" u="none">
                <a:solidFill>
                  <a:schemeClr val="dk2"/>
                </a:solidFill>
                <a:effectLst/>
                <a:uFillTx/>
                <a:latin typeface="Calibri"/>
              </a:rPr>
              <a:t>er </a:t>
            </a:r>
            <a:r>
              <a:rPr b="0" lang="en-US" sz="5000" strike="noStrike" u="none">
                <a:solidFill>
                  <a:schemeClr val="dk2"/>
                </a:solidFill>
                <a:effectLst/>
                <a:uFillTx/>
                <a:latin typeface="Calibri"/>
              </a:rPr>
              <a:t>title </a:t>
            </a:r>
            <a:r>
              <a:rPr b="0" lang="en-US" sz="5000" strike="noStrike" u="none">
                <a:solidFill>
                  <a:schemeClr val="dk2"/>
                </a:solidFill>
                <a:effectLst/>
                <a:uFillTx/>
                <a:latin typeface="Calibri"/>
              </a:rPr>
              <a:t>style</a:t>
            </a:r>
            <a:endParaRPr b="0" lang="en-US" sz="5000" strike="noStrike" u="none">
              <a:solidFill>
                <a:schemeClr val="dk1"/>
              </a:solidFill>
              <a:effectLst/>
              <a:uFillTx/>
              <a:latin typeface="Constantia"/>
            </a:endParaRPr>
          </a:p>
        </p:txBody>
      </p:sp>
      <p:sp>
        <p:nvSpPr>
          <p:cNvPr id="56" name="PlaceHolder 2"/>
          <p:cNvSpPr>
            <a:spLocks noGrp="1"/>
          </p:cNvSpPr>
          <p:nvPr>
            <p:ph type="body"/>
          </p:nvPr>
        </p:nvSpPr>
        <p:spPr>
          <a:xfrm>
            <a:off x="457200" y="1920240"/>
            <a:ext cx="4038120" cy="443448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Click to edit Master text styles</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Second level</a:t>
            </a:r>
            <a:endParaRPr b="0" lang="en-US" sz="2400" strike="noStrike" u="none">
              <a:solidFill>
                <a:schemeClr val="dk1"/>
              </a:solidFill>
              <a:effectLst/>
              <a:uFillTx/>
              <a:latin typeface="Constantia"/>
            </a:endParaRPr>
          </a:p>
          <a:p>
            <a:pPr lvl="2" marL="914400" indent="-246960">
              <a:lnSpc>
                <a:spcPct val="100000"/>
              </a:lnSpc>
              <a:spcBef>
                <a:spcPts val="400"/>
              </a:spcBef>
              <a:buClr>
                <a:srgbClr val="009dd9"/>
              </a:buClr>
              <a:buSzPct val="70000"/>
              <a:buFont typeface="Wingdings 2" charset="2"/>
              <a:buChar char=""/>
            </a:pPr>
            <a:r>
              <a:rPr b="0" lang="en-US" sz="2000" strike="noStrike" u="none">
                <a:solidFill>
                  <a:schemeClr val="dk1"/>
                </a:solidFill>
                <a:effectLst/>
                <a:uFillTx/>
                <a:latin typeface="Constantia"/>
              </a:rPr>
              <a:t>Third level</a:t>
            </a:r>
            <a:endParaRPr b="0" lang="en-US" sz="2000" strike="noStrike" u="none">
              <a:solidFill>
                <a:schemeClr val="dk1"/>
              </a:solidFill>
              <a:effectLst/>
              <a:uFillTx/>
              <a:latin typeface="Constantia"/>
            </a:endParaRPr>
          </a:p>
          <a:p>
            <a:pPr lvl="3" marL="1188720" indent="-210240">
              <a:lnSpc>
                <a:spcPct val="100000"/>
              </a:lnSpc>
              <a:spcBef>
                <a:spcPts val="360"/>
              </a:spcBef>
              <a:buClr>
                <a:srgbClr val="0bd0d9"/>
              </a:buClr>
              <a:buSzPct val="65000"/>
              <a:buFont typeface="Wingdings 2" charset="2"/>
              <a:buChar char=""/>
            </a:pPr>
            <a:r>
              <a:rPr b="0" lang="en-US" sz="1800" strike="noStrike" u="none">
                <a:solidFill>
                  <a:schemeClr val="dk1"/>
                </a:solidFill>
                <a:effectLst/>
                <a:uFillTx/>
                <a:latin typeface="Constantia"/>
              </a:rPr>
              <a:t>Fourth level</a:t>
            </a:r>
            <a:endParaRPr b="0" lang="en-US" sz="1800" strike="noStrike" u="none">
              <a:solidFill>
                <a:schemeClr val="dk1"/>
              </a:solidFill>
              <a:effectLst/>
              <a:uFillTx/>
              <a:latin typeface="Constantia"/>
            </a:endParaRPr>
          </a:p>
          <a:p>
            <a:pPr lvl="4" marL="1463040" indent="-210240">
              <a:lnSpc>
                <a:spcPct val="100000"/>
              </a:lnSpc>
              <a:spcBef>
                <a:spcPts val="360"/>
              </a:spcBef>
              <a:buClr>
                <a:srgbClr val="10cf9b"/>
              </a:buClr>
              <a:buSzPct val="65000"/>
              <a:buFont typeface="Wingdings 2" charset="2"/>
              <a:buChar char=""/>
            </a:pPr>
            <a:r>
              <a:rPr b="0" lang="en-US" sz="1800" strike="noStrike" u="none">
                <a:solidFill>
                  <a:schemeClr val="dk1"/>
                </a:solidFill>
                <a:effectLst/>
                <a:uFillTx/>
                <a:latin typeface="Constantia"/>
              </a:rPr>
              <a:t>Fifth level</a:t>
            </a:r>
            <a:endParaRPr b="0" lang="en-US" sz="1800" strike="noStrike" u="none">
              <a:solidFill>
                <a:schemeClr val="dk1"/>
              </a:solidFill>
              <a:effectLst/>
              <a:uFillTx/>
              <a:latin typeface="Constantia"/>
            </a:endParaRPr>
          </a:p>
        </p:txBody>
      </p:sp>
      <p:sp>
        <p:nvSpPr>
          <p:cNvPr id="57" name="PlaceHolder 3"/>
          <p:cNvSpPr>
            <a:spLocks noGrp="1"/>
          </p:cNvSpPr>
          <p:nvPr>
            <p:ph type="body"/>
          </p:nvPr>
        </p:nvSpPr>
        <p:spPr>
          <a:xfrm>
            <a:off x="4648320" y="1920240"/>
            <a:ext cx="4038120" cy="443448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Click to edit Master text styles</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Second level</a:t>
            </a:r>
            <a:endParaRPr b="0" lang="en-US" sz="2400" strike="noStrike" u="none">
              <a:solidFill>
                <a:schemeClr val="dk1"/>
              </a:solidFill>
              <a:effectLst/>
              <a:uFillTx/>
              <a:latin typeface="Constantia"/>
            </a:endParaRPr>
          </a:p>
          <a:p>
            <a:pPr lvl="2" marL="914400" indent="-246960">
              <a:lnSpc>
                <a:spcPct val="100000"/>
              </a:lnSpc>
              <a:spcBef>
                <a:spcPts val="400"/>
              </a:spcBef>
              <a:buClr>
                <a:srgbClr val="009dd9"/>
              </a:buClr>
              <a:buSzPct val="70000"/>
              <a:buFont typeface="Wingdings 2" charset="2"/>
              <a:buChar char=""/>
            </a:pPr>
            <a:r>
              <a:rPr b="0" lang="en-US" sz="2000" strike="noStrike" u="none">
                <a:solidFill>
                  <a:schemeClr val="dk1"/>
                </a:solidFill>
                <a:effectLst/>
                <a:uFillTx/>
                <a:latin typeface="Constantia"/>
              </a:rPr>
              <a:t>Third level</a:t>
            </a:r>
            <a:endParaRPr b="0" lang="en-US" sz="2000" strike="noStrike" u="none">
              <a:solidFill>
                <a:schemeClr val="dk1"/>
              </a:solidFill>
              <a:effectLst/>
              <a:uFillTx/>
              <a:latin typeface="Constantia"/>
            </a:endParaRPr>
          </a:p>
          <a:p>
            <a:pPr lvl="3" marL="1188720" indent="-210240">
              <a:lnSpc>
                <a:spcPct val="100000"/>
              </a:lnSpc>
              <a:spcBef>
                <a:spcPts val="360"/>
              </a:spcBef>
              <a:buClr>
                <a:srgbClr val="0bd0d9"/>
              </a:buClr>
              <a:buSzPct val="65000"/>
              <a:buFont typeface="Wingdings 2" charset="2"/>
              <a:buChar char=""/>
            </a:pPr>
            <a:r>
              <a:rPr b="0" lang="en-US" sz="1800" strike="noStrike" u="none">
                <a:solidFill>
                  <a:schemeClr val="dk1"/>
                </a:solidFill>
                <a:effectLst/>
                <a:uFillTx/>
                <a:latin typeface="Constantia"/>
              </a:rPr>
              <a:t>Fourth level</a:t>
            </a:r>
            <a:endParaRPr b="0" lang="en-US" sz="1800" strike="noStrike" u="none">
              <a:solidFill>
                <a:schemeClr val="dk1"/>
              </a:solidFill>
              <a:effectLst/>
              <a:uFillTx/>
              <a:latin typeface="Constantia"/>
            </a:endParaRPr>
          </a:p>
          <a:p>
            <a:pPr lvl="4" marL="1463040" indent="-210240">
              <a:lnSpc>
                <a:spcPct val="100000"/>
              </a:lnSpc>
              <a:spcBef>
                <a:spcPts val="360"/>
              </a:spcBef>
              <a:buClr>
                <a:srgbClr val="10cf9b"/>
              </a:buClr>
              <a:buSzPct val="65000"/>
              <a:buFont typeface="Wingdings 2" charset="2"/>
              <a:buChar char=""/>
            </a:pPr>
            <a:r>
              <a:rPr b="0" lang="en-US" sz="1800" strike="noStrike" u="none">
                <a:solidFill>
                  <a:schemeClr val="dk1"/>
                </a:solidFill>
                <a:effectLst/>
                <a:uFillTx/>
                <a:latin typeface="Constantia"/>
              </a:rPr>
              <a:t>Fifth level</a:t>
            </a:r>
            <a:endParaRPr b="0" lang="en-US" sz="1800" strike="noStrike" u="none">
              <a:solidFill>
                <a:schemeClr val="dk1"/>
              </a:solidFill>
              <a:effectLst/>
              <a:uFillTx/>
              <a:latin typeface="Constantia"/>
            </a:endParaRPr>
          </a:p>
        </p:txBody>
      </p:sp>
      <p:sp>
        <p:nvSpPr>
          <p:cNvPr id="58" name="PlaceHolder 4"/>
          <p:cNvSpPr>
            <a:spLocks noGrp="1"/>
          </p:cNvSpPr>
          <p:nvPr>
            <p:ph type="dt" idx="16"/>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59" name="PlaceHolder 5"/>
          <p:cNvSpPr>
            <a:spLocks noGrp="1"/>
          </p:cNvSpPr>
          <p:nvPr>
            <p:ph type="ftr" idx="17"/>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60" name="PlaceHolder 6"/>
          <p:cNvSpPr>
            <a:spLocks noGrp="1"/>
          </p:cNvSpPr>
          <p:nvPr>
            <p:ph type="sldNum" idx="18"/>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C5EE8255-6B36-4E49-A50D-F3391C72F552}"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ison">
    <p:bg>
      <p:bgPr>
        <a:blipFill rotWithShape="0">
          <a:blip r:embed="rId2"/>
          <a:tile tx="0" ty="0" sx="64772" sy="64772" algn="tl"/>
        </a:blipFill>
      </p:bgPr>
    </p:bg>
    <p:spTree>
      <p:nvGrpSpPr>
        <p:cNvPr id="1" name=""/>
        <p:cNvGrpSpPr/>
        <p:nvPr/>
      </p:nvGrpSpPr>
      <p:grpSpPr>
        <a:xfrm>
          <a:off x="0" y="0"/>
          <a:ext cx="0" cy="0"/>
          <a:chOff x="0" y="0"/>
          <a:chExt cx="0" cy="0"/>
        </a:xfrm>
      </p:grpSpPr>
      <p:sp>
        <p:nvSpPr>
          <p:cNvPr id="61"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62"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63" name="Group 1"/>
          <p:cNvGrpSpPr/>
          <p:nvPr/>
        </p:nvGrpSpPr>
        <p:grpSpPr>
          <a:xfrm>
            <a:off x="-29160" y="-16560"/>
            <a:ext cx="9197640" cy="1086120"/>
            <a:chOff x="-29160" y="-16560"/>
            <a:chExt cx="9197640" cy="1086120"/>
          </a:xfrm>
        </p:grpSpPr>
        <p:sp>
          <p:nvSpPr>
            <p:cNvPr id="64"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65"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66" name="PlaceHolder 1"/>
          <p:cNvSpPr>
            <a:spLocks noGrp="1"/>
          </p:cNvSpPr>
          <p:nvPr>
            <p:ph type="title"/>
          </p:nvPr>
        </p:nvSpPr>
        <p:spPr>
          <a:xfrm>
            <a:off x="457200" y="704160"/>
            <a:ext cx="8229240" cy="1142640"/>
          </a:xfrm>
          <a:prstGeom prst="rect">
            <a:avLst/>
          </a:prstGeom>
          <a:noFill/>
          <a:ln w="0">
            <a:noFill/>
          </a:ln>
        </p:spPr>
        <p:txBody>
          <a:bodyPr lIns="0" rIns="0" tIns="45720" bIns="0" anchor="b">
            <a:noAutofit/>
          </a:bodyPr>
          <a:p>
            <a:pPr indent="0">
              <a:lnSpc>
                <a:spcPct val="100000"/>
              </a:lnSpc>
              <a:buNone/>
            </a:pPr>
            <a:r>
              <a:rPr b="0" lang="en-US" sz="5000" strike="noStrike" u="none">
                <a:solidFill>
                  <a:schemeClr val="dk2"/>
                </a:solidFill>
                <a:effectLst/>
                <a:uFillTx/>
                <a:latin typeface="Calibri"/>
              </a:rPr>
              <a:t>Click </a:t>
            </a:r>
            <a:r>
              <a:rPr b="0" lang="en-US" sz="5000" strike="noStrike" u="none">
                <a:solidFill>
                  <a:schemeClr val="dk2"/>
                </a:solidFill>
                <a:effectLst/>
                <a:uFillTx/>
                <a:latin typeface="Calibri"/>
              </a:rPr>
              <a:t>to </a:t>
            </a:r>
            <a:r>
              <a:rPr b="0" lang="en-US" sz="5000" strike="noStrike" u="none">
                <a:solidFill>
                  <a:schemeClr val="dk2"/>
                </a:solidFill>
                <a:effectLst/>
                <a:uFillTx/>
                <a:latin typeface="Calibri"/>
              </a:rPr>
              <a:t>edit </a:t>
            </a:r>
            <a:r>
              <a:rPr b="0" lang="en-US" sz="5000" strike="noStrike" u="none">
                <a:solidFill>
                  <a:schemeClr val="dk2"/>
                </a:solidFill>
                <a:effectLst/>
                <a:uFillTx/>
                <a:latin typeface="Calibri"/>
              </a:rPr>
              <a:t>Mast</a:t>
            </a:r>
            <a:r>
              <a:rPr b="0" lang="en-US" sz="5000" strike="noStrike" u="none">
                <a:solidFill>
                  <a:schemeClr val="dk2"/>
                </a:solidFill>
                <a:effectLst/>
                <a:uFillTx/>
                <a:latin typeface="Calibri"/>
              </a:rPr>
              <a:t>er </a:t>
            </a:r>
            <a:r>
              <a:rPr b="0" lang="en-US" sz="5000" strike="noStrike" u="none">
                <a:solidFill>
                  <a:schemeClr val="dk2"/>
                </a:solidFill>
                <a:effectLst/>
                <a:uFillTx/>
                <a:latin typeface="Calibri"/>
              </a:rPr>
              <a:t>title </a:t>
            </a:r>
            <a:r>
              <a:rPr b="0" lang="en-US" sz="5000" strike="noStrike" u="none">
                <a:solidFill>
                  <a:schemeClr val="dk2"/>
                </a:solidFill>
                <a:effectLst/>
                <a:uFillTx/>
                <a:latin typeface="Calibri"/>
              </a:rPr>
              <a:t>style</a:t>
            </a:r>
            <a:endParaRPr b="0" lang="en-US" sz="5000" strike="noStrike" u="none">
              <a:solidFill>
                <a:schemeClr val="dk1"/>
              </a:solidFill>
              <a:effectLst/>
              <a:uFillTx/>
              <a:latin typeface="Constantia"/>
            </a:endParaRPr>
          </a:p>
        </p:txBody>
      </p:sp>
      <p:sp>
        <p:nvSpPr>
          <p:cNvPr id="67" name="PlaceHolder 2"/>
          <p:cNvSpPr>
            <a:spLocks noGrp="1"/>
          </p:cNvSpPr>
          <p:nvPr>
            <p:ph type="body"/>
          </p:nvPr>
        </p:nvSpPr>
        <p:spPr>
          <a:xfrm>
            <a:off x="457200" y="1855080"/>
            <a:ext cx="4039920" cy="659160"/>
          </a:xfrm>
          <a:prstGeom prst="rect">
            <a:avLst/>
          </a:prstGeom>
          <a:noFill/>
          <a:ln w="0">
            <a:noFill/>
          </a:ln>
        </p:spPr>
        <p:txBody>
          <a:bodyPr lIns="45720" rIns="45720" tIns="0" bIns="0" anchor="ctr">
            <a:noAutofit/>
          </a:bodyPr>
          <a:p>
            <a:pPr indent="0">
              <a:lnSpc>
                <a:spcPct val="100000"/>
              </a:lnSpc>
              <a:spcBef>
                <a:spcPts val="479"/>
              </a:spcBef>
              <a:buNone/>
              <a:tabLst>
                <a:tab algn="l" pos="0"/>
              </a:tabLst>
            </a:pPr>
            <a:r>
              <a:rPr b="1" lang="en-US" sz="2400" strike="noStrike" u="none">
                <a:solidFill>
                  <a:schemeClr val="dk2"/>
                </a:solidFill>
                <a:effectLst/>
                <a:uFillTx/>
                <a:latin typeface="Constantia"/>
              </a:rPr>
              <a:t>Click to edit Master text styles</a:t>
            </a:r>
            <a:endParaRPr b="0" lang="en-US" sz="2400" strike="noStrike" u="none">
              <a:solidFill>
                <a:schemeClr val="dk1"/>
              </a:solidFill>
              <a:effectLst/>
              <a:uFillTx/>
              <a:latin typeface="Constantia"/>
            </a:endParaRPr>
          </a:p>
        </p:txBody>
      </p:sp>
      <p:sp>
        <p:nvSpPr>
          <p:cNvPr id="68" name="PlaceHolder 3"/>
          <p:cNvSpPr>
            <a:spLocks noGrp="1"/>
          </p:cNvSpPr>
          <p:nvPr>
            <p:ph type="body"/>
          </p:nvPr>
        </p:nvSpPr>
        <p:spPr>
          <a:xfrm>
            <a:off x="4645080" y="1859760"/>
            <a:ext cx="4041360" cy="654480"/>
          </a:xfrm>
          <a:prstGeom prst="rect">
            <a:avLst/>
          </a:prstGeom>
          <a:noFill/>
          <a:ln w="0">
            <a:noFill/>
          </a:ln>
        </p:spPr>
        <p:txBody>
          <a:bodyPr lIns="45720" rIns="45720" tIns="0" bIns="0" anchor="ctr">
            <a:noAutofit/>
          </a:bodyPr>
          <a:p>
            <a:pPr indent="0">
              <a:lnSpc>
                <a:spcPct val="100000"/>
              </a:lnSpc>
              <a:spcBef>
                <a:spcPts val="479"/>
              </a:spcBef>
              <a:buNone/>
              <a:tabLst>
                <a:tab algn="l" pos="0"/>
              </a:tabLst>
            </a:pPr>
            <a:r>
              <a:rPr b="1" lang="en-US" sz="2400" strike="noStrike" u="none">
                <a:solidFill>
                  <a:schemeClr val="dk2"/>
                </a:solidFill>
                <a:effectLst/>
                <a:uFillTx/>
                <a:latin typeface="Constantia"/>
              </a:rPr>
              <a:t>Click to edit Master text styles</a:t>
            </a:r>
            <a:endParaRPr b="0" lang="en-US" sz="2400" strike="noStrike" u="none">
              <a:solidFill>
                <a:schemeClr val="dk1"/>
              </a:solidFill>
              <a:effectLst/>
              <a:uFillTx/>
              <a:latin typeface="Constantia"/>
            </a:endParaRPr>
          </a:p>
        </p:txBody>
      </p:sp>
      <p:sp>
        <p:nvSpPr>
          <p:cNvPr id="69" name="PlaceHolder 4"/>
          <p:cNvSpPr>
            <a:spLocks noGrp="1"/>
          </p:cNvSpPr>
          <p:nvPr>
            <p:ph type="body"/>
          </p:nvPr>
        </p:nvSpPr>
        <p:spPr>
          <a:xfrm>
            <a:off x="457200" y="2514600"/>
            <a:ext cx="4039920" cy="3845520"/>
          </a:xfrm>
          <a:prstGeom prst="rect">
            <a:avLst/>
          </a:prstGeom>
          <a:noFill/>
          <a:ln w="0">
            <a:noFill/>
          </a:ln>
        </p:spPr>
        <p:txBody>
          <a:bodyPr lIns="90000" rIns="90000" tIns="0" bIns="45000" anchor="t">
            <a:noAutofit/>
          </a:bodyPr>
          <a:p>
            <a:pPr marL="274320" indent="-274320">
              <a:lnSpc>
                <a:spcPct val="100000"/>
              </a:lnSpc>
              <a:spcBef>
                <a:spcPts val="439"/>
              </a:spcBef>
              <a:buClr>
                <a:srgbClr val="0bd0d9"/>
              </a:buClr>
              <a:buSzPct val="95000"/>
              <a:buFont typeface="Wingdings 2" charset="2"/>
              <a:buChar char=""/>
            </a:pPr>
            <a:r>
              <a:rPr b="0" lang="en-US" sz="2200" strike="noStrike" u="none">
                <a:solidFill>
                  <a:schemeClr val="dk1"/>
                </a:solidFill>
                <a:effectLst/>
                <a:uFillTx/>
                <a:latin typeface="Constantia"/>
              </a:rPr>
              <a:t>Click to edit Master text styles</a:t>
            </a:r>
            <a:endParaRPr b="0" lang="en-US" sz="2200" strike="noStrike" u="none">
              <a:solidFill>
                <a:schemeClr val="dk1"/>
              </a:solidFill>
              <a:effectLst/>
              <a:uFillTx/>
              <a:latin typeface="Constantia"/>
            </a:endParaRPr>
          </a:p>
          <a:p>
            <a:pPr lvl="1" marL="640080" indent="-246960">
              <a:lnSpc>
                <a:spcPct val="100000"/>
              </a:lnSpc>
              <a:spcBef>
                <a:spcPts val="400"/>
              </a:spcBef>
              <a:buClr>
                <a:srgbClr val="0f6fc6"/>
              </a:buClr>
              <a:buSzPct val="85000"/>
              <a:buFont typeface="Wingdings 2" charset="2"/>
              <a:buChar char=""/>
            </a:pPr>
            <a:r>
              <a:rPr b="0" lang="en-US" sz="2000" strike="noStrike" u="none">
                <a:solidFill>
                  <a:schemeClr val="dk1"/>
                </a:solidFill>
                <a:effectLst/>
                <a:uFillTx/>
                <a:latin typeface="Constantia"/>
              </a:rPr>
              <a:t>Second level</a:t>
            </a:r>
            <a:endParaRPr b="0" lang="en-US" sz="2000" strike="noStrike" u="none">
              <a:solidFill>
                <a:schemeClr val="dk1"/>
              </a:solidFill>
              <a:effectLst/>
              <a:uFillTx/>
              <a:latin typeface="Constantia"/>
            </a:endParaRPr>
          </a:p>
          <a:p>
            <a:pPr lvl="2" marL="914400" indent="-246960">
              <a:lnSpc>
                <a:spcPct val="100000"/>
              </a:lnSpc>
              <a:spcBef>
                <a:spcPts val="360"/>
              </a:spcBef>
              <a:buClr>
                <a:srgbClr val="009dd9"/>
              </a:buClr>
              <a:buSzPct val="70000"/>
              <a:buFont typeface="Wingdings 2" charset="2"/>
              <a:buChar char=""/>
            </a:pPr>
            <a:r>
              <a:rPr b="0" lang="en-US" sz="1800" strike="noStrike" u="none">
                <a:solidFill>
                  <a:schemeClr val="dk1"/>
                </a:solidFill>
                <a:effectLst/>
                <a:uFillTx/>
                <a:latin typeface="Constantia"/>
              </a:rPr>
              <a:t>Third level</a:t>
            </a:r>
            <a:endParaRPr b="0" lang="en-US" sz="1800" strike="noStrike" u="none">
              <a:solidFill>
                <a:schemeClr val="dk1"/>
              </a:solidFill>
              <a:effectLst/>
              <a:uFillTx/>
              <a:latin typeface="Constantia"/>
            </a:endParaRPr>
          </a:p>
          <a:p>
            <a:pPr lvl="3" marL="1188720" indent="-210240">
              <a:lnSpc>
                <a:spcPct val="100000"/>
              </a:lnSpc>
              <a:spcBef>
                <a:spcPts val="320"/>
              </a:spcBef>
              <a:buClr>
                <a:srgbClr val="0bd0d9"/>
              </a:buClr>
              <a:buSzPct val="65000"/>
              <a:buFont typeface="Wingdings 2" charset="2"/>
              <a:buChar char=""/>
            </a:pPr>
            <a:r>
              <a:rPr b="0" lang="en-US" sz="1600" strike="noStrike" u="none">
                <a:solidFill>
                  <a:schemeClr val="dk1"/>
                </a:solidFill>
                <a:effectLst/>
                <a:uFillTx/>
                <a:latin typeface="Constantia"/>
              </a:rPr>
              <a:t>Fourth level</a:t>
            </a:r>
            <a:endParaRPr b="0" lang="en-US" sz="1600" strike="noStrike" u="none">
              <a:solidFill>
                <a:schemeClr val="dk1"/>
              </a:solidFill>
              <a:effectLst/>
              <a:uFillTx/>
              <a:latin typeface="Constantia"/>
            </a:endParaRPr>
          </a:p>
          <a:p>
            <a:pPr lvl="4" marL="1463040" indent="-210240">
              <a:lnSpc>
                <a:spcPct val="100000"/>
              </a:lnSpc>
              <a:spcBef>
                <a:spcPts val="320"/>
              </a:spcBef>
              <a:buClr>
                <a:srgbClr val="10cf9b"/>
              </a:buClr>
              <a:buSzPct val="65000"/>
              <a:buFont typeface="Wingdings 2" charset="2"/>
              <a:buChar char=""/>
            </a:pPr>
            <a:r>
              <a:rPr b="0" lang="en-US" sz="1600" strike="noStrike" u="none">
                <a:solidFill>
                  <a:schemeClr val="dk1"/>
                </a:solidFill>
                <a:effectLst/>
                <a:uFillTx/>
                <a:latin typeface="Constantia"/>
              </a:rPr>
              <a:t>Fifth level</a:t>
            </a:r>
            <a:endParaRPr b="0" lang="en-US" sz="1600" strike="noStrike" u="none">
              <a:solidFill>
                <a:schemeClr val="dk1"/>
              </a:solidFill>
              <a:effectLst/>
              <a:uFillTx/>
              <a:latin typeface="Constantia"/>
            </a:endParaRPr>
          </a:p>
        </p:txBody>
      </p:sp>
      <p:sp>
        <p:nvSpPr>
          <p:cNvPr id="70" name="PlaceHolder 5"/>
          <p:cNvSpPr>
            <a:spLocks noGrp="1"/>
          </p:cNvSpPr>
          <p:nvPr>
            <p:ph type="body"/>
          </p:nvPr>
        </p:nvSpPr>
        <p:spPr>
          <a:xfrm>
            <a:off x="4645080" y="2514600"/>
            <a:ext cx="4041360" cy="3845520"/>
          </a:xfrm>
          <a:prstGeom prst="rect">
            <a:avLst/>
          </a:prstGeom>
          <a:noFill/>
          <a:ln w="0">
            <a:noFill/>
          </a:ln>
        </p:spPr>
        <p:txBody>
          <a:bodyPr lIns="90000" rIns="90000" tIns="0" bIns="45000" anchor="t">
            <a:noAutofit/>
          </a:bodyPr>
          <a:p>
            <a:pPr marL="274320" indent="-274320">
              <a:lnSpc>
                <a:spcPct val="100000"/>
              </a:lnSpc>
              <a:spcBef>
                <a:spcPts val="439"/>
              </a:spcBef>
              <a:buClr>
                <a:srgbClr val="0bd0d9"/>
              </a:buClr>
              <a:buSzPct val="95000"/>
              <a:buFont typeface="Wingdings 2" charset="2"/>
              <a:buChar char=""/>
            </a:pPr>
            <a:r>
              <a:rPr b="0" lang="en-US" sz="2200" strike="noStrike" u="none">
                <a:solidFill>
                  <a:schemeClr val="dk1"/>
                </a:solidFill>
                <a:effectLst/>
                <a:uFillTx/>
                <a:latin typeface="Constantia"/>
              </a:rPr>
              <a:t>Click to edit Master text styles</a:t>
            </a:r>
            <a:endParaRPr b="0" lang="en-US" sz="2200" strike="noStrike" u="none">
              <a:solidFill>
                <a:schemeClr val="dk1"/>
              </a:solidFill>
              <a:effectLst/>
              <a:uFillTx/>
              <a:latin typeface="Constantia"/>
            </a:endParaRPr>
          </a:p>
          <a:p>
            <a:pPr lvl="1" marL="640080" indent="-246960">
              <a:lnSpc>
                <a:spcPct val="100000"/>
              </a:lnSpc>
              <a:spcBef>
                <a:spcPts val="400"/>
              </a:spcBef>
              <a:buClr>
                <a:srgbClr val="0f6fc6"/>
              </a:buClr>
              <a:buSzPct val="85000"/>
              <a:buFont typeface="Wingdings 2" charset="2"/>
              <a:buChar char=""/>
            </a:pPr>
            <a:r>
              <a:rPr b="0" lang="en-US" sz="2000" strike="noStrike" u="none">
                <a:solidFill>
                  <a:schemeClr val="dk1"/>
                </a:solidFill>
                <a:effectLst/>
                <a:uFillTx/>
                <a:latin typeface="Constantia"/>
              </a:rPr>
              <a:t>Second level</a:t>
            </a:r>
            <a:endParaRPr b="0" lang="en-US" sz="2000" strike="noStrike" u="none">
              <a:solidFill>
                <a:schemeClr val="dk1"/>
              </a:solidFill>
              <a:effectLst/>
              <a:uFillTx/>
              <a:latin typeface="Constantia"/>
            </a:endParaRPr>
          </a:p>
          <a:p>
            <a:pPr lvl="2" marL="914400" indent="-246960">
              <a:lnSpc>
                <a:spcPct val="100000"/>
              </a:lnSpc>
              <a:spcBef>
                <a:spcPts val="360"/>
              </a:spcBef>
              <a:buClr>
                <a:srgbClr val="009dd9"/>
              </a:buClr>
              <a:buSzPct val="70000"/>
              <a:buFont typeface="Wingdings 2" charset="2"/>
              <a:buChar char=""/>
            </a:pPr>
            <a:r>
              <a:rPr b="0" lang="en-US" sz="1800" strike="noStrike" u="none">
                <a:solidFill>
                  <a:schemeClr val="dk1"/>
                </a:solidFill>
                <a:effectLst/>
                <a:uFillTx/>
                <a:latin typeface="Constantia"/>
              </a:rPr>
              <a:t>Third level</a:t>
            </a:r>
            <a:endParaRPr b="0" lang="en-US" sz="1800" strike="noStrike" u="none">
              <a:solidFill>
                <a:schemeClr val="dk1"/>
              </a:solidFill>
              <a:effectLst/>
              <a:uFillTx/>
              <a:latin typeface="Constantia"/>
            </a:endParaRPr>
          </a:p>
          <a:p>
            <a:pPr lvl="3" marL="1188720" indent="-210240">
              <a:lnSpc>
                <a:spcPct val="100000"/>
              </a:lnSpc>
              <a:spcBef>
                <a:spcPts val="320"/>
              </a:spcBef>
              <a:buClr>
                <a:srgbClr val="0bd0d9"/>
              </a:buClr>
              <a:buSzPct val="65000"/>
              <a:buFont typeface="Wingdings 2" charset="2"/>
              <a:buChar char=""/>
            </a:pPr>
            <a:r>
              <a:rPr b="0" lang="en-US" sz="1600" strike="noStrike" u="none">
                <a:solidFill>
                  <a:schemeClr val="dk1"/>
                </a:solidFill>
                <a:effectLst/>
                <a:uFillTx/>
                <a:latin typeface="Constantia"/>
              </a:rPr>
              <a:t>Fourth level</a:t>
            </a:r>
            <a:endParaRPr b="0" lang="en-US" sz="1600" strike="noStrike" u="none">
              <a:solidFill>
                <a:schemeClr val="dk1"/>
              </a:solidFill>
              <a:effectLst/>
              <a:uFillTx/>
              <a:latin typeface="Constantia"/>
            </a:endParaRPr>
          </a:p>
          <a:p>
            <a:pPr lvl="4" marL="1463040" indent="-210240">
              <a:lnSpc>
                <a:spcPct val="100000"/>
              </a:lnSpc>
              <a:spcBef>
                <a:spcPts val="320"/>
              </a:spcBef>
              <a:buClr>
                <a:srgbClr val="10cf9b"/>
              </a:buClr>
              <a:buSzPct val="65000"/>
              <a:buFont typeface="Wingdings 2" charset="2"/>
              <a:buChar char=""/>
            </a:pPr>
            <a:r>
              <a:rPr b="0" lang="en-US" sz="1600" strike="noStrike" u="none">
                <a:solidFill>
                  <a:schemeClr val="dk1"/>
                </a:solidFill>
                <a:effectLst/>
                <a:uFillTx/>
                <a:latin typeface="Constantia"/>
              </a:rPr>
              <a:t>Fifth level</a:t>
            </a:r>
            <a:endParaRPr b="0" lang="en-US" sz="1600" strike="noStrike" u="none">
              <a:solidFill>
                <a:schemeClr val="dk1"/>
              </a:solidFill>
              <a:effectLst/>
              <a:uFillTx/>
              <a:latin typeface="Constantia"/>
            </a:endParaRPr>
          </a:p>
        </p:txBody>
      </p:sp>
      <p:sp>
        <p:nvSpPr>
          <p:cNvPr id="71" name="PlaceHolder 6"/>
          <p:cNvSpPr>
            <a:spLocks noGrp="1"/>
          </p:cNvSpPr>
          <p:nvPr>
            <p:ph type="dt" idx="19"/>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72" name="PlaceHolder 7"/>
          <p:cNvSpPr>
            <a:spLocks noGrp="1"/>
          </p:cNvSpPr>
          <p:nvPr>
            <p:ph type="ftr" idx="20"/>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73" name="PlaceHolder 8"/>
          <p:cNvSpPr>
            <a:spLocks noGrp="1"/>
          </p:cNvSpPr>
          <p:nvPr>
            <p:ph type="sldNum" idx="21"/>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08A53258-CBA8-4521-A410-C25F6A218B72}"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bg>
      <p:bgPr>
        <a:blipFill rotWithShape="0">
          <a:blip r:embed="rId2"/>
          <a:tile tx="0" ty="0" sx="64772" sy="64772" algn="tl"/>
        </a:blipFill>
      </p:bgPr>
    </p:bg>
    <p:spTree>
      <p:nvGrpSpPr>
        <p:cNvPr id="1" name=""/>
        <p:cNvGrpSpPr/>
        <p:nvPr/>
      </p:nvGrpSpPr>
      <p:grpSpPr>
        <a:xfrm>
          <a:off x="0" y="0"/>
          <a:ext cx="0" cy="0"/>
          <a:chOff x="0" y="0"/>
          <a:chExt cx="0" cy="0"/>
        </a:xfrm>
      </p:grpSpPr>
      <p:sp>
        <p:nvSpPr>
          <p:cNvPr id="74"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75"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76" name="Group 1"/>
          <p:cNvGrpSpPr/>
          <p:nvPr/>
        </p:nvGrpSpPr>
        <p:grpSpPr>
          <a:xfrm>
            <a:off x="-29160" y="-16560"/>
            <a:ext cx="9197640" cy="1086120"/>
            <a:chOff x="-29160" y="-16560"/>
            <a:chExt cx="9197640" cy="1086120"/>
          </a:xfrm>
        </p:grpSpPr>
        <p:sp>
          <p:nvSpPr>
            <p:cNvPr id="77"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78"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79" name="PlaceHolder 1"/>
          <p:cNvSpPr>
            <a:spLocks noGrp="1"/>
          </p:cNvSpPr>
          <p:nvPr>
            <p:ph type="title"/>
          </p:nvPr>
        </p:nvSpPr>
        <p:spPr>
          <a:xfrm>
            <a:off x="457200" y="704160"/>
            <a:ext cx="8305560" cy="1142640"/>
          </a:xfrm>
          <a:prstGeom prst="rect">
            <a:avLst/>
          </a:prstGeom>
          <a:noFill/>
          <a:ln w="0">
            <a:noFill/>
          </a:ln>
        </p:spPr>
        <p:txBody>
          <a:bodyPr lIns="0" rIns="0" tIns="45720" bIns="0" anchor="b">
            <a:normAutofit/>
          </a:bodyPr>
          <a:p>
            <a:pPr indent="0">
              <a:lnSpc>
                <a:spcPct val="100000"/>
              </a:lnSpc>
              <a:buNone/>
            </a:pPr>
            <a:r>
              <a:rPr b="0" lang="en-US" sz="5000" strike="noStrike" u="none">
                <a:solidFill>
                  <a:schemeClr val="dk2"/>
                </a:solidFill>
                <a:effectLst/>
                <a:uFillTx/>
                <a:latin typeface="Calibri"/>
              </a:rPr>
              <a:t>Click to edit Master title style</a:t>
            </a:r>
            <a:endParaRPr b="0" lang="en-US" sz="5000" strike="noStrike" u="none">
              <a:solidFill>
                <a:schemeClr val="dk1"/>
              </a:solidFill>
              <a:effectLst/>
              <a:uFillTx/>
              <a:latin typeface="Constantia"/>
            </a:endParaRPr>
          </a:p>
        </p:txBody>
      </p:sp>
      <p:sp>
        <p:nvSpPr>
          <p:cNvPr id="80" name="PlaceHolder 2"/>
          <p:cNvSpPr>
            <a:spLocks noGrp="1"/>
          </p:cNvSpPr>
          <p:nvPr>
            <p:ph type="dt" idx="22"/>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81" name="PlaceHolder 3"/>
          <p:cNvSpPr>
            <a:spLocks noGrp="1"/>
          </p:cNvSpPr>
          <p:nvPr>
            <p:ph type="ftr" idx="23"/>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82" name="PlaceHolder 4"/>
          <p:cNvSpPr>
            <a:spLocks noGrp="1"/>
          </p:cNvSpPr>
          <p:nvPr>
            <p:ph type="sldNum" idx="24"/>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121769ED-7139-4D1B-B00F-6431B60EE998}"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
        <p:nvSpPr>
          <p:cNvPr id="83"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2600" strike="noStrike" u="none">
                <a:solidFill>
                  <a:schemeClr val="dk1"/>
                </a:solidFill>
                <a:effectLst/>
                <a:uFillTx/>
                <a:latin typeface="Constantia"/>
              </a:rPr>
              <a:t>Click to edit the outline text format</a:t>
            </a:r>
            <a:endParaRPr b="0" lang="en-US" sz="2600" strike="noStrike" u="none">
              <a:solidFill>
                <a:schemeClr val="dk1"/>
              </a:solidFill>
              <a:effectLst/>
              <a:uFillTx/>
              <a:latin typeface="Constantia"/>
            </a:endParaRPr>
          </a:p>
          <a:p>
            <a:pPr lvl="1" marL="864000" indent="-324000">
              <a:spcBef>
                <a:spcPts val="1134"/>
              </a:spcBef>
              <a:buClr>
                <a:srgbClr val="000000"/>
              </a:buClr>
              <a:buSzPct val="75000"/>
              <a:buFont typeface="Symbol" charset="2"/>
              <a:buChar char=""/>
            </a:pPr>
            <a:r>
              <a:rPr b="0" lang="en-US" sz="2100" strike="noStrike" u="none">
                <a:solidFill>
                  <a:schemeClr val="dk1"/>
                </a:solidFill>
                <a:effectLst/>
                <a:uFillTx/>
                <a:latin typeface="Constantia"/>
              </a:rPr>
              <a:t>Second Outline Level</a:t>
            </a:r>
            <a:endParaRPr b="0" lang="en-US" sz="2100" strike="noStrike" u="none">
              <a:solidFill>
                <a:schemeClr val="dk1"/>
              </a:solidFill>
              <a:effectLst/>
              <a:uFillTx/>
              <a:latin typeface="Constantia"/>
            </a:endParaRPr>
          </a:p>
          <a:p>
            <a:pPr lvl="2" marL="1296000" indent="-288000">
              <a:spcBef>
                <a:spcPts val="850"/>
              </a:spcBef>
              <a:buClr>
                <a:srgbClr val="000000"/>
              </a:buClr>
              <a:buSzPct val="45000"/>
              <a:buFont typeface="Wingdings" charset="2"/>
              <a:buChar char=""/>
            </a:pPr>
            <a:r>
              <a:rPr b="0" lang="en-US" sz="2000" strike="noStrike" u="none">
                <a:solidFill>
                  <a:schemeClr val="dk1"/>
                </a:solidFill>
                <a:effectLst/>
                <a:uFillTx/>
                <a:latin typeface="Constantia"/>
              </a:rPr>
              <a:t>Third Outline Level</a:t>
            </a:r>
            <a:endParaRPr b="0" lang="en-US" sz="2000" strike="noStrike" u="none">
              <a:solidFill>
                <a:schemeClr val="dk1"/>
              </a:solidFill>
              <a:effectLst/>
              <a:uFillTx/>
              <a:latin typeface="Constantia"/>
            </a:endParaRPr>
          </a:p>
          <a:p>
            <a:pPr lvl="3" marL="1728000" indent="-216000">
              <a:spcBef>
                <a:spcPts val="567"/>
              </a:spcBef>
              <a:buClr>
                <a:srgbClr val="000000"/>
              </a:buClr>
              <a:buSzPct val="75000"/>
              <a:buFont typeface="Symbol" charset="2"/>
              <a:buChar char=""/>
            </a:pPr>
            <a:r>
              <a:rPr b="0" lang="en-US" sz="2000" strike="noStrike" u="none">
                <a:solidFill>
                  <a:schemeClr val="dk1"/>
                </a:solidFill>
                <a:effectLst/>
                <a:uFillTx/>
                <a:latin typeface="Constantia"/>
              </a:rPr>
              <a:t>Fourth Outline Level</a:t>
            </a:r>
            <a:endParaRPr b="0" lang="en-US" sz="2000" strike="noStrike" u="none">
              <a:solidFill>
                <a:schemeClr val="dk1"/>
              </a:solidFill>
              <a:effectLst/>
              <a:uFillTx/>
              <a:latin typeface="Constantia"/>
            </a:endParaRPr>
          </a:p>
          <a:p>
            <a:pPr lvl="4" marL="2160000" indent="-216000">
              <a:spcBef>
                <a:spcPts val="283"/>
              </a:spcBef>
              <a:buClr>
                <a:srgbClr val="000000"/>
              </a:buClr>
              <a:buSzPct val="45000"/>
              <a:buFont typeface="Wingdings" charset="2"/>
              <a:buChar char=""/>
            </a:pPr>
            <a:r>
              <a:rPr b="0" lang="en-US" sz="2000" strike="noStrike" u="none">
                <a:solidFill>
                  <a:schemeClr val="dk1"/>
                </a:solidFill>
                <a:effectLst/>
                <a:uFillTx/>
                <a:latin typeface="Constantia"/>
              </a:rPr>
              <a:t>Fifth Outline Level</a:t>
            </a:r>
            <a:endParaRPr b="0" lang="en-US" sz="2000" strike="noStrike" u="none">
              <a:solidFill>
                <a:schemeClr val="dk1"/>
              </a:solidFill>
              <a:effectLst/>
              <a:uFillTx/>
              <a:latin typeface="Constantia"/>
            </a:endParaRPr>
          </a:p>
          <a:p>
            <a:pPr lvl="5" marL="2592000" indent="-216000">
              <a:spcBef>
                <a:spcPts val="283"/>
              </a:spcBef>
              <a:buClr>
                <a:srgbClr val="000000"/>
              </a:buClr>
              <a:buSzPct val="45000"/>
              <a:buFont typeface="Wingdings" charset="2"/>
              <a:buChar char=""/>
            </a:pPr>
            <a:r>
              <a:rPr b="0" lang="en-US" sz="2000" strike="noStrike" u="none">
                <a:solidFill>
                  <a:schemeClr val="dk1"/>
                </a:solidFill>
                <a:effectLst/>
                <a:uFillTx/>
                <a:latin typeface="Constantia"/>
              </a:rPr>
              <a:t>Sixth Outline Level</a:t>
            </a:r>
            <a:endParaRPr b="0" lang="en-US" sz="2000" strike="noStrike" u="none">
              <a:solidFill>
                <a:schemeClr val="dk1"/>
              </a:solidFill>
              <a:effectLst/>
              <a:uFillTx/>
              <a:latin typeface="Constantia"/>
            </a:endParaRPr>
          </a:p>
          <a:p>
            <a:pPr lvl="6" marL="3024000" indent="-216000">
              <a:spcBef>
                <a:spcPts val="283"/>
              </a:spcBef>
              <a:buClr>
                <a:srgbClr val="000000"/>
              </a:buClr>
              <a:buSzPct val="45000"/>
              <a:buFont typeface="Wingdings" charset="2"/>
              <a:buChar char=""/>
            </a:pPr>
            <a:r>
              <a:rPr b="0" lang="en-US" sz="2000" strike="noStrike" u="none">
                <a:solidFill>
                  <a:schemeClr val="dk1"/>
                </a:solidFill>
                <a:effectLst/>
                <a:uFillTx/>
                <a:latin typeface="Constantia"/>
              </a:rPr>
              <a:t>Seventh Outline Level</a:t>
            </a:r>
            <a:endParaRPr b="0" lang="en-US" sz="2000" strike="noStrike" u="none">
              <a:solidFill>
                <a:schemeClr val="dk1"/>
              </a:solidFill>
              <a:effectLst/>
              <a:uFillTx/>
              <a:latin typeface="Constantia"/>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bg>
      <p:bgPr>
        <a:blipFill rotWithShape="0">
          <a:blip r:embed="rId2"/>
          <a:tile tx="0" ty="0" sx="64772" sy="64772" algn="tl"/>
        </a:blipFill>
      </p:bgPr>
    </p:bg>
    <p:spTree>
      <p:nvGrpSpPr>
        <p:cNvPr id="1" name=""/>
        <p:cNvGrpSpPr/>
        <p:nvPr/>
      </p:nvGrpSpPr>
      <p:grpSpPr>
        <a:xfrm>
          <a:off x="0" y="0"/>
          <a:ext cx="0" cy="0"/>
          <a:chOff x="0" y="0"/>
          <a:chExt cx="0" cy="0"/>
        </a:xfrm>
      </p:grpSpPr>
      <p:sp>
        <p:nvSpPr>
          <p:cNvPr id="84" name="Freeform 6"/>
          <p:cNvSpPr/>
          <p:nvPr/>
        </p:nvSpPr>
        <p:spPr>
          <a:xfrm>
            <a:off x="-9360" y="-7200"/>
            <a:ext cx="9162720" cy="1041120"/>
          </a:xfrm>
          <a:custGeom>
            <a:avLst/>
            <a:gdLst>
              <a:gd name="GluePoint1X" fmla="*/ 6 w 0"/>
              <a:gd name="GluePoint1Y" fmla="*/ 2 h 0"/>
              <a:gd name="GluePoint2X" fmla="*/ 2542 w 0"/>
              <a:gd name="GluePoint2Y" fmla="*/ 0 h 0"/>
              <a:gd name="GluePoint3X" fmla="*/ 4374 w 0"/>
              <a:gd name="GluePoint3Y" fmla="*/ 367 h 0"/>
              <a:gd name="GluePoint4X" fmla="*/ 5766 w 0"/>
              <a:gd name="GluePoint4Y" fmla="*/ 55 h 0"/>
              <a:gd name="GluePoint5X" fmla="*/ 5772 w 0"/>
              <a:gd name="GluePoint5Y" fmla="*/ 213 h 0"/>
              <a:gd name="GluePoint6X" fmla="*/ 4302 w 0"/>
              <a:gd name="GluePoint6Y" fmla="*/ 439 h 0"/>
              <a:gd name="GluePoint7X" fmla="*/ 1488 w 0"/>
              <a:gd name="GluePoint7Y" fmla="*/ 201 h 0"/>
              <a:gd name="GluePoint8X" fmla="*/ 0 w 0"/>
              <a:gd name="GluePoint8Y" fmla="*/ 656 h 0"/>
              <a:gd name="GluePoint9X" fmla="*/ 6 w 0"/>
              <a:gd name="GluePoint9Y" fmla="*/ 2 h 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00"/>
                </a:srgbClr>
              </a:gs>
              <a:gs pos="100000">
                <a:srgbClr val="00c4cd">
                  <a:alpha val="5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85" name="Freeform 7"/>
          <p:cNvSpPr/>
          <p:nvPr/>
        </p:nvSpPr>
        <p:spPr>
          <a:xfrm>
            <a:off x="4381560" y="-7200"/>
            <a:ext cx="4762080" cy="637920"/>
          </a:xfrm>
          <a:custGeom>
            <a:avLst/>
            <a:gdLst>
              <a:gd name="GluePoint1X" fmla="*/ 0 w 0"/>
              <a:gd name="GluePoint1Y" fmla="*/ 0 h 0"/>
              <a:gd name="GluePoint2X" fmla="*/ 1668 w 0"/>
              <a:gd name="GluePoint2Y" fmla="*/ 564 h 0"/>
              <a:gd name="GluePoint3X" fmla="*/ 3000 w 0"/>
              <a:gd name="GluePoint3Y" fmla="*/ 186 h 0"/>
              <a:gd name="GluePoint4X" fmla="*/ 3000 w 0"/>
              <a:gd name="GluePoint4Y" fmla="*/ 6 h 0"/>
              <a:gd name="GluePoint5X" fmla="*/ 0 w 0"/>
              <a:gd name="GluePoint5Y" fmla="*/ 0 h 0"/>
            </a:gdLst>
            <a:ahLst/>
            <a:cxnLst>
              <a:cxn ang="0">
                <a:pos x="GluePoint1X" y="GluePoint1Y"/>
              </a:cxn>
              <a:cxn ang="0">
                <a:pos x="GluePoint2X" y="GluePoint2Y"/>
              </a:cxn>
              <a:cxn ang="0">
                <a:pos x="GluePoint3X" y="GluePoint3Y"/>
              </a:cxn>
              <a:cxn ang="0">
                <a:pos x="GluePoint4X" y="GluePoint4Y"/>
              </a:cxn>
              <a:cxn ang="0">
                <a:pos x="GluePoint5X" y="GluePoint5Y"/>
              </a:cxn>
            </a:cxn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a0a8">
                  <a:alpha val="30000"/>
                </a:srgbClr>
              </a:gs>
              <a:gs pos="80000">
                <a:srgbClr val="008abf">
                  <a:alpha val="45000"/>
                </a:srgbClr>
              </a:gs>
            </a:gsLst>
            <a:lin ang="5400000"/>
          </a:gradFill>
          <a:ln w="9525">
            <a:noFill/>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nvGrpSpPr>
          <p:cNvPr id="86" name="Group 1"/>
          <p:cNvGrpSpPr/>
          <p:nvPr/>
        </p:nvGrpSpPr>
        <p:grpSpPr>
          <a:xfrm>
            <a:off x="-29160" y="-16560"/>
            <a:ext cx="9197640" cy="1086120"/>
            <a:chOff x="-29160" y="-16560"/>
            <a:chExt cx="9197640" cy="1086120"/>
          </a:xfrm>
        </p:grpSpPr>
        <p:sp>
          <p:nvSpPr>
            <p:cNvPr id="87" name="Freeform 11"/>
            <p:cNvSpPr/>
            <p:nvPr/>
          </p:nvSpPr>
          <p:spPr>
            <a:xfrm rot="21435600">
              <a:off x="-18720" y="201960"/>
              <a:ext cx="9162720" cy="648720"/>
            </a:xfrm>
            <a:custGeom>
              <a:avLst/>
              <a:gdLst>
                <a:gd name="GluePoint1X" fmla="*/ 0 w 0"/>
                <a:gd name="GluePoint1Y" fmla="*/ 966 h 0"/>
                <a:gd name="GluePoint2X" fmla="*/ 1608 w 0"/>
                <a:gd name="GluePoint2Y" fmla="*/ 282 h 0"/>
                <a:gd name="GluePoint3X" fmla="*/ 4110 w 0"/>
                <a:gd name="GluePoint3Y" fmla="*/ 1008 h 0"/>
                <a:gd name="GluePoint4X" fmla="*/ 5772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a:solidFill>
                <a:srgbClr val="09b7bf"/>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sp>
          <p:nvSpPr>
            <p:cNvPr id="88" name="Freeform 12"/>
            <p:cNvSpPr/>
            <p:nvPr/>
          </p:nvSpPr>
          <p:spPr>
            <a:xfrm rot="21435600">
              <a:off x="-14040" y="275400"/>
              <a:ext cx="9175320" cy="529920"/>
            </a:xfrm>
            <a:custGeom>
              <a:avLst/>
              <a:gdLst>
                <a:gd name="GluePoint1X" fmla="*/ 0 w 0"/>
                <a:gd name="GluePoint1Y" fmla="*/ 732 h 0"/>
                <a:gd name="GluePoint2X" fmla="*/ 1638 w 0"/>
                <a:gd name="GluePoint2Y" fmla="*/ 228 h 0"/>
                <a:gd name="GluePoint3X" fmla="*/ 4122 w 0"/>
                <a:gd name="GluePoint3Y" fmla="*/ 816 h 0"/>
                <a:gd name="GluePoint4X" fmla="*/ 5766 w 0"/>
                <a:gd name="GluePoint4Y" fmla="*/ 0 h 0"/>
              </a:gdLst>
              <a:ahLst/>
              <a:cxnLst>
                <a:cxn ang="0">
                  <a:pos x="GluePoint1X" y="GluePoint1Y"/>
                </a:cxn>
                <a:cxn ang="0">
                  <a:pos x="GluePoint2X" y="GluePoint2Y"/>
                </a:cxn>
                <a:cxn ang="0">
                  <a:pos x="GluePoint3X" y="GluePoint3Y"/>
                </a:cxn>
                <a:cxn ang="0">
                  <a:pos x="GluePoint4X" y="GluePoint4Y"/>
                </a:cxn>
              </a:cxn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a:solidFill>
                <a:srgbClr val="0f6fc6"/>
              </a:solidFill>
              <a:round/>
            </a:ln>
          </p:spPr>
          <p:style>
            <a:lnRef idx="0"/>
            <a:fillRef idx="0"/>
            <a:effectRef idx="0"/>
            <a:fontRef idx="minor"/>
          </p:style>
          <p:txBody>
            <a:bodyPr anchor="t">
              <a:noAutofit/>
            </a:bodyPr>
            <a:p>
              <a:pPr defTabSz="914400">
                <a:lnSpc>
                  <a:spcPct val="100000"/>
                </a:lnSpc>
              </a:pPr>
              <a:endParaRPr b="0" lang="en-US" sz="1800" strike="noStrike" u="none">
                <a:solidFill>
                  <a:schemeClr val="dk1"/>
                </a:solidFill>
                <a:effectLst/>
                <a:uFillTx/>
                <a:latin typeface="Constantia"/>
              </a:endParaRPr>
            </a:p>
          </p:txBody>
        </p:sp>
      </p:grpSp>
      <p:sp>
        <p:nvSpPr>
          <p:cNvPr id="89" name="PlaceHolder 1"/>
          <p:cNvSpPr>
            <a:spLocks noGrp="1"/>
          </p:cNvSpPr>
          <p:nvPr>
            <p:ph type="dt" idx="25"/>
          </p:nvPr>
        </p:nvSpPr>
        <p:spPr>
          <a:xfrm>
            <a:off x="457200" y="6356520"/>
            <a:ext cx="2133360" cy="364680"/>
          </a:xfrm>
          <a:prstGeom prst="rect">
            <a:avLst/>
          </a:prstGeom>
          <a:noFill/>
          <a:ln w="0">
            <a:noFill/>
          </a:ln>
        </p:spPr>
        <p:txBody>
          <a:bodyPr lIns="0" rIns="0" tIns="0" bIns="0" anchor="b">
            <a:noAutofit/>
          </a:bodyPr>
          <a:lstStyle>
            <a:lvl1pPr indent="0" defTabSz="914400">
              <a:lnSpc>
                <a:spcPct val="100000"/>
              </a:lnSpc>
              <a:buNone/>
              <a:defRPr b="0" lang="en-US" sz="1200" strike="noStrike" u="none">
                <a:solidFill>
                  <a:schemeClr val="dk2">
                    <a:shade val="90000"/>
                  </a:schemeClr>
                </a:solidFill>
                <a:effectLst/>
                <a:uFillTx/>
                <a:latin typeface="Constantia"/>
              </a:defRPr>
            </a:lvl1pPr>
          </a:lstStyle>
          <a:p>
            <a:pPr indent="0" defTabSz="914400">
              <a:lnSpc>
                <a:spcPct val="100000"/>
              </a:lnSpc>
              <a:buNone/>
            </a:pPr>
            <a:r>
              <a:rPr b="0" lang="en-US" sz="1200" strike="noStrike" u="none">
                <a:solidFill>
                  <a:schemeClr val="dk2">
                    <a:shade val="90000"/>
                  </a:schemeClr>
                </a:solidFill>
                <a:effectLst/>
                <a:uFillTx/>
                <a:latin typeface="Constantia"/>
              </a:rPr>
              <a:t>&lt;date/time&gt;</a:t>
            </a:r>
            <a:endParaRPr b="0" lang="en-IN" sz="1200" strike="noStrike" u="none">
              <a:solidFill>
                <a:srgbClr val="000000"/>
              </a:solidFill>
              <a:effectLst/>
              <a:uFillTx/>
              <a:latin typeface="Nimbus Roman"/>
            </a:endParaRPr>
          </a:p>
        </p:txBody>
      </p:sp>
      <p:sp>
        <p:nvSpPr>
          <p:cNvPr id="90" name="PlaceHolder 2"/>
          <p:cNvSpPr>
            <a:spLocks noGrp="1"/>
          </p:cNvSpPr>
          <p:nvPr>
            <p:ph type="ftr" idx="26"/>
          </p:nvPr>
        </p:nvSpPr>
        <p:spPr>
          <a:xfrm>
            <a:off x="2666880" y="6356520"/>
            <a:ext cx="3352320" cy="364680"/>
          </a:xfrm>
          <a:prstGeom prst="rect">
            <a:avLst/>
          </a:prstGeom>
          <a:noFill/>
          <a:ln w="0">
            <a:noFill/>
          </a:ln>
        </p:spPr>
        <p:txBody>
          <a:bodyPr lIns="0" rIns="0" tIns="0" bIns="0" anchor="b">
            <a:noAutofit/>
          </a:bodyPr>
          <a:lstStyle>
            <a:lvl1pPr indent="0" algn="ctr">
              <a:buNone/>
              <a:defRPr b="0" lang="en-IN" sz="1400" strike="noStrike" u="none">
                <a:solidFill>
                  <a:srgbClr val="000000"/>
                </a:solidFill>
                <a:effectLst/>
                <a:uFillTx/>
                <a:latin typeface="Nimbus Roman"/>
              </a:defRPr>
            </a:lvl1pPr>
          </a:lstStyle>
          <a:p>
            <a:pPr indent="0" algn="ctr">
              <a:buNone/>
            </a:pPr>
            <a:r>
              <a:rPr b="0" lang="en-IN" sz="1400" strike="noStrike" u="none">
                <a:solidFill>
                  <a:srgbClr val="000000"/>
                </a:solidFill>
                <a:effectLst/>
                <a:uFillTx/>
                <a:latin typeface="Nimbus Roman"/>
              </a:rPr>
              <a:t>&lt;footer&gt;</a:t>
            </a:r>
            <a:endParaRPr b="0" lang="en-IN" sz="1400" strike="noStrike" u="none">
              <a:solidFill>
                <a:srgbClr val="000000"/>
              </a:solidFill>
              <a:effectLst/>
              <a:uFillTx/>
              <a:latin typeface="Nimbus Roman"/>
            </a:endParaRPr>
          </a:p>
        </p:txBody>
      </p:sp>
      <p:sp>
        <p:nvSpPr>
          <p:cNvPr id="91" name="PlaceHolder 3"/>
          <p:cNvSpPr>
            <a:spLocks noGrp="1"/>
          </p:cNvSpPr>
          <p:nvPr>
            <p:ph type="sldNum" idx="27"/>
          </p:nvPr>
        </p:nvSpPr>
        <p:spPr>
          <a:xfrm>
            <a:off x="7924680" y="6356520"/>
            <a:ext cx="761760" cy="364680"/>
          </a:xfrm>
          <a:prstGeom prst="rect">
            <a:avLst/>
          </a:prstGeom>
          <a:noFill/>
          <a:ln w="0">
            <a:noFill/>
          </a:ln>
        </p:spPr>
        <p:txBody>
          <a:bodyPr lIns="0" rIns="0" tIns="0" bIns="0" anchor="b">
            <a:noAutofit/>
          </a:bodyPr>
          <a:lstStyle>
            <a:lvl1pPr indent="0" algn="r" defTabSz="914400">
              <a:lnSpc>
                <a:spcPct val="100000"/>
              </a:lnSpc>
              <a:buNone/>
              <a:defRPr b="0" lang="en-US" sz="1200" strike="noStrike" u="none">
                <a:solidFill>
                  <a:schemeClr val="dk2">
                    <a:shade val="90000"/>
                  </a:schemeClr>
                </a:solidFill>
                <a:effectLst/>
                <a:uFillTx/>
                <a:latin typeface="Constantia"/>
              </a:defRPr>
            </a:lvl1pPr>
          </a:lstStyle>
          <a:p>
            <a:pPr indent="0" algn="r" defTabSz="914400">
              <a:lnSpc>
                <a:spcPct val="100000"/>
              </a:lnSpc>
              <a:buNone/>
            </a:pPr>
            <a:fld id="{B657D597-3A74-4481-8579-1281B56AF076}" type="slidenum">
              <a:rPr b="0" lang="en-US" sz="1200" strike="noStrike" u="none">
                <a:solidFill>
                  <a:schemeClr val="dk2">
                    <a:shade val="90000"/>
                  </a:schemeClr>
                </a:solidFill>
                <a:effectLst/>
                <a:uFillTx/>
                <a:latin typeface="Constantia"/>
              </a:rPr>
              <a:t>&lt;number&gt;</a:t>
            </a:fld>
            <a:endParaRPr b="0" lang="en-IN" sz="1200" strike="noStrike" u="none">
              <a:solidFill>
                <a:srgbClr val="000000"/>
              </a:solidFill>
              <a:effectLst/>
              <a:uFillTx/>
              <a:latin typeface="Nimbus Roman"/>
            </a:endParaRPr>
          </a:p>
        </p:txBody>
      </p:sp>
      <p:sp>
        <p:nvSpPr>
          <p:cNvPr id="92" name="PlaceHolder 4"/>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r>
              <a:rPr b="0" lang="en-US" sz="1800" strike="noStrike" u="none">
                <a:solidFill>
                  <a:schemeClr val="dk1"/>
                </a:solidFill>
                <a:effectLst/>
                <a:uFillTx/>
                <a:latin typeface="Constantia"/>
              </a:rPr>
              <a:t>Click to edit the title text format</a:t>
            </a:r>
            <a:endParaRPr b="0" lang="en-US" sz="1800" strike="noStrike" u="none">
              <a:solidFill>
                <a:schemeClr val="dk1"/>
              </a:solidFill>
              <a:effectLst/>
              <a:uFillTx/>
              <a:latin typeface="Constantia"/>
            </a:endParaRPr>
          </a:p>
        </p:txBody>
      </p:sp>
      <p:sp>
        <p:nvSpPr>
          <p:cNvPr id="93"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2600" strike="noStrike" u="none">
                <a:solidFill>
                  <a:schemeClr val="dk1"/>
                </a:solidFill>
                <a:effectLst/>
                <a:uFillTx/>
                <a:latin typeface="Constantia"/>
              </a:rPr>
              <a:t>Click to edit the outline text format</a:t>
            </a:r>
            <a:endParaRPr b="0" lang="en-US" sz="2600" strike="noStrike" u="none">
              <a:solidFill>
                <a:schemeClr val="dk1"/>
              </a:solidFill>
              <a:effectLst/>
              <a:uFillTx/>
              <a:latin typeface="Constantia"/>
            </a:endParaRPr>
          </a:p>
          <a:p>
            <a:pPr lvl="1" marL="864000" indent="-324000">
              <a:spcBef>
                <a:spcPts val="1134"/>
              </a:spcBef>
              <a:buClr>
                <a:srgbClr val="000000"/>
              </a:buClr>
              <a:buSzPct val="75000"/>
              <a:buFont typeface="Symbol" charset="2"/>
              <a:buChar char=""/>
            </a:pPr>
            <a:r>
              <a:rPr b="0" lang="en-US" sz="2100" strike="noStrike" u="none">
                <a:solidFill>
                  <a:schemeClr val="dk1"/>
                </a:solidFill>
                <a:effectLst/>
                <a:uFillTx/>
                <a:latin typeface="Constantia"/>
              </a:rPr>
              <a:t>Second Outline Level</a:t>
            </a:r>
            <a:endParaRPr b="0" lang="en-US" sz="2100" strike="noStrike" u="none">
              <a:solidFill>
                <a:schemeClr val="dk1"/>
              </a:solidFill>
              <a:effectLst/>
              <a:uFillTx/>
              <a:latin typeface="Constantia"/>
            </a:endParaRPr>
          </a:p>
          <a:p>
            <a:pPr lvl="2" marL="1296000" indent="-288000">
              <a:spcBef>
                <a:spcPts val="850"/>
              </a:spcBef>
              <a:buClr>
                <a:srgbClr val="000000"/>
              </a:buClr>
              <a:buSzPct val="45000"/>
              <a:buFont typeface="Wingdings" charset="2"/>
              <a:buChar char=""/>
            </a:pPr>
            <a:r>
              <a:rPr b="0" lang="en-US" sz="2000" strike="noStrike" u="none">
                <a:solidFill>
                  <a:schemeClr val="dk1"/>
                </a:solidFill>
                <a:effectLst/>
                <a:uFillTx/>
                <a:latin typeface="Constantia"/>
              </a:rPr>
              <a:t>Third Outline Level</a:t>
            </a:r>
            <a:endParaRPr b="0" lang="en-US" sz="2000" strike="noStrike" u="none">
              <a:solidFill>
                <a:schemeClr val="dk1"/>
              </a:solidFill>
              <a:effectLst/>
              <a:uFillTx/>
              <a:latin typeface="Constantia"/>
            </a:endParaRPr>
          </a:p>
          <a:p>
            <a:pPr lvl="3" marL="1728000" indent="-216000">
              <a:spcBef>
                <a:spcPts val="567"/>
              </a:spcBef>
              <a:buClr>
                <a:srgbClr val="000000"/>
              </a:buClr>
              <a:buSzPct val="75000"/>
              <a:buFont typeface="Symbol" charset="2"/>
              <a:buChar char=""/>
            </a:pPr>
            <a:r>
              <a:rPr b="0" lang="en-US" sz="2000" strike="noStrike" u="none">
                <a:solidFill>
                  <a:schemeClr val="dk1"/>
                </a:solidFill>
                <a:effectLst/>
                <a:uFillTx/>
                <a:latin typeface="Constantia"/>
              </a:rPr>
              <a:t>Fourth Outline Level</a:t>
            </a:r>
            <a:endParaRPr b="0" lang="en-US" sz="2000" strike="noStrike" u="none">
              <a:solidFill>
                <a:schemeClr val="dk1"/>
              </a:solidFill>
              <a:effectLst/>
              <a:uFillTx/>
              <a:latin typeface="Constantia"/>
            </a:endParaRPr>
          </a:p>
          <a:p>
            <a:pPr lvl="4" marL="2160000" indent="-216000">
              <a:spcBef>
                <a:spcPts val="283"/>
              </a:spcBef>
              <a:buClr>
                <a:srgbClr val="000000"/>
              </a:buClr>
              <a:buSzPct val="45000"/>
              <a:buFont typeface="Wingdings" charset="2"/>
              <a:buChar char=""/>
            </a:pPr>
            <a:r>
              <a:rPr b="0" lang="en-US" sz="2000" strike="noStrike" u="none">
                <a:solidFill>
                  <a:schemeClr val="dk1"/>
                </a:solidFill>
                <a:effectLst/>
                <a:uFillTx/>
                <a:latin typeface="Constantia"/>
              </a:rPr>
              <a:t>Fifth Outline Level</a:t>
            </a:r>
            <a:endParaRPr b="0" lang="en-US" sz="2000" strike="noStrike" u="none">
              <a:solidFill>
                <a:schemeClr val="dk1"/>
              </a:solidFill>
              <a:effectLst/>
              <a:uFillTx/>
              <a:latin typeface="Constantia"/>
            </a:endParaRPr>
          </a:p>
          <a:p>
            <a:pPr lvl="5" marL="2592000" indent="-216000">
              <a:spcBef>
                <a:spcPts val="283"/>
              </a:spcBef>
              <a:buClr>
                <a:srgbClr val="000000"/>
              </a:buClr>
              <a:buSzPct val="45000"/>
              <a:buFont typeface="Wingdings" charset="2"/>
              <a:buChar char=""/>
            </a:pPr>
            <a:r>
              <a:rPr b="0" lang="en-US" sz="2000" strike="noStrike" u="none">
                <a:solidFill>
                  <a:schemeClr val="dk1"/>
                </a:solidFill>
                <a:effectLst/>
                <a:uFillTx/>
                <a:latin typeface="Constantia"/>
              </a:rPr>
              <a:t>Sixth Outline Level</a:t>
            </a:r>
            <a:endParaRPr b="0" lang="en-US" sz="2000" strike="noStrike" u="none">
              <a:solidFill>
                <a:schemeClr val="dk1"/>
              </a:solidFill>
              <a:effectLst/>
              <a:uFillTx/>
              <a:latin typeface="Constantia"/>
            </a:endParaRPr>
          </a:p>
          <a:p>
            <a:pPr lvl="6" marL="3024000" indent="-216000">
              <a:spcBef>
                <a:spcPts val="283"/>
              </a:spcBef>
              <a:buClr>
                <a:srgbClr val="000000"/>
              </a:buClr>
              <a:buSzPct val="45000"/>
              <a:buFont typeface="Wingdings" charset="2"/>
              <a:buChar char=""/>
            </a:pPr>
            <a:r>
              <a:rPr b="0" lang="en-US" sz="2000" strike="noStrike" u="none">
                <a:solidFill>
                  <a:schemeClr val="dk1"/>
                </a:solidFill>
                <a:effectLst/>
                <a:uFillTx/>
                <a:latin typeface="Constantia"/>
              </a:rPr>
              <a:t>Seventh Outline Level</a:t>
            </a:r>
            <a:endParaRPr b="0" lang="en-US" sz="2000" strike="noStrike" u="none">
              <a:solidFill>
                <a:schemeClr val="dk1"/>
              </a:solidFill>
              <a:effectLst/>
              <a:uFillTx/>
              <a:latin typeface="Constanti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8.xml"/>
</Relationships>
</file>

<file path=ppt/slides/_rels/slide1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8.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hyperlink" Target="https://www.ibm.com/docs/en/db2/11.5?topic=overview-automatic-features" TargetMode="External"/><Relationship Id="rId3" Type="http://schemas.openxmlformats.org/officeDocument/2006/relationships/slideLayout" Target="../slideLayouts/slideLayout9.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8.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9.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9.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1.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9.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PlaceHolder 1"/>
          <p:cNvSpPr>
            <a:spLocks noGrp="1"/>
          </p:cNvSpPr>
          <p:nvPr>
            <p:ph type="title"/>
          </p:nvPr>
        </p:nvSpPr>
        <p:spPr>
          <a:xfrm>
            <a:off x="533520" y="1371600"/>
            <a:ext cx="8610120" cy="3657240"/>
          </a:xfrm>
          <a:prstGeom prst="rect">
            <a:avLst/>
          </a:prstGeom>
          <a:noFill/>
          <a:ln w="0">
            <a:noFill/>
          </a:ln>
        </p:spPr>
        <p:txBody>
          <a:bodyPr lIns="0" rIns="18360" tIns="0" bIns="0" anchor="b">
            <a:normAutofit/>
          </a:bodyPr>
          <a:p>
            <a:pPr indent="0">
              <a:lnSpc>
                <a:spcPct val="100000"/>
              </a:lnSpc>
              <a:buNone/>
            </a:pPr>
            <a:r>
              <a:rPr b="1" i="1" lang="en-IN" sz="4800" strike="noStrike" u="none">
                <a:solidFill>
                  <a:schemeClr val="accent3">
                    <a:tint val="90000"/>
                  </a:schemeClr>
                </a:solidFill>
                <a:effectLst/>
                <a:uFillTx/>
                <a:latin typeface="Calibri"/>
              </a:rPr>
              <a:t>Course Objective6: </a:t>
            </a:r>
            <a:br>
              <a:rPr sz="4800"/>
            </a:br>
            <a:r>
              <a:rPr b="1" i="1" lang="en-US" sz="4800" strike="noStrike" u="none">
                <a:solidFill>
                  <a:schemeClr val="accent3">
                    <a:tint val="90000"/>
                  </a:schemeClr>
                </a:solidFill>
                <a:effectLst/>
                <a:uFillTx/>
                <a:latin typeface="Calibri"/>
              </a:rPr>
              <a:t>To understand the advanced technologies in cloud computing</a:t>
            </a:r>
            <a:br>
              <a:rPr sz="4800"/>
            </a:br>
            <a:endParaRPr b="0" lang="en-US" sz="4800" strike="noStrike" u="none">
              <a:solidFill>
                <a:schemeClr val="lt1"/>
              </a:solidFill>
              <a:effectLst/>
              <a:uFillTx/>
              <a:latin typeface="Constantia"/>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Mobile Computing</a:t>
            </a:r>
            <a:endParaRPr b="0" lang="en-US" sz="5000" strike="noStrike" u="none">
              <a:solidFill>
                <a:schemeClr val="dk1"/>
              </a:solidFill>
              <a:effectLst/>
              <a:uFillTx/>
              <a:latin typeface="Constantia"/>
            </a:endParaRPr>
          </a:p>
        </p:txBody>
      </p:sp>
      <p:sp>
        <p:nvSpPr>
          <p:cNvPr id="143"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Ubiquity and mobility : main features in the NGN</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NGN offers a different range of personalized network services through various network terminals and modes of accessing.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key technology of CC is centralized computing, services and particular applications as a utility to be sold, such as water, gas or electricity to users.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Thus, MCC is a mixture of a ubiquities mobile network and cloud.</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PlaceHolder 1"/>
          <p:cNvSpPr>
            <a:spLocks noGrp="1"/>
          </p:cNvSpPr>
          <p:nvPr>
            <p:ph type="title"/>
          </p:nvPr>
        </p:nvSpPr>
        <p:spPr>
          <a:xfrm>
            <a:off x="457200" y="704160"/>
            <a:ext cx="8229240" cy="743400"/>
          </a:xfrm>
          <a:prstGeom prst="rect">
            <a:avLst/>
          </a:prstGeom>
          <a:noFill/>
          <a:ln w="0">
            <a:noFill/>
          </a:ln>
        </p:spPr>
        <p:txBody>
          <a:bodyPr lIns="0" rIns="0" tIns="45000" bIns="0" anchor="b">
            <a:normAutofit lnSpcReduction="9999"/>
          </a:bodyPr>
          <a:p>
            <a:pPr indent="0">
              <a:lnSpc>
                <a:spcPct val="100000"/>
              </a:lnSpc>
              <a:buNone/>
            </a:pPr>
            <a:r>
              <a:rPr b="0" lang="en-US" sz="5000" strike="noStrike" u="none">
                <a:solidFill>
                  <a:schemeClr val="dk2"/>
                </a:solidFill>
                <a:effectLst/>
                <a:uFillTx/>
                <a:latin typeface="Calibri"/>
              </a:rPr>
              <a:t>Recent Development of MCC</a:t>
            </a:r>
            <a:endParaRPr b="0" lang="en-US" sz="5000" strike="noStrike" u="none">
              <a:solidFill>
                <a:schemeClr val="dk1"/>
              </a:solidFill>
              <a:effectLst/>
              <a:uFillTx/>
              <a:latin typeface="Constantia"/>
            </a:endParaRPr>
          </a:p>
        </p:txBody>
      </p:sp>
      <p:sp>
        <p:nvSpPr>
          <p:cNvPr id="145" name="PlaceHolder 2"/>
          <p:cNvSpPr>
            <a:spLocks noGrp="1"/>
          </p:cNvSpPr>
          <p:nvPr>
            <p:ph/>
          </p:nvPr>
        </p:nvSpPr>
        <p:spPr>
          <a:xfrm>
            <a:off x="457200" y="1447920"/>
            <a:ext cx="8457840" cy="43887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Resources are virtualized and assigned in different groups of various distributed computers rather than in local computers or servers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Virtualized resources are provided to mobile devices such as mobiles, portable terminals and so on.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At the same time, various applications based on MCC have been developed and provided to users.</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Ex. : Google’s Gmail, Maps and Navigation systems for mobile, voice search and some applications on an Android platform, MobileMe from Apple, Live Mesh from Microsoft and MotoBlur from Motorola.</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66" dur="indefinite" restart="never" nodeType="tmRoot">
          <p:childTnLst>
            <p:seq>
              <p:cTn id="167" dur="indefinite" nodeType="mainSeq">
                <p:childTnLst>
                  <p:par>
                    <p:cTn id="168" fill="hold">
                      <p:stCondLst>
                        <p:cond delay="indefinite"/>
                      </p:stCondLst>
                      <p:childTnLst>
                        <p:par>
                          <p:cTn id="169" fill="hold">
                            <p:stCondLst>
                              <p:cond delay="0"/>
                            </p:stCondLst>
                            <p:childTnLst>
                              <p:par>
                                <p:cTn id="170" nodeType="clickEffect" fill="hold" presetClass="entr" presetID="42">
                                  <p:stCondLst>
                                    <p:cond delay="0"/>
                                  </p:stCondLst>
                                  <p:childTnLst>
                                    <p:set>
                                      <p:cBhvr>
                                        <p:cTn id="171" dur="1" fill="hold">
                                          <p:stCondLst>
                                            <p:cond delay="0"/>
                                          </p:stCondLst>
                                        </p:cTn>
                                        <p:tgtEl>
                                          <p:spTgt spid="145">
                                            <p:txEl>
                                              <p:pRg st="0" end="0"/>
                                            </p:txEl>
                                          </p:spTgt>
                                        </p:tgtEl>
                                        <p:attrNameLst>
                                          <p:attrName>style.visibility</p:attrName>
                                        </p:attrNameLst>
                                      </p:cBhvr>
                                      <p:to>
                                        <p:strVal val="visible"/>
                                      </p:to>
                                    </p:set>
                                    <p:animEffect filter="fade" transition="in">
                                      <p:cBhvr additive="repl">
                                        <p:cTn id="172" dur="1000"/>
                                        <p:tgtEl>
                                          <p:spTgt spid="145">
                                            <p:txEl>
                                              <p:pRg st="0" end="0"/>
                                            </p:txEl>
                                          </p:spTgt>
                                        </p:tgtEl>
                                      </p:cBhvr>
                                    </p:animEffect>
                                    <p:anim calcmode="lin" valueType="num">
                                      <p:cBhvr additive="repl">
                                        <p:cTn id="173" dur="1000" fill="hold"/>
                                        <p:tgtEl>
                                          <p:spTgt spid="145">
                                            <p:txEl>
                                              <p:pRg st="0" end="0"/>
                                            </p:txEl>
                                          </p:spTgt>
                                        </p:tgtEl>
                                        <p:attrNameLst>
                                          <p:attrName>ppt_x</p:attrName>
                                        </p:attrNameLst>
                                      </p:cBhvr>
                                      <p:tavLst>
                                        <p:tav tm="0">
                                          <p:val>
                                            <p:strVal val="#ppt_x"/>
                                          </p:val>
                                        </p:tav>
                                        <p:tav tm="100000">
                                          <p:val>
                                            <p:strVal val="#ppt_x"/>
                                          </p:val>
                                        </p:tav>
                                      </p:tavLst>
                                    </p:anim>
                                    <p:anim calcmode="lin" valueType="num">
                                      <p:cBhvr additive="repl">
                                        <p:cTn id="174" dur="1000" fill="hold"/>
                                        <p:tgtEl>
                                          <p:spTgt spid="14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5" fill="hold">
                      <p:stCondLst>
                        <p:cond delay="indefinite"/>
                      </p:stCondLst>
                      <p:childTnLst>
                        <p:par>
                          <p:cTn id="176" fill="hold">
                            <p:stCondLst>
                              <p:cond delay="0"/>
                            </p:stCondLst>
                            <p:childTnLst>
                              <p:par>
                                <p:cTn id="177" nodeType="clickEffect" fill="hold" presetClass="entr" presetID="42">
                                  <p:stCondLst>
                                    <p:cond delay="0"/>
                                  </p:stCondLst>
                                  <p:childTnLst>
                                    <p:set>
                                      <p:cBhvr>
                                        <p:cTn id="178" dur="1" fill="hold">
                                          <p:stCondLst>
                                            <p:cond delay="0"/>
                                          </p:stCondLst>
                                        </p:cTn>
                                        <p:tgtEl>
                                          <p:spTgt spid="145">
                                            <p:txEl>
                                              <p:pRg st="1" end="1"/>
                                            </p:txEl>
                                          </p:spTgt>
                                        </p:tgtEl>
                                        <p:attrNameLst>
                                          <p:attrName>style.visibility</p:attrName>
                                        </p:attrNameLst>
                                      </p:cBhvr>
                                      <p:to>
                                        <p:strVal val="visible"/>
                                      </p:to>
                                    </p:set>
                                    <p:animEffect filter="fade" transition="in">
                                      <p:cBhvr additive="repl">
                                        <p:cTn id="179" dur="1000"/>
                                        <p:tgtEl>
                                          <p:spTgt spid="145">
                                            <p:txEl>
                                              <p:pRg st="1" end="1"/>
                                            </p:txEl>
                                          </p:spTgt>
                                        </p:tgtEl>
                                      </p:cBhvr>
                                    </p:animEffect>
                                    <p:anim calcmode="lin" valueType="num">
                                      <p:cBhvr additive="repl">
                                        <p:cTn id="180" dur="1000" fill="hold"/>
                                        <p:tgtEl>
                                          <p:spTgt spid="145">
                                            <p:txEl>
                                              <p:pRg st="1" end="1"/>
                                            </p:txEl>
                                          </p:spTgt>
                                        </p:tgtEl>
                                        <p:attrNameLst>
                                          <p:attrName>ppt_x</p:attrName>
                                        </p:attrNameLst>
                                      </p:cBhvr>
                                      <p:tavLst>
                                        <p:tav tm="0">
                                          <p:val>
                                            <p:strVal val="#ppt_x"/>
                                          </p:val>
                                        </p:tav>
                                        <p:tav tm="100000">
                                          <p:val>
                                            <p:strVal val="#ppt_x"/>
                                          </p:val>
                                        </p:tav>
                                      </p:tavLst>
                                    </p:anim>
                                    <p:anim calcmode="lin" valueType="num">
                                      <p:cBhvr additive="repl">
                                        <p:cTn id="181" dur="1000" fill="hold"/>
                                        <p:tgtEl>
                                          <p:spTgt spid="14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2" fill="hold">
                      <p:stCondLst>
                        <p:cond delay="indefinite"/>
                      </p:stCondLst>
                      <p:childTnLst>
                        <p:par>
                          <p:cTn id="183" fill="hold">
                            <p:stCondLst>
                              <p:cond delay="0"/>
                            </p:stCondLst>
                            <p:childTnLst>
                              <p:par>
                                <p:cTn id="184" nodeType="clickEffect" fill="hold" presetClass="entr" presetID="42">
                                  <p:stCondLst>
                                    <p:cond delay="0"/>
                                  </p:stCondLst>
                                  <p:childTnLst>
                                    <p:set>
                                      <p:cBhvr>
                                        <p:cTn id="185" dur="1" fill="hold">
                                          <p:stCondLst>
                                            <p:cond delay="0"/>
                                          </p:stCondLst>
                                        </p:cTn>
                                        <p:tgtEl>
                                          <p:spTgt spid="145">
                                            <p:txEl>
                                              <p:pRg st="2" end="2"/>
                                            </p:txEl>
                                          </p:spTgt>
                                        </p:tgtEl>
                                        <p:attrNameLst>
                                          <p:attrName>style.visibility</p:attrName>
                                        </p:attrNameLst>
                                      </p:cBhvr>
                                      <p:to>
                                        <p:strVal val="visible"/>
                                      </p:to>
                                    </p:set>
                                    <p:animEffect filter="fade" transition="in">
                                      <p:cBhvr additive="repl">
                                        <p:cTn id="186" dur="1000"/>
                                        <p:tgtEl>
                                          <p:spTgt spid="145">
                                            <p:txEl>
                                              <p:pRg st="2" end="2"/>
                                            </p:txEl>
                                          </p:spTgt>
                                        </p:tgtEl>
                                      </p:cBhvr>
                                    </p:animEffect>
                                    <p:anim calcmode="lin" valueType="num">
                                      <p:cBhvr additive="repl">
                                        <p:cTn id="187" dur="1000" fill="hold"/>
                                        <p:tgtEl>
                                          <p:spTgt spid="145">
                                            <p:txEl>
                                              <p:pRg st="2" end="2"/>
                                            </p:txEl>
                                          </p:spTgt>
                                        </p:tgtEl>
                                        <p:attrNameLst>
                                          <p:attrName>ppt_x</p:attrName>
                                        </p:attrNameLst>
                                      </p:cBhvr>
                                      <p:tavLst>
                                        <p:tav tm="0">
                                          <p:val>
                                            <p:strVal val="#ppt_x"/>
                                          </p:val>
                                        </p:tav>
                                        <p:tav tm="100000">
                                          <p:val>
                                            <p:strVal val="#ppt_x"/>
                                          </p:val>
                                        </p:tav>
                                      </p:tavLst>
                                    </p:anim>
                                    <p:anim calcmode="lin" valueType="num">
                                      <p:cBhvr additive="repl">
                                        <p:cTn id="188" dur="1000" fill="hold"/>
                                        <p:tgtEl>
                                          <p:spTgt spid="14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nodeType="clickEffect" fill="hold" presetClass="entr" presetID="42">
                                  <p:stCondLst>
                                    <p:cond delay="0"/>
                                  </p:stCondLst>
                                  <p:childTnLst>
                                    <p:set>
                                      <p:cBhvr>
                                        <p:cTn id="192" dur="1" fill="hold">
                                          <p:stCondLst>
                                            <p:cond delay="0"/>
                                          </p:stCondLst>
                                        </p:cTn>
                                        <p:tgtEl>
                                          <p:spTgt spid="145">
                                            <p:txEl>
                                              <p:pRg st="3" end="3"/>
                                            </p:txEl>
                                          </p:spTgt>
                                        </p:tgtEl>
                                        <p:attrNameLst>
                                          <p:attrName>style.visibility</p:attrName>
                                        </p:attrNameLst>
                                      </p:cBhvr>
                                      <p:to>
                                        <p:strVal val="visible"/>
                                      </p:to>
                                    </p:set>
                                    <p:animEffect filter="fade" transition="in">
                                      <p:cBhvr additive="repl">
                                        <p:cTn id="193" dur="1000"/>
                                        <p:tgtEl>
                                          <p:spTgt spid="145">
                                            <p:txEl>
                                              <p:pRg st="3" end="3"/>
                                            </p:txEl>
                                          </p:spTgt>
                                        </p:tgtEl>
                                      </p:cBhvr>
                                    </p:animEffect>
                                    <p:anim calcmode="lin" valueType="num">
                                      <p:cBhvr additive="repl">
                                        <p:cTn id="194" dur="1000" fill="hold"/>
                                        <p:tgtEl>
                                          <p:spTgt spid="145">
                                            <p:txEl>
                                              <p:pRg st="3" end="3"/>
                                            </p:txEl>
                                          </p:spTgt>
                                        </p:tgtEl>
                                        <p:attrNameLst>
                                          <p:attrName>ppt_x</p:attrName>
                                        </p:attrNameLst>
                                      </p:cBhvr>
                                      <p:tavLst>
                                        <p:tav tm="0">
                                          <p:val>
                                            <p:strVal val="#ppt_x"/>
                                          </p:val>
                                        </p:tav>
                                        <p:tav tm="100000">
                                          <p:val>
                                            <p:strVal val="#ppt_x"/>
                                          </p:val>
                                        </p:tav>
                                      </p:tavLst>
                                    </p:anim>
                                    <p:anim calcmode="lin" valueType="num">
                                      <p:cBhvr additive="repl">
                                        <p:cTn id="195" dur="1000" fill="hold"/>
                                        <p:tgtEl>
                                          <p:spTgt spid="14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IN" sz="5000" strike="noStrike" u="none">
                <a:solidFill>
                  <a:schemeClr val="dk2"/>
                </a:solidFill>
                <a:effectLst/>
                <a:uFillTx/>
                <a:latin typeface="Calibri"/>
              </a:rPr>
              <a:t>Mobile Cloud Computing</a:t>
            </a:r>
            <a:endParaRPr b="0" lang="en-US" sz="5000" strike="noStrike" u="none">
              <a:solidFill>
                <a:schemeClr val="dk1"/>
              </a:solidFill>
              <a:effectLst/>
              <a:uFillTx/>
              <a:latin typeface="Constantia"/>
            </a:endParaRPr>
          </a:p>
        </p:txBody>
      </p:sp>
      <p:sp>
        <p:nvSpPr>
          <p:cNvPr id="147" name="PlaceHolder 2"/>
          <p:cNvSpPr>
            <a:spLocks noGrp="1"/>
          </p:cNvSpPr>
          <p:nvPr>
            <p:ph/>
          </p:nvPr>
        </p:nvSpPr>
        <p:spPr>
          <a:xfrm>
            <a:off x="457200" y="1935360"/>
            <a:ext cx="8229240" cy="43887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Currently mobile devices are upgraded with latest hardware and software.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Some smart phones such as iPhone, Android mobiles, Windows Mobile serials and Blackberry are no longer just traditional mobile phones used for conversation, SMS, Email and website browsing, but are daily necessities to users.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At the same time, these smart phones include various sensing modules like navigation, optics, gravity and orientation creating an easy and intelligent mobile experience to users.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96" dur="indefinite" restart="never" nodeType="tmRoot">
          <p:childTnLst>
            <p:seq>
              <p:cTn id="197" dur="indefinite" nodeType="mainSeq">
                <p:childTnLst>
                  <p:par>
                    <p:cTn id="198" fill="hold">
                      <p:stCondLst>
                        <p:cond delay="indefinite"/>
                      </p:stCondLst>
                      <p:childTnLst>
                        <p:par>
                          <p:cTn id="199" fill="hold">
                            <p:stCondLst>
                              <p:cond delay="0"/>
                            </p:stCondLst>
                            <p:childTnLst>
                              <p:par>
                                <p:cTn id="200" nodeType="clickEffect" fill="hold" presetClass="entr" presetID="42">
                                  <p:stCondLst>
                                    <p:cond delay="0"/>
                                  </p:stCondLst>
                                  <p:childTnLst>
                                    <p:set>
                                      <p:cBhvr>
                                        <p:cTn id="201" dur="1" fill="hold">
                                          <p:stCondLst>
                                            <p:cond delay="0"/>
                                          </p:stCondLst>
                                        </p:cTn>
                                        <p:tgtEl>
                                          <p:spTgt spid="147">
                                            <p:txEl>
                                              <p:pRg st="0" end="0"/>
                                            </p:txEl>
                                          </p:spTgt>
                                        </p:tgtEl>
                                        <p:attrNameLst>
                                          <p:attrName>style.visibility</p:attrName>
                                        </p:attrNameLst>
                                      </p:cBhvr>
                                      <p:to>
                                        <p:strVal val="visible"/>
                                      </p:to>
                                    </p:set>
                                    <p:animEffect filter="fade" transition="in">
                                      <p:cBhvr additive="repl">
                                        <p:cTn id="202" dur="1000"/>
                                        <p:tgtEl>
                                          <p:spTgt spid="147">
                                            <p:txEl>
                                              <p:pRg st="0" end="0"/>
                                            </p:txEl>
                                          </p:spTgt>
                                        </p:tgtEl>
                                      </p:cBhvr>
                                    </p:animEffect>
                                    <p:anim calcmode="lin" valueType="num">
                                      <p:cBhvr additive="repl">
                                        <p:cTn id="203" dur="1000" fill="hold"/>
                                        <p:tgtEl>
                                          <p:spTgt spid="147">
                                            <p:txEl>
                                              <p:pRg st="0" end="0"/>
                                            </p:txEl>
                                          </p:spTgt>
                                        </p:tgtEl>
                                        <p:attrNameLst>
                                          <p:attrName>ppt_x</p:attrName>
                                        </p:attrNameLst>
                                      </p:cBhvr>
                                      <p:tavLst>
                                        <p:tav tm="0">
                                          <p:val>
                                            <p:strVal val="#ppt_x"/>
                                          </p:val>
                                        </p:tav>
                                        <p:tav tm="100000">
                                          <p:val>
                                            <p:strVal val="#ppt_x"/>
                                          </p:val>
                                        </p:tav>
                                      </p:tavLst>
                                    </p:anim>
                                    <p:anim calcmode="lin" valueType="num">
                                      <p:cBhvr additive="repl">
                                        <p:cTn id="204" dur="1000" fill="hold"/>
                                        <p:tgtEl>
                                          <p:spTgt spid="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5" fill="hold">
                      <p:stCondLst>
                        <p:cond delay="indefinite"/>
                      </p:stCondLst>
                      <p:childTnLst>
                        <p:par>
                          <p:cTn id="206" fill="hold">
                            <p:stCondLst>
                              <p:cond delay="0"/>
                            </p:stCondLst>
                            <p:childTnLst>
                              <p:par>
                                <p:cTn id="207" nodeType="clickEffect" fill="hold" presetClass="entr" presetID="42">
                                  <p:stCondLst>
                                    <p:cond delay="0"/>
                                  </p:stCondLst>
                                  <p:childTnLst>
                                    <p:set>
                                      <p:cBhvr>
                                        <p:cTn id="208" dur="1" fill="hold">
                                          <p:stCondLst>
                                            <p:cond delay="0"/>
                                          </p:stCondLst>
                                        </p:cTn>
                                        <p:tgtEl>
                                          <p:spTgt spid="147">
                                            <p:txEl>
                                              <p:pRg st="1" end="1"/>
                                            </p:txEl>
                                          </p:spTgt>
                                        </p:tgtEl>
                                        <p:attrNameLst>
                                          <p:attrName>style.visibility</p:attrName>
                                        </p:attrNameLst>
                                      </p:cBhvr>
                                      <p:to>
                                        <p:strVal val="visible"/>
                                      </p:to>
                                    </p:set>
                                    <p:animEffect filter="fade" transition="in">
                                      <p:cBhvr additive="repl">
                                        <p:cTn id="209" dur="1000"/>
                                        <p:tgtEl>
                                          <p:spTgt spid="147">
                                            <p:txEl>
                                              <p:pRg st="1" end="1"/>
                                            </p:txEl>
                                          </p:spTgt>
                                        </p:tgtEl>
                                      </p:cBhvr>
                                    </p:animEffect>
                                    <p:anim calcmode="lin" valueType="num">
                                      <p:cBhvr additive="repl">
                                        <p:cTn id="210" dur="1000" fill="hold"/>
                                        <p:tgtEl>
                                          <p:spTgt spid="147">
                                            <p:txEl>
                                              <p:pRg st="1" end="1"/>
                                            </p:txEl>
                                          </p:spTgt>
                                        </p:tgtEl>
                                        <p:attrNameLst>
                                          <p:attrName>ppt_x</p:attrName>
                                        </p:attrNameLst>
                                      </p:cBhvr>
                                      <p:tavLst>
                                        <p:tav tm="0">
                                          <p:val>
                                            <p:strVal val="#ppt_x"/>
                                          </p:val>
                                        </p:tav>
                                        <p:tav tm="100000">
                                          <p:val>
                                            <p:strVal val="#ppt_x"/>
                                          </p:val>
                                        </p:tav>
                                      </p:tavLst>
                                    </p:anim>
                                    <p:anim calcmode="lin" valueType="num">
                                      <p:cBhvr additive="repl">
                                        <p:cTn id="211" dur="1000" fill="hold"/>
                                        <p:tgtEl>
                                          <p:spTgt spid="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2" fill="hold">
                      <p:stCondLst>
                        <p:cond delay="indefinite"/>
                      </p:stCondLst>
                      <p:childTnLst>
                        <p:par>
                          <p:cTn id="213" fill="hold">
                            <p:stCondLst>
                              <p:cond delay="0"/>
                            </p:stCondLst>
                            <p:childTnLst>
                              <p:par>
                                <p:cTn id="214" nodeType="clickEffect" fill="hold" presetClass="entr" presetID="42">
                                  <p:stCondLst>
                                    <p:cond delay="0"/>
                                  </p:stCondLst>
                                  <p:childTnLst>
                                    <p:set>
                                      <p:cBhvr>
                                        <p:cTn id="215" dur="1" fill="hold">
                                          <p:stCondLst>
                                            <p:cond delay="0"/>
                                          </p:stCondLst>
                                        </p:cTn>
                                        <p:tgtEl>
                                          <p:spTgt spid="147">
                                            <p:txEl>
                                              <p:pRg st="2" end="2"/>
                                            </p:txEl>
                                          </p:spTgt>
                                        </p:tgtEl>
                                        <p:attrNameLst>
                                          <p:attrName>style.visibility</p:attrName>
                                        </p:attrNameLst>
                                      </p:cBhvr>
                                      <p:to>
                                        <p:strVal val="visible"/>
                                      </p:to>
                                    </p:set>
                                    <p:animEffect filter="fade" transition="in">
                                      <p:cBhvr additive="repl">
                                        <p:cTn id="216" dur="1000"/>
                                        <p:tgtEl>
                                          <p:spTgt spid="147">
                                            <p:txEl>
                                              <p:pRg st="2" end="2"/>
                                            </p:txEl>
                                          </p:spTgt>
                                        </p:tgtEl>
                                      </p:cBhvr>
                                    </p:animEffect>
                                    <p:anim calcmode="lin" valueType="num">
                                      <p:cBhvr additive="repl">
                                        <p:cTn id="217" dur="1000" fill="hold"/>
                                        <p:tgtEl>
                                          <p:spTgt spid="147">
                                            <p:txEl>
                                              <p:pRg st="2" end="2"/>
                                            </p:txEl>
                                          </p:spTgt>
                                        </p:tgtEl>
                                        <p:attrNameLst>
                                          <p:attrName>ppt_x</p:attrName>
                                        </p:attrNameLst>
                                      </p:cBhvr>
                                      <p:tavLst>
                                        <p:tav tm="0">
                                          <p:val>
                                            <p:strVal val="#ppt_x"/>
                                          </p:val>
                                        </p:tav>
                                        <p:tav tm="100000">
                                          <p:val>
                                            <p:strVal val="#ppt_x"/>
                                          </p:val>
                                        </p:tav>
                                      </p:tavLst>
                                    </p:anim>
                                    <p:anim calcmode="lin" valueType="num">
                                      <p:cBhvr additive="repl">
                                        <p:cTn id="218" dur="1000" fill="hold"/>
                                        <p:tgtEl>
                                          <p:spTgt spid="14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8" name="Picture 2" descr=""/>
          <p:cNvPicPr/>
          <p:nvPr/>
        </p:nvPicPr>
        <p:blipFill>
          <a:blip r:embed="rId1"/>
          <a:stretch/>
        </p:blipFill>
        <p:spPr>
          <a:xfrm>
            <a:off x="0" y="-10800"/>
            <a:ext cx="9143640" cy="5970960"/>
          </a:xfrm>
          <a:prstGeom prst="rect">
            <a:avLst/>
          </a:prstGeom>
          <a:noFill/>
          <a:ln w="0">
            <a:noFill/>
          </a:ln>
        </p:spPr>
      </p:pic>
      <p:sp>
        <p:nvSpPr>
          <p:cNvPr id="149" name="PlaceHolder 1"/>
          <p:cNvSpPr>
            <a:spLocks noGrp="1"/>
          </p:cNvSpPr>
          <p:nvPr>
            <p:ph type="title"/>
          </p:nvPr>
        </p:nvSpPr>
        <p:spPr>
          <a:xfrm>
            <a:off x="3733920" y="4588920"/>
            <a:ext cx="5409720" cy="1371240"/>
          </a:xfrm>
          <a:prstGeom prst="rect">
            <a:avLst/>
          </a:prstGeom>
          <a:noFill/>
          <a:ln w="0">
            <a:noFill/>
          </a:ln>
        </p:spPr>
        <p:txBody>
          <a:bodyPr lIns="0" rIns="0" tIns="45720" bIns="0" anchor="b">
            <a:noAutofit/>
          </a:bodyPr>
          <a:p>
            <a:pPr indent="0" algn="ctr">
              <a:lnSpc>
                <a:spcPct val="100000"/>
              </a:lnSpc>
              <a:buNone/>
            </a:pPr>
            <a:r>
              <a:rPr b="1" lang="en-US" sz="2400" strike="noStrike" u="none">
                <a:solidFill>
                  <a:srgbClr val="ff0000"/>
                </a:solidFill>
                <a:effectLst/>
                <a:uFillTx/>
                <a:latin typeface="Calibri"/>
              </a:rPr>
              <a:t>Diagram: </a:t>
            </a:r>
            <a:br>
              <a:rPr sz="2400"/>
            </a:br>
            <a:r>
              <a:rPr b="1" lang="en-US" sz="2400" strike="noStrike" u="none">
                <a:solidFill>
                  <a:srgbClr val="ff0000"/>
                </a:solidFill>
                <a:effectLst/>
                <a:uFillTx/>
                <a:latin typeface="Calibri"/>
              </a:rPr>
              <a:t>Architecture of Mobile Cloud Computing</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0" name="Picture 2" descr=""/>
          <p:cNvPicPr/>
          <p:nvPr/>
        </p:nvPicPr>
        <p:blipFill>
          <a:blip r:embed="rId1"/>
          <a:stretch/>
        </p:blipFill>
        <p:spPr>
          <a:xfrm>
            <a:off x="838080" y="-228600"/>
            <a:ext cx="8107200" cy="652176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PlaceHolder 1"/>
          <p:cNvSpPr>
            <a:spLocks noGrp="1"/>
          </p:cNvSpPr>
          <p:nvPr>
            <p:ph type="title"/>
          </p:nvPr>
        </p:nvSpPr>
        <p:spPr>
          <a:xfrm>
            <a:off x="457200" y="704160"/>
            <a:ext cx="8229240" cy="89568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Mobile Cloud Computing</a:t>
            </a:r>
            <a:endParaRPr b="0" lang="en-US" sz="5000" strike="noStrike" u="none">
              <a:solidFill>
                <a:schemeClr val="dk1"/>
              </a:solidFill>
              <a:effectLst/>
              <a:uFillTx/>
              <a:latin typeface="Constantia"/>
            </a:endParaRPr>
          </a:p>
        </p:txBody>
      </p:sp>
      <p:sp>
        <p:nvSpPr>
          <p:cNvPr id="152" name="PlaceHolder 2"/>
          <p:cNvSpPr>
            <a:spLocks noGrp="1"/>
          </p:cNvSpPr>
          <p:nvPr>
            <p:ph/>
          </p:nvPr>
        </p:nvSpPr>
        <p:spPr>
          <a:xfrm>
            <a:off x="457200" y="1676520"/>
            <a:ext cx="8534160" cy="4647960"/>
          </a:xfrm>
          <a:prstGeom prst="rect">
            <a:avLst/>
          </a:prstGeom>
          <a:noFill/>
          <a:ln w="0">
            <a:noFill/>
          </a:ln>
        </p:spPr>
        <p:txBody>
          <a:bodyPr lIns="90000" rIns="90000" tIns="45000" bIns="45000" anchor="t">
            <a:normAutofit fontScale="92500" lnSpcReduction="1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Divided into cloud computing and mobile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Mobile devices such as laptops, PDA and Smartphone are connecting with a hotspot or base station by 3G, WIFI or GPRS (General Packet Radio Service).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requirement for mobile devices in computing is limited as major processing phases are shifted to cloud.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MCC can be achieved by using some low-cost mobile devices or even non-Smartphone with cross-platform middleware.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When the PCs or standalone machines are changed to mobile devices for acting as the client in MCC, the main concept is still cloud computing.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Mobile users use web browser to send the service requests to the cloud.</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219" dur="indefinite" restart="never" nodeType="tmRoot">
          <p:childTnLst>
            <p:seq>
              <p:cTn id="220" dur="indefinite" nodeType="mainSeq">
                <p:childTnLst>
                  <p:par>
                    <p:cTn id="221" fill="hold">
                      <p:stCondLst>
                        <p:cond delay="indefinite"/>
                      </p:stCondLst>
                      <p:childTnLst>
                        <p:par>
                          <p:cTn id="222" fill="hold">
                            <p:stCondLst>
                              <p:cond delay="0"/>
                            </p:stCondLst>
                            <p:childTnLst>
                              <p:par>
                                <p:cTn id="223" nodeType="clickEffect" fill="hold" presetClass="entr" presetID="42">
                                  <p:stCondLst>
                                    <p:cond delay="0"/>
                                  </p:stCondLst>
                                  <p:childTnLst>
                                    <p:set>
                                      <p:cBhvr>
                                        <p:cTn id="224" dur="1" fill="hold">
                                          <p:stCondLst>
                                            <p:cond delay="0"/>
                                          </p:stCondLst>
                                        </p:cTn>
                                        <p:tgtEl>
                                          <p:spTgt spid="152">
                                            <p:txEl>
                                              <p:pRg st="0" end="0"/>
                                            </p:txEl>
                                          </p:spTgt>
                                        </p:tgtEl>
                                        <p:attrNameLst>
                                          <p:attrName>style.visibility</p:attrName>
                                        </p:attrNameLst>
                                      </p:cBhvr>
                                      <p:to>
                                        <p:strVal val="visible"/>
                                      </p:to>
                                    </p:set>
                                    <p:animEffect filter="fade" transition="in">
                                      <p:cBhvr additive="repl">
                                        <p:cTn id="225" dur="1000"/>
                                        <p:tgtEl>
                                          <p:spTgt spid="152">
                                            <p:txEl>
                                              <p:pRg st="0" end="0"/>
                                            </p:txEl>
                                          </p:spTgt>
                                        </p:tgtEl>
                                      </p:cBhvr>
                                    </p:animEffect>
                                    <p:anim calcmode="lin" valueType="num">
                                      <p:cBhvr additive="repl">
                                        <p:cTn id="226" dur="1000" fill="hold"/>
                                        <p:tgtEl>
                                          <p:spTgt spid="152">
                                            <p:txEl>
                                              <p:pRg st="0" end="0"/>
                                            </p:txEl>
                                          </p:spTgt>
                                        </p:tgtEl>
                                        <p:attrNameLst>
                                          <p:attrName>ppt_x</p:attrName>
                                        </p:attrNameLst>
                                      </p:cBhvr>
                                      <p:tavLst>
                                        <p:tav tm="0">
                                          <p:val>
                                            <p:strVal val="#ppt_x"/>
                                          </p:val>
                                        </p:tav>
                                        <p:tav tm="100000">
                                          <p:val>
                                            <p:strVal val="#ppt_x"/>
                                          </p:val>
                                        </p:tav>
                                      </p:tavLst>
                                    </p:anim>
                                    <p:anim calcmode="lin" valueType="num">
                                      <p:cBhvr additive="repl">
                                        <p:cTn id="227" dur="1000" fill="hold"/>
                                        <p:tgtEl>
                                          <p:spTgt spid="15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8" fill="hold">
                      <p:stCondLst>
                        <p:cond delay="indefinite"/>
                      </p:stCondLst>
                      <p:childTnLst>
                        <p:par>
                          <p:cTn id="229" fill="hold">
                            <p:stCondLst>
                              <p:cond delay="0"/>
                            </p:stCondLst>
                            <p:childTnLst>
                              <p:par>
                                <p:cTn id="230" nodeType="clickEffect" fill="hold" presetClass="entr" presetID="42">
                                  <p:stCondLst>
                                    <p:cond delay="0"/>
                                  </p:stCondLst>
                                  <p:childTnLst>
                                    <p:set>
                                      <p:cBhvr>
                                        <p:cTn id="231" dur="1" fill="hold">
                                          <p:stCondLst>
                                            <p:cond delay="0"/>
                                          </p:stCondLst>
                                        </p:cTn>
                                        <p:tgtEl>
                                          <p:spTgt spid="152">
                                            <p:txEl>
                                              <p:pRg st="1" end="1"/>
                                            </p:txEl>
                                          </p:spTgt>
                                        </p:tgtEl>
                                        <p:attrNameLst>
                                          <p:attrName>style.visibility</p:attrName>
                                        </p:attrNameLst>
                                      </p:cBhvr>
                                      <p:to>
                                        <p:strVal val="visible"/>
                                      </p:to>
                                    </p:set>
                                    <p:animEffect filter="fade" transition="in">
                                      <p:cBhvr additive="repl">
                                        <p:cTn id="232" dur="1000"/>
                                        <p:tgtEl>
                                          <p:spTgt spid="152">
                                            <p:txEl>
                                              <p:pRg st="1" end="1"/>
                                            </p:txEl>
                                          </p:spTgt>
                                        </p:tgtEl>
                                      </p:cBhvr>
                                    </p:animEffect>
                                    <p:anim calcmode="lin" valueType="num">
                                      <p:cBhvr additive="repl">
                                        <p:cTn id="233" dur="1000" fill="hold"/>
                                        <p:tgtEl>
                                          <p:spTgt spid="152">
                                            <p:txEl>
                                              <p:pRg st="1" end="1"/>
                                            </p:txEl>
                                          </p:spTgt>
                                        </p:tgtEl>
                                        <p:attrNameLst>
                                          <p:attrName>ppt_x</p:attrName>
                                        </p:attrNameLst>
                                      </p:cBhvr>
                                      <p:tavLst>
                                        <p:tav tm="0">
                                          <p:val>
                                            <p:strVal val="#ppt_x"/>
                                          </p:val>
                                        </p:tav>
                                        <p:tav tm="100000">
                                          <p:val>
                                            <p:strVal val="#ppt_x"/>
                                          </p:val>
                                        </p:tav>
                                      </p:tavLst>
                                    </p:anim>
                                    <p:anim calcmode="lin" valueType="num">
                                      <p:cBhvr additive="repl">
                                        <p:cTn id="234" dur="1000" fill="hold"/>
                                        <p:tgtEl>
                                          <p:spTgt spid="15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5" fill="hold">
                      <p:stCondLst>
                        <p:cond delay="indefinite"/>
                      </p:stCondLst>
                      <p:childTnLst>
                        <p:par>
                          <p:cTn id="236" fill="hold">
                            <p:stCondLst>
                              <p:cond delay="0"/>
                            </p:stCondLst>
                            <p:childTnLst>
                              <p:par>
                                <p:cTn id="237" nodeType="clickEffect" fill="hold" presetClass="entr" presetID="42">
                                  <p:stCondLst>
                                    <p:cond delay="0"/>
                                  </p:stCondLst>
                                  <p:childTnLst>
                                    <p:set>
                                      <p:cBhvr>
                                        <p:cTn id="238" dur="1" fill="hold">
                                          <p:stCondLst>
                                            <p:cond delay="0"/>
                                          </p:stCondLst>
                                        </p:cTn>
                                        <p:tgtEl>
                                          <p:spTgt spid="152">
                                            <p:txEl>
                                              <p:pRg st="2" end="2"/>
                                            </p:txEl>
                                          </p:spTgt>
                                        </p:tgtEl>
                                        <p:attrNameLst>
                                          <p:attrName>style.visibility</p:attrName>
                                        </p:attrNameLst>
                                      </p:cBhvr>
                                      <p:to>
                                        <p:strVal val="visible"/>
                                      </p:to>
                                    </p:set>
                                    <p:animEffect filter="fade" transition="in">
                                      <p:cBhvr additive="repl">
                                        <p:cTn id="239" dur="1000"/>
                                        <p:tgtEl>
                                          <p:spTgt spid="152">
                                            <p:txEl>
                                              <p:pRg st="2" end="2"/>
                                            </p:txEl>
                                          </p:spTgt>
                                        </p:tgtEl>
                                      </p:cBhvr>
                                    </p:animEffect>
                                    <p:anim calcmode="lin" valueType="num">
                                      <p:cBhvr additive="repl">
                                        <p:cTn id="240" dur="1000" fill="hold"/>
                                        <p:tgtEl>
                                          <p:spTgt spid="152">
                                            <p:txEl>
                                              <p:pRg st="2" end="2"/>
                                            </p:txEl>
                                          </p:spTgt>
                                        </p:tgtEl>
                                        <p:attrNameLst>
                                          <p:attrName>ppt_x</p:attrName>
                                        </p:attrNameLst>
                                      </p:cBhvr>
                                      <p:tavLst>
                                        <p:tav tm="0">
                                          <p:val>
                                            <p:strVal val="#ppt_x"/>
                                          </p:val>
                                        </p:tav>
                                        <p:tav tm="100000">
                                          <p:val>
                                            <p:strVal val="#ppt_x"/>
                                          </p:val>
                                        </p:tav>
                                      </p:tavLst>
                                    </p:anim>
                                    <p:anim calcmode="lin" valueType="num">
                                      <p:cBhvr additive="repl">
                                        <p:cTn id="241" dur="1000" fill="hold"/>
                                        <p:tgtEl>
                                          <p:spTgt spid="15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2" fill="hold">
                      <p:stCondLst>
                        <p:cond delay="indefinite"/>
                      </p:stCondLst>
                      <p:childTnLst>
                        <p:par>
                          <p:cTn id="243" fill="hold">
                            <p:stCondLst>
                              <p:cond delay="0"/>
                            </p:stCondLst>
                            <p:childTnLst>
                              <p:par>
                                <p:cTn id="244" nodeType="clickEffect" fill="hold" presetClass="entr" presetID="42">
                                  <p:stCondLst>
                                    <p:cond delay="0"/>
                                  </p:stCondLst>
                                  <p:childTnLst>
                                    <p:set>
                                      <p:cBhvr>
                                        <p:cTn id="245" dur="1" fill="hold">
                                          <p:stCondLst>
                                            <p:cond delay="0"/>
                                          </p:stCondLst>
                                        </p:cTn>
                                        <p:tgtEl>
                                          <p:spTgt spid="152">
                                            <p:txEl>
                                              <p:pRg st="3" end="3"/>
                                            </p:txEl>
                                          </p:spTgt>
                                        </p:tgtEl>
                                        <p:attrNameLst>
                                          <p:attrName>style.visibility</p:attrName>
                                        </p:attrNameLst>
                                      </p:cBhvr>
                                      <p:to>
                                        <p:strVal val="visible"/>
                                      </p:to>
                                    </p:set>
                                    <p:animEffect filter="fade" transition="in">
                                      <p:cBhvr additive="repl">
                                        <p:cTn id="246" dur="1000"/>
                                        <p:tgtEl>
                                          <p:spTgt spid="152">
                                            <p:txEl>
                                              <p:pRg st="3" end="3"/>
                                            </p:txEl>
                                          </p:spTgt>
                                        </p:tgtEl>
                                      </p:cBhvr>
                                    </p:animEffect>
                                    <p:anim calcmode="lin" valueType="num">
                                      <p:cBhvr additive="repl">
                                        <p:cTn id="247" dur="1000" fill="hold"/>
                                        <p:tgtEl>
                                          <p:spTgt spid="152">
                                            <p:txEl>
                                              <p:pRg st="3" end="3"/>
                                            </p:txEl>
                                          </p:spTgt>
                                        </p:tgtEl>
                                        <p:attrNameLst>
                                          <p:attrName>ppt_x</p:attrName>
                                        </p:attrNameLst>
                                      </p:cBhvr>
                                      <p:tavLst>
                                        <p:tav tm="0">
                                          <p:val>
                                            <p:strVal val="#ppt_x"/>
                                          </p:val>
                                        </p:tav>
                                        <p:tav tm="100000">
                                          <p:val>
                                            <p:strVal val="#ppt_x"/>
                                          </p:val>
                                        </p:tav>
                                      </p:tavLst>
                                    </p:anim>
                                    <p:anim calcmode="lin" valueType="num">
                                      <p:cBhvr additive="repl">
                                        <p:cTn id="248" dur="1000" fill="hold"/>
                                        <p:tgtEl>
                                          <p:spTgt spid="15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9" fill="hold">
                      <p:stCondLst>
                        <p:cond delay="indefinite"/>
                      </p:stCondLst>
                      <p:childTnLst>
                        <p:par>
                          <p:cTn id="250" fill="hold">
                            <p:stCondLst>
                              <p:cond delay="0"/>
                            </p:stCondLst>
                            <p:childTnLst>
                              <p:par>
                                <p:cTn id="251" nodeType="clickEffect" fill="hold" presetClass="entr" presetID="42">
                                  <p:stCondLst>
                                    <p:cond delay="0"/>
                                  </p:stCondLst>
                                  <p:childTnLst>
                                    <p:set>
                                      <p:cBhvr>
                                        <p:cTn id="252" dur="1" fill="hold">
                                          <p:stCondLst>
                                            <p:cond delay="0"/>
                                          </p:stCondLst>
                                        </p:cTn>
                                        <p:tgtEl>
                                          <p:spTgt spid="152">
                                            <p:txEl>
                                              <p:pRg st="4" end="4"/>
                                            </p:txEl>
                                          </p:spTgt>
                                        </p:tgtEl>
                                        <p:attrNameLst>
                                          <p:attrName>style.visibility</p:attrName>
                                        </p:attrNameLst>
                                      </p:cBhvr>
                                      <p:to>
                                        <p:strVal val="visible"/>
                                      </p:to>
                                    </p:set>
                                    <p:animEffect filter="fade" transition="in">
                                      <p:cBhvr additive="repl">
                                        <p:cTn id="253" dur="1000"/>
                                        <p:tgtEl>
                                          <p:spTgt spid="152">
                                            <p:txEl>
                                              <p:pRg st="4" end="4"/>
                                            </p:txEl>
                                          </p:spTgt>
                                        </p:tgtEl>
                                      </p:cBhvr>
                                    </p:animEffect>
                                    <p:anim calcmode="lin" valueType="num">
                                      <p:cBhvr additive="repl">
                                        <p:cTn id="254" dur="1000" fill="hold"/>
                                        <p:tgtEl>
                                          <p:spTgt spid="152">
                                            <p:txEl>
                                              <p:pRg st="4" end="4"/>
                                            </p:txEl>
                                          </p:spTgt>
                                        </p:tgtEl>
                                        <p:attrNameLst>
                                          <p:attrName>ppt_x</p:attrName>
                                        </p:attrNameLst>
                                      </p:cBhvr>
                                      <p:tavLst>
                                        <p:tav tm="0">
                                          <p:val>
                                            <p:strVal val="#ppt_x"/>
                                          </p:val>
                                        </p:tav>
                                        <p:tav tm="100000">
                                          <p:val>
                                            <p:strVal val="#ppt_x"/>
                                          </p:val>
                                        </p:tav>
                                      </p:tavLst>
                                    </p:anim>
                                    <p:anim calcmode="lin" valueType="num">
                                      <p:cBhvr additive="repl">
                                        <p:cTn id="255" dur="1000" fill="hold"/>
                                        <p:tgtEl>
                                          <p:spTgt spid="15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6" fill="hold">
                      <p:stCondLst>
                        <p:cond delay="indefinite"/>
                      </p:stCondLst>
                      <p:childTnLst>
                        <p:par>
                          <p:cTn id="257" fill="hold">
                            <p:stCondLst>
                              <p:cond delay="0"/>
                            </p:stCondLst>
                            <p:childTnLst>
                              <p:par>
                                <p:cTn id="258" nodeType="clickEffect" fill="hold" presetClass="entr" presetID="42">
                                  <p:stCondLst>
                                    <p:cond delay="0"/>
                                  </p:stCondLst>
                                  <p:childTnLst>
                                    <p:set>
                                      <p:cBhvr>
                                        <p:cTn id="259" dur="1" fill="hold">
                                          <p:stCondLst>
                                            <p:cond delay="0"/>
                                          </p:stCondLst>
                                        </p:cTn>
                                        <p:tgtEl>
                                          <p:spTgt spid="152">
                                            <p:txEl>
                                              <p:pRg st="5" end="5"/>
                                            </p:txEl>
                                          </p:spTgt>
                                        </p:tgtEl>
                                        <p:attrNameLst>
                                          <p:attrName>style.visibility</p:attrName>
                                        </p:attrNameLst>
                                      </p:cBhvr>
                                      <p:to>
                                        <p:strVal val="visible"/>
                                      </p:to>
                                    </p:set>
                                    <p:animEffect filter="fade" transition="in">
                                      <p:cBhvr additive="repl">
                                        <p:cTn id="260" dur="1000"/>
                                        <p:tgtEl>
                                          <p:spTgt spid="152">
                                            <p:txEl>
                                              <p:pRg st="5" end="5"/>
                                            </p:txEl>
                                          </p:spTgt>
                                        </p:tgtEl>
                                      </p:cBhvr>
                                    </p:animEffect>
                                    <p:anim calcmode="lin" valueType="num">
                                      <p:cBhvr additive="repl">
                                        <p:cTn id="261" dur="1000" fill="hold"/>
                                        <p:tgtEl>
                                          <p:spTgt spid="152">
                                            <p:txEl>
                                              <p:pRg st="5" end="5"/>
                                            </p:txEl>
                                          </p:spTgt>
                                        </p:tgtEl>
                                        <p:attrNameLst>
                                          <p:attrName>ppt_x</p:attrName>
                                        </p:attrNameLst>
                                      </p:cBhvr>
                                      <p:tavLst>
                                        <p:tav tm="0">
                                          <p:val>
                                            <p:strVal val="#ppt_x"/>
                                          </p:val>
                                        </p:tav>
                                        <p:tav tm="100000">
                                          <p:val>
                                            <p:strVal val="#ppt_x"/>
                                          </p:val>
                                        </p:tav>
                                      </p:tavLst>
                                    </p:anim>
                                    <p:anim calcmode="lin" valueType="num">
                                      <p:cBhvr additive="repl">
                                        <p:cTn id="262" dur="1000" fill="hold"/>
                                        <p:tgtEl>
                                          <p:spTgt spid="15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154" name="PlaceHolder 2"/>
          <p:cNvSpPr>
            <a:spLocks noGrp="1"/>
          </p:cNvSpPr>
          <p:nvPr>
            <p:ph/>
          </p:nvPr>
        </p:nvSpPr>
        <p:spPr>
          <a:xfrm>
            <a:off x="457200" y="1935360"/>
            <a:ext cx="8229240" cy="43887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 ubiquitous mobile cloud will benefit the telecom industry as a whole, by making it much more attractive for application service providers to create new services, or to enrich existing services that use capabilities, information and intelligence provided by mobile and  fixed telecoms operators.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Avoiding fragmentation will result in a much higher addressable market of ASPs, resulting in increased service innovation, customer satisfaction and new income sources for the companies as a whole and consequently for individual operators.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704160"/>
            <a:ext cx="8229240" cy="743400"/>
          </a:xfrm>
          <a:prstGeom prst="rect">
            <a:avLst/>
          </a:prstGeom>
          <a:noFill/>
          <a:ln w="0">
            <a:noFill/>
          </a:ln>
        </p:spPr>
        <p:txBody>
          <a:bodyPr lIns="0" rIns="0" tIns="45000" bIns="0" anchor="b">
            <a:normAutofit fontScale="92500" lnSpcReduction="9999"/>
          </a:bodyPr>
          <a:p>
            <a:pPr indent="0">
              <a:lnSpc>
                <a:spcPct val="100000"/>
              </a:lnSpc>
              <a:buNone/>
            </a:pPr>
            <a:r>
              <a:rPr b="0" lang="en-US" sz="5000" strike="noStrike" u="none">
                <a:solidFill>
                  <a:schemeClr val="dk2"/>
                </a:solidFill>
                <a:effectLst/>
                <a:uFillTx/>
                <a:latin typeface="Calibri"/>
              </a:rPr>
              <a:t>Key Requirements For Mobile CC</a:t>
            </a:r>
            <a:endParaRPr b="0" lang="en-US" sz="5000" strike="noStrike" u="none">
              <a:solidFill>
                <a:schemeClr val="dk1"/>
              </a:solidFill>
              <a:effectLst/>
              <a:uFillTx/>
              <a:latin typeface="Constantia"/>
            </a:endParaRPr>
          </a:p>
        </p:txBody>
      </p:sp>
      <p:sp>
        <p:nvSpPr>
          <p:cNvPr id="156" name="PlaceHolder 2"/>
          <p:cNvSpPr>
            <a:spLocks noGrp="1"/>
          </p:cNvSpPr>
          <p:nvPr>
            <p:ph/>
          </p:nvPr>
        </p:nvSpPr>
        <p:spPr>
          <a:xfrm>
            <a:off x="457200" y="1371600"/>
            <a:ext cx="8229240" cy="4952520"/>
          </a:xfrm>
          <a:prstGeom prst="rect">
            <a:avLst/>
          </a:prstGeom>
          <a:noFill/>
          <a:ln w="0">
            <a:noFill/>
          </a:ln>
        </p:spPr>
        <p:txBody>
          <a:bodyPr lIns="90000" rIns="90000" tIns="45000" bIns="45000" anchor="t">
            <a:norm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In addition to the basic requirements for exposing network services, there are some important features of MCC that make it possible to execute seamless service delivery in a cross-network environment.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According to the perspective of the enterprise solution provider or web/mobile application developer, the aims of the MCC platform :</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Clear and simple API for transparent access, without the knowledge of underlying network.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Capability of using single SLA for deploying applications in multiple networks.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Maintaining of specific network policy.</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263" dur="indefinite" restart="never" nodeType="tmRoot">
          <p:childTnLst>
            <p:seq>
              <p:cTn id="264" dur="indefinite" nodeType="mainSeq">
                <p:childTnLst>
                  <p:par>
                    <p:cTn id="265" fill="hold">
                      <p:stCondLst>
                        <p:cond delay="indefinite"/>
                      </p:stCondLst>
                      <p:childTnLst>
                        <p:par>
                          <p:cTn id="266" fill="hold">
                            <p:stCondLst>
                              <p:cond delay="0"/>
                            </p:stCondLst>
                            <p:childTnLst>
                              <p:par>
                                <p:cTn id="267" nodeType="clickEffect" fill="hold" presetClass="entr" presetID="42">
                                  <p:stCondLst>
                                    <p:cond delay="0"/>
                                  </p:stCondLst>
                                  <p:childTnLst>
                                    <p:set>
                                      <p:cBhvr>
                                        <p:cTn id="268" dur="1" fill="hold">
                                          <p:stCondLst>
                                            <p:cond delay="0"/>
                                          </p:stCondLst>
                                        </p:cTn>
                                        <p:tgtEl>
                                          <p:spTgt spid="156">
                                            <p:txEl>
                                              <p:pRg st="0" end="0"/>
                                            </p:txEl>
                                          </p:spTgt>
                                        </p:tgtEl>
                                        <p:attrNameLst>
                                          <p:attrName>style.visibility</p:attrName>
                                        </p:attrNameLst>
                                      </p:cBhvr>
                                      <p:to>
                                        <p:strVal val="visible"/>
                                      </p:to>
                                    </p:set>
                                    <p:animEffect filter="fade" transition="in">
                                      <p:cBhvr additive="repl">
                                        <p:cTn id="269" dur="1000"/>
                                        <p:tgtEl>
                                          <p:spTgt spid="156">
                                            <p:txEl>
                                              <p:pRg st="0" end="0"/>
                                            </p:txEl>
                                          </p:spTgt>
                                        </p:tgtEl>
                                      </p:cBhvr>
                                    </p:animEffect>
                                    <p:anim calcmode="lin" valueType="num">
                                      <p:cBhvr additive="repl">
                                        <p:cTn id="270" dur="1000" fill="hold"/>
                                        <p:tgtEl>
                                          <p:spTgt spid="156">
                                            <p:txEl>
                                              <p:pRg st="0" end="0"/>
                                            </p:txEl>
                                          </p:spTgt>
                                        </p:tgtEl>
                                        <p:attrNameLst>
                                          <p:attrName>ppt_x</p:attrName>
                                        </p:attrNameLst>
                                      </p:cBhvr>
                                      <p:tavLst>
                                        <p:tav tm="0">
                                          <p:val>
                                            <p:strVal val="#ppt_x"/>
                                          </p:val>
                                        </p:tav>
                                        <p:tav tm="100000">
                                          <p:val>
                                            <p:strVal val="#ppt_x"/>
                                          </p:val>
                                        </p:tav>
                                      </p:tavLst>
                                    </p:anim>
                                    <p:anim calcmode="lin" valueType="num">
                                      <p:cBhvr additive="repl">
                                        <p:cTn id="271" dur="1000" fill="hold"/>
                                        <p:tgtEl>
                                          <p:spTgt spid="15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72" fill="hold">
                      <p:stCondLst>
                        <p:cond delay="indefinite"/>
                      </p:stCondLst>
                      <p:childTnLst>
                        <p:par>
                          <p:cTn id="273" fill="hold">
                            <p:stCondLst>
                              <p:cond delay="0"/>
                            </p:stCondLst>
                            <p:childTnLst>
                              <p:par>
                                <p:cTn id="274" nodeType="clickEffect" fill="hold" presetClass="entr" presetID="42">
                                  <p:stCondLst>
                                    <p:cond delay="0"/>
                                  </p:stCondLst>
                                  <p:childTnLst>
                                    <p:set>
                                      <p:cBhvr>
                                        <p:cTn id="275" dur="1" fill="hold">
                                          <p:stCondLst>
                                            <p:cond delay="0"/>
                                          </p:stCondLst>
                                        </p:cTn>
                                        <p:tgtEl>
                                          <p:spTgt spid="156">
                                            <p:txEl>
                                              <p:pRg st="1" end="1"/>
                                            </p:txEl>
                                          </p:spTgt>
                                        </p:tgtEl>
                                        <p:attrNameLst>
                                          <p:attrName>style.visibility</p:attrName>
                                        </p:attrNameLst>
                                      </p:cBhvr>
                                      <p:to>
                                        <p:strVal val="visible"/>
                                      </p:to>
                                    </p:set>
                                    <p:animEffect filter="fade" transition="in">
                                      <p:cBhvr additive="repl">
                                        <p:cTn id="276" dur="1000"/>
                                        <p:tgtEl>
                                          <p:spTgt spid="156">
                                            <p:txEl>
                                              <p:pRg st="1" end="1"/>
                                            </p:txEl>
                                          </p:spTgt>
                                        </p:tgtEl>
                                      </p:cBhvr>
                                    </p:animEffect>
                                    <p:anim calcmode="lin" valueType="num">
                                      <p:cBhvr additive="repl">
                                        <p:cTn id="277" dur="1000" fill="hold"/>
                                        <p:tgtEl>
                                          <p:spTgt spid="156">
                                            <p:txEl>
                                              <p:pRg st="1" end="1"/>
                                            </p:txEl>
                                          </p:spTgt>
                                        </p:tgtEl>
                                        <p:attrNameLst>
                                          <p:attrName>ppt_x</p:attrName>
                                        </p:attrNameLst>
                                      </p:cBhvr>
                                      <p:tavLst>
                                        <p:tav tm="0">
                                          <p:val>
                                            <p:strVal val="#ppt_x"/>
                                          </p:val>
                                        </p:tav>
                                        <p:tav tm="100000">
                                          <p:val>
                                            <p:strVal val="#ppt_x"/>
                                          </p:val>
                                        </p:tav>
                                      </p:tavLst>
                                    </p:anim>
                                    <p:anim calcmode="lin" valueType="num">
                                      <p:cBhvr additive="repl">
                                        <p:cTn id="278" dur="1000" fill="hold"/>
                                        <p:tgtEl>
                                          <p:spTgt spid="156">
                                            <p:txEl>
                                              <p:pRg st="1" end="1"/>
                                            </p:txEl>
                                          </p:spTgt>
                                        </p:tgtEl>
                                        <p:attrNameLst>
                                          <p:attrName>ppt_y</p:attrName>
                                        </p:attrNameLst>
                                      </p:cBhvr>
                                      <p:tavLst>
                                        <p:tav tm="0">
                                          <p:val>
                                            <p:strVal val="#ppt_y+.1"/>
                                          </p:val>
                                        </p:tav>
                                        <p:tav tm="100000">
                                          <p:val>
                                            <p:strVal val="#ppt_y"/>
                                          </p:val>
                                        </p:tav>
                                      </p:tavLst>
                                    </p:anim>
                                  </p:childTnLst>
                                </p:cTn>
                              </p:par>
                              <p:par>
                                <p:cTn id="279" nodeType="withEffect" fill="hold" presetClass="entr" presetID="42">
                                  <p:stCondLst>
                                    <p:cond delay="0"/>
                                  </p:stCondLst>
                                  <p:childTnLst>
                                    <p:set>
                                      <p:cBhvr>
                                        <p:cTn id="280" dur="1" fill="hold">
                                          <p:stCondLst>
                                            <p:cond delay="0"/>
                                          </p:stCondLst>
                                        </p:cTn>
                                        <p:tgtEl>
                                          <p:spTgt spid="156">
                                            <p:txEl>
                                              <p:pRg st="2" end="2"/>
                                            </p:txEl>
                                          </p:spTgt>
                                        </p:tgtEl>
                                        <p:attrNameLst>
                                          <p:attrName>style.visibility</p:attrName>
                                        </p:attrNameLst>
                                      </p:cBhvr>
                                      <p:to>
                                        <p:strVal val="visible"/>
                                      </p:to>
                                    </p:set>
                                    <p:animEffect filter="fade" transition="in">
                                      <p:cBhvr additive="repl">
                                        <p:cTn id="281" dur="1000"/>
                                        <p:tgtEl>
                                          <p:spTgt spid="156">
                                            <p:txEl>
                                              <p:pRg st="2" end="2"/>
                                            </p:txEl>
                                          </p:spTgt>
                                        </p:tgtEl>
                                      </p:cBhvr>
                                    </p:animEffect>
                                    <p:anim calcmode="lin" valueType="num">
                                      <p:cBhvr additive="repl">
                                        <p:cTn id="282" dur="1000" fill="hold"/>
                                        <p:tgtEl>
                                          <p:spTgt spid="156">
                                            <p:txEl>
                                              <p:pRg st="2" end="2"/>
                                            </p:txEl>
                                          </p:spTgt>
                                        </p:tgtEl>
                                        <p:attrNameLst>
                                          <p:attrName>ppt_x</p:attrName>
                                        </p:attrNameLst>
                                      </p:cBhvr>
                                      <p:tavLst>
                                        <p:tav tm="0">
                                          <p:val>
                                            <p:strVal val="#ppt_x"/>
                                          </p:val>
                                        </p:tav>
                                        <p:tav tm="100000">
                                          <p:val>
                                            <p:strVal val="#ppt_x"/>
                                          </p:val>
                                        </p:tav>
                                      </p:tavLst>
                                    </p:anim>
                                    <p:anim calcmode="lin" valueType="num">
                                      <p:cBhvr additive="repl">
                                        <p:cTn id="283" dur="1000" fill="hold"/>
                                        <p:tgtEl>
                                          <p:spTgt spid="156">
                                            <p:txEl>
                                              <p:pRg st="2" end="2"/>
                                            </p:txEl>
                                          </p:spTgt>
                                        </p:tgtEl>
                                        <p:attrNameLst>
                                          <p:attrName>ppt_y</p:attrName>
                                        </p:attrNameLst>
                                      </p:cBhvr>
                                      <p:tavLst>
                                        <p:tav tm="0">
                                          <p:val>
                                            <p:strVal val="#ppt_y+.1"/>
                                          </p:val>
                                        </p:tav>
                                        <p:tav tm="100000">
                                          <p:val>
                                            <p:strVal val="#ppt_y"/>
                                          </p:val>
                                        </p:tav>
                                      </p:tavLst>
                                    </p:anim>
                                  </p:childTnLst>
                                </p:cTn>
                              </p:par>
                              <p:par>
                                <p:cTn id="284" nodeType="withEffect" fill="hold" presetClass="entr" presetID="42">
                                  <p:stCondLst>
                                    <p:cond delay="0"/>
                                  </p:stCondLst>
                                  <p:childTnLst>
                                    <p:set>
                                      <p:cBhvr>
                                        <p:cTn id="285" dur="1" fill="hold">
                                          <p:stCondLst>
                                            <p:cond delay="0"/>
                                          </p:stCondLst>
                                        </p:cTn>
                                        <p:tgtEl>
                                          <p:spTgt spid="156">
                                            <p:txEl>
                                              <p:pRg st="3" end="3"/>
                                            </p:txEl>
                                          </p:spTgt>
                                        </p:tgtEl>
                                        <p:attrNameLst>
                                          <p:attrName>style.visibility</p:attrName>
                                        </p:attrNameLst>
                                      </p:cBhvr>
                                      <p:to>
                                        <p:strVal val="visible"/>
                                      </p:to>
                                    </p:set>
                                    <p:animEffect filter="fade" transition="in">
                                      <p:cBhvr additive="repl">
                                        <p:cTn id="286" dur="1000"/>
                                        <p:tgtEl>
                                          <p:spTgt spid="156">
                                            <p:txEl>
                                              <p:pRg st="3" end="3"/>
                                            </p:txEl>
                                          </p:spTgt>
                                        </p:tgtEl>
                                      </p:cBhvr>
                                    </p:animEffect>
                                    <p:anim calcmode="lin" valueType="num">
                                      <p:cBhvr additive="repl">
                                        <p:cTn id="287" dur="1000" fill="hold"/>
                                        <p:tgtEl>
                                          <p:spTgt spid="156">
                                            <p:txEl>
                                              <p:pRg st="3" end="3"/>
                                            </p:txEl>
                                          </p:spTgt>
                                        </p:tgtEl>
                                        <p:attrNameLst>
                                          <p:attrName>ppt_x</p:attrName>
                                        </p:attrNameLst>
                                      </p:cBhvr>
                                      <p:tavLst>
                                        <p:tav tm="0">
                                          <p:val>
                                            <p:strVal val="#ppt_x"/>
                                          </p:val>
                                        </p:tav>
                                        <p:tav tm="100000">
                                          <p:val>
                                            <p:strVal val="#ppt_x"/>
                                          </p:val>
                                        </p:tav>
                                      </p:tavLst>
                                    </p:anim>
                                    <p:anim calcmode="lin" valueType="num">
                                      <p:cBhvr additive="repl">
                                        <p:cTn id="288" dur="1000" fill="hold"/>
                                        <p:tgtEl>
                                          <p:spTgt spid="156">
                                            <p:txEl>
                                              <p:pRg st="3" end="3"/>
                                            </p:txEl>
                                          </p:spTgt>
                                        </p:tgtEl>
                                        <p:attrNameLst>
                                          <p:attrName>ppt_y</p:attrName>
                                        </p:attrNameLst>
                                      </p:cBhvr>
                                      <p:tavLst>
                                        <p:tav tm="0">
                                          <p:val>
                                            <p:strVal val="#ppt_y+.1"/>
                                          </p:val>
                                        </p:tav>
                                        <p:tav tm="100000">
                                          <p:val>
                                            <p:strVal val="#ppt_y"/>
                                          </p:val>
                                        </p:tav>
                                      </p:tavLst>
                                    </p:anim>
                                  </p:childTnLst>
                                </p:cTn>
                              </p:par>
                              <p:par>
                                <p:cTn id="289" nodeType="withEffect" fill="hold" presetClass="entr" presetID="42">
                                  <p:stCondLst>
                                    <p:cond delay="0"/>
                                  </p:stCondLst>
                                  <p:childTnLst>
                                    <p:set>
                                      <p:cBhvr>
                                        <p:cTn id="290" dur="1" fill="hold">
                                          <p:stCondLst>
                                            <p:cond delay="0"/>
                                          </p:stCondLst>
                                        </p:cTn>
                                        <p:tgtEl>
                                          <p:spTgt spid="156">
                                            <p:txEl>
                                              <p:pRg st="4" end="4"/>
                                            </p:txEl>
                                          </p:spTgt>
                                        </p:tgtEl>
                                        <p:attrNameLst>
                                          <p:attrName>style.visibility</p:attrName>
                                        </p:attrNameLst>
                                      </p:cBhvr>
                                      <p:to>
                                        <p:strVal val="visible"/>
                                      </p:to>
                                    </p:set>
                                    <p:animEffect filter="fade" transition="in">
                                      <p:cBhvr additive="repl">
                                        <p:cTn id="291" dur="1000"/>
                                        <p:tgtEl>
                                          <p:spTgt spid="156">
                                            <p:txEl>
                                              <p:pRg st="4" end="4"/>
                                            </p:txEl>
                                          </p:spTgt>
                                        </p:tgtEl>
                                      </p:cBhvr>
                                    </p:animEffect>
                                    <p:anim calcmode="lin" valueType="num">
                                      <p:cBhvr additive="repl">
                                        <p:cTn id="292" dur="1000" fill="hold"/>
                                        <p:tgtEl>
                                          <p:spTgt spid="156">
                                            <p:txEl>
                                              <p:pRg st="4" end="4"/>
                                            </p:txEl>
                                          </p:spTgt>
                                        </p:tgtEl>
                                        <p:attrNameLst>
                                          <p:attrName>ppt_x</p:attrName>
                                        </p:attrNameLst>
                                      </p:cBhvr>
                                      <p:tavLst>
                                        <p:tav tm="0">
                                          <p:val>
                                            <p:strVal val="#ppt_x"/>
                                          </p:val>
                                        </p:tav>
                                        <p:tav tm="100000">
                                          <p:val>
                                            <p:strVal val="#ppt_x"/>
                                          </p:val>
                                        </p:tav>
                                      </p:tavLst>
                                    </p:anim>
                                    <p:anim calcmode="lin" valueType="num">
                                      <p:cBhvr additive="repl">
                                        <p:cTn id="293" dur="1000" fill="hold"/>
                                        <p:tgtEl>
                                          <p:spTgt spid="15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158"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What is mobile cloud computing (MCC)?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What are the major features of MCC?</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Draw and explain Mobile cloud computing architecture in detail.</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title"/>
          </p:nvPr>
        </p:nvSpPr>
        <p:spPr>
          <a:xfrm>
            <a:off x="457200" y="704160"/>
            <a:ext cx="8229240" cy="667080"/>
          </a:xfrm>
          <a:prstGeom prst="rect">
            <a:avLst/>
          </a:prstGeom>
          <a:noFill/>
          <a:ln w="0">
            <a:noFill/>
          </a:ln>
        </p:spPr>
        <p:txBody>
          <a:bodyPr lIns="0" rIns="0" tIns="45000" bIns="0" anchor="b">
            <a:normAutofit fontScale="92500" lnSpcReduction="19999"/>
          </a:bodyPr>
          <a:p>
            <a:pPr indent="0">
              <a:lnSpc>
                <a:spcPct val="100000"/>
              </a:lnSpc>
              <a:buNone/>
            </a:pPr>
            <a:r>
              <a:rPr b="0" lang="en-IN" sz="5000" strike="noStrike" u="none">
                <a:solidFill>
                  <a:schemeClr val="dk2"/>
                </a:solidFill>
                <a:effectLst/>
                <a:uFillTx/>
                <a:latin typeface="Calibri"/>
              </a:rPr>
              <a:t>Autonomic Cloud Engine</a:t>
            </a:r>
            <a:endParaRPr b="0" lang="en-US" sz="5000" strike="noStrike" u="none">
              <a:solidFill>
                <a:schemeClr val="dk1"/>
              </a:solidFill>
              <a:effectLst/>
              <a:uFillTx/>
              <a:latin typeface="Constantia"/>
            </a:endParaRPr>
          </a:p>
        </p:txBody>
      </p:sp>
      <p:sp>
        <p:nvSpPr>
          <p:cNvPr id="160" name="PlaceHolder 2"/>
          <p:cNvSpPr>
            <a:spLocks noGrp="1"/>
          </p:cNvSpPr>
          <p:nvPr>
            <p:ph/>
          </p:nvPr>
        </p:nvSpPr>
        <p:spPr>
          <a:xfrm>
            <a:off x="457200" y="1371600"/>
            <a:ext cx="8229240" cy="495252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Autonomic computing is a computing form of self-managing.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objective of autonomic computing is in enabling systems that execute themselves and have high-level performance.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aim of autonomic computing is to conceive schemes that run themselves, adept of high-level functioning while holding the system’s complexity unseen to the user.</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Autonomic Computing is one of the construction blocks of Pervasive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294" dur="indefinite" restart="never" nodeType="tmRoot">
          <p:childTnLst>
            <p:seq>
              <p:cTn id="295" dur="indefinite" nodeType="mainSeq">
                <p:childTnLst>
                  <p:par>
                    <p:cTn id="296" fill="hold">
                      <p:stCondLst>
                        <p:cond delay="indefinite"/>
                      </p:stCondLst>
                      <p:childTnLst>
                        <p:par>
                          <p:cTn id="297" fill="hold">
                            <p:stCondLst>
                              <p:cond delay="0"/>
                            </p:stCondLst>
                            <p:childTnLst>
                              <p:par>
                                <p:cTn id="298" nodeType="clickEffect" fill="hold" presetClass="entr" presetID="42">
                                  <p:stCondLst>
                                    <p:cond delay="0"/>
                                  </p:stCondLst>
                                  <p:childTnLst>
                                    <p:set>
                                      <p:cBhvr>
                                        <p:cTn id="299" dur="1" fill="hold">
                                          <p:stCondLst>
                                            <p:cond delay="0"/>
                                          </p:stCondLst>
                                        </p:cTn>
                                        <p:tgtEl>
                                          <p:spTgt spid="160">
                                            <p:txEl>
                                              <p:pRg st="0" end="0"/>
                                            </p:txEl>
                                          </p:spTgt>
                                        </p:tgtEl>
                                        <p:attrNameLst>
                                          <p:attrName>style.visibility</p:attrName>
                                        </p:attrNameLst>
                                      </p:cBhvr>
                                      <p:to>
                                        <p:strVal val="visible"/>
                                      </p:to>
                                    </p:set>
                                    <p:animEffect filter="fade" transition="in">
                                      <p:cBhvr additive="repl">
                                        <p:cTn id="300" dur="1000"/>
                                        <p:tgtEl>
                                          <p:spTgt spid="160">
                                            <p:txEl>
                                              <p:pRg st="0" end="0"/>
                                            </p:txEl>
                                          </p:spTgt>
                                        </p:tgtEl>
                                      </p:cBhvr>
                                    </p:animEffect>
                                    <p:anim calcmode="lin" valueType="num">
                                      <p:cBhvr additive="repl">
                                        <p:cTn id="301" dur="1000" fill="hold"/>
                                        <p:tgtEl>
                                          <p:spTgt spid="160">
                                            <p:txEl>
                                              <p:pRg st="0" end="0"/>
                                            </p:txEl>
                                          </p:spTgt>
                                        </p:tgtEl>
                                        <p:attrNameLst>
                                          <p:attrName>ppt_x</p:attrName>
                                        </p:attrNameLst>
                                      </p:cBhvr>
                                      <p:tavLst>
                                        <p:tav tm="0">
                                          <p:val>
                                            <p:strVal val="#ppt_x"/>
                                          </p:val>
                                        </p:tav>
                                        <p:tav tm="100000">
                                          <p:val>
                                            <p:strVal val="#ppt_x"/>
                                          </p:val>
                                        </p:tav>
                                      </p:tavLst>
                                    </p:anim>
                                    <p:anim calcmode="lin" valueType="num">
                                      <p:cBhvr additive="repl">
                                        <p:cTn id="302" dur="1000" fill="hold"/>
                                        <p:tgtEl>
                                          <p:spTgt spid="16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3" fill="hold">
                      <p:stCondLst>
                        <p:cond delay="indefinite"/>
                      </p:stCondLst>
                      <p:childTnLst>
                        <p:par>
                          <p:cTn id="304" fill="hold">
                            <p:stCondLst>
                              <p:cond delay="0"/>
                            </p:stCondLst>
                            <p:childTnLst>
                              <p:par>
                                <p:cTn id="305" nodeType="clickEffect" fill="hold" presetClass="entr" presetID="42">
                                  <p:stCondLst>
                                    <p:cond delay="0"/>
                                  </p:stCondLst>
                                  <p:childTnLst>
                                    <p:set>
                                      <p:cBhvr>
                                        <p:cTn id="306" dur="1" fill="hold">
                                          <p:stCondLst>
                                            <p:cond delay="0"/>
                                          </p:stCondLst>
                                        </p:cTn>
                                        <p:tgtEl>
                                          <p:spTgt spid="160">
                                            <p:txEl>
                                              <p:pRg st="1" end="1"/>
                                            </p:txEl>
                                          </p:spTgt>
                                        </p:tgtEl>
                                        <p:attrNameLst>
                                          <p:attrName>style.visibility</p:attrName>
                                        </p:attrNameLst>
                                      </p:cBhvr>
                                      <p:to>
                                        <p:strVal val="visible"/>
                                      </p:to>
                                    </p:set>
                                    <p:animEffect filter="fade" transition="in">
                                      <p:cBhvr additive="repl">
                                        <p:cTn id="307" dur="1000"/>
                                        <p:tgtEl>
                                          <p:spTgt spid="160">
                                            <p:txEl>
                                              <p:pRg st="1" end="1"/>
                                            </p:txEl>
                                          </p:spTgt>
                                        </p:tgtEl>
                                      </p:cBhvr>
                                    </p:animEffect>
                                    <p:anim calcmode="lin" valueType="num">
                                      <p:cBhvr additive="repl">
                                        <p:cTn id="308" dur="1000" fill="hold"/>
                                        <p:tgtEl>
                                          <p:spTgt spid="160">
                                            <p:txEl>
                                              <p:pRg st="1" end="1"/>
                                            </p:txEl>
                                          </p:spTgt>
                                        </p:tgtEl>
                                        <p:attrNameLst>
                                          <p:attrName>ppt_x</p:attrName>
                                        </p:attrNameLst>
                                      </p:cBhvr>
                                      <p:tavLst>
                                        <p:tav tm="0">
                                          <p:val>
                                            <p:strVal val="#ppt_x"/>
                                          </p:val>
                                        </p:tav>
                                        <p:tav tm="100000">
                                          <p:val>
                                            <p:strVal val="#ppt_x"/>
                                          </p:val>
                                        </p:tav>
                                      </p:tavLst>
                                    </p:anim>
                                    <p:anim calcmode="lin" valueType="num">
                                      <p:cBhvr additive="repl">
                                        <p:cTn id="309" dur="1000" fill="hold"/>
                                        <p:tgtEl>
                                          <p:spTgt spid="16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0" fill="hold">
                      <p:stCondLst>
                        <p:cond delay="indefinite"/>
                      </p:stCondLst>
                      <p:childTnLst>
                        <p:par>
                          <p:cTn id="311" fill="hold">
                            <p:stCondLst>
                              <p:cond delay="0"/>
                            </p:stCondLst>
                            <p:childTnLst>
                              <p:par>
                                <p:cTn id="312" nodeType="clickEffect" fill="hold" presetClass="entr" presetID="42">
                                  <p:stCondLst>
                                    <p:cond delay="0"/>
                                  </p:stCondLst>
                                  <p:childTnLst>
                                    <p:set>
                                      <p:cBhvr>
                                        <p:cTn id="313" dur="1" fill="hold">
                                          <p:stCondLst>
                                            <p:cond delay="0"/>
                                          </p:stCondLst>
                                        </p:cTn>
                                        <p:tgtEl>
                                          <p:spTgt spid="160">
                                            <p:txEl>
                                              <p:pRg st="2" end="2"/>
                                            </p:txEl>
                                          </p:spTgt>
                                        </p:tgtEl>
                                        <p:attrNameLst>
                                          <p:attrName>style.visibility</p:attrName>
                                        </p:attrNameLst>
                                      </p:cBhvr>
                                      <p:to>
                                        <p:strVal val="visible"/>
                                      </p:to>
                                    </p:set>
                                    <p:animEffect filter="fade" transition="in">
                                      <p:cBhvr additive="repl">
                                        <p:cTn id="314" dur="1000"/>
                                        <p:tgtEl>
                                          <p:spTgt spid="160">
                                            <p:txEl>
                                              <p:pRg st="2" end="2"/>
                                            </p:txEl>
                                          </p:spTgt>
                                        </p:tgtEl>
                                      </p:cBhvr>
                                    </p:animEffect>
                                    <p:anim calcmode="lin" valueType="num">
                                      <p:cBhvr additive="repl">
                                        <p:cTn id="315" dur="1000" fill="hold"/>
                                        <p:tgtEl>
                                          <p:spTgt spid="160">
                                            <p:txEl>
                                              <p:pRg st="2" end="2"/>
                                            </p:txEl>
                                          </p:spTgt>
                                        </p:tgtEl>
                                        <p:attrNameLst>
                                          <p:attrName>ppt_x</p:attrName>
                                        </p:attrNameLst>
                                      </p:cBhvr>
                                      <p:tavLst>
                                        <p:tav tm="0">
                                          <p:val>
                                            <p:strVal val="#ppt_x"/>
                                          </p:val>
                                        </p:tav>
                                        <p:tav tm="100000">
                                          <p:val>
                                            <p:strVal val="#ppt_x"/>
                                          </p:val>
                                        </p:tav>
                                      </p:tavLst>
                                    </p:anim>
                                    <p:anim calcmode="lin" valueType="num">
                                      <p:cBhvr additive="repl">
                                        <p:cTn id="316" dur="1000" fill="hold"/>
                                        <p:tgtEl>
                                          <p:spTgt spid="16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7" fill="hold">
                      <p:stCondLst>
                        <p:cond delay="indefinite"/>
                      </p:stCondLst>
                      <p:childTnLst>
                        <p:par>
                          <p:cTn id="318" fill="hold">
                            <p:stCondLst>
                              <p:cond delay="0"/>
                            </p:stCondLst>
                            <p:childTnLst>
                              <p:par>
                                <p:cTn id="319" nodeType="clickEffect" fill="hold" presetClass="entr" presetID="42">
                                  <p:stCondLst>
                                    <p:cond delay="0"/>
                                  </p:stCondLst>
                                  <p:childTnLst>
                                    <p:set>
                                      <p:cBhvr>
                                        <p:cTn id="320" dur="1" fill="hold">
                                          <p:stCondLst>
                                            <p:cond delay="0"/>
                                          </p:stCondLst>
                                        </p:cTn>
                                        <p:tgtEl>
                                          <p:spTgt spid="160">
                                            <p:txEl>
                                              <p:pRg st="3" end="3"/>
                                            </p:txEl>
                                          </p:spTgt>
                                        </p:tgtEl>
                                        <p:attrNameLst>
                                          <p:attrName>style.visibility</p:attrName>
                                        </p:attrNameLst>
                                      </p:cBhvr>
                                      <p:to>
                                        <p:strVal val="visible"/>
                                      </p:to>
                                    </p:set>
                                    <p:animEffect filter="fade" transition="in">
                                      <p:cBhvr additive="repl">
                                        <p:cTn id="321" dur="1000"/>
                                        <p:tgtEl>
                                          <p:spTgt spid="160">
                                            <p:txEl>
                                              <p:pRg st="3" end="3"/>
                                            </p:txEl>
                                          </p:spTgt>
                                        </p:tgtEl>
                                      </p:cBhvr>
                                    </p:animEffect>
                                    <p:anim calcmode="lin" valueType="num">
                                      <p:cBhvr additive="repl">
                                        <p:cTn id="322" dur="1000" fill="hold"/>
                                        <p:tgtEl>
                                          <p:spTgt spid="160">
                                            <p:txEl>
                                              <p:pRg st="3" end="3"/>
                                            </p:txEl>
                                          </p:spTgt>
                                        </p:tgtEl>
                                        <p:attrNameLst>
                                          <p:attrName>ppt_x</p:attrName>
                                        </p:attrNameLst>
                                      </p:cBhvr>
                                      <p:tavLst>
                                        <p:tav tm="0">
                                          <p:val>
                                            <p:strVal val="#ppt_x"/>
                                          </p:val>
                                        </p:tav>
                                        <p:tav tm="100000">
                                          <p:val>
                                            <p:strVal val="#ppt_x"/>
                                          </p:val>
                                        </p:tav>
                                      </p:tavLst>
                                    </p:anim>
                                    <p:anim calcmode="lin" valueType="num">
                                      <p:cBhvr additive="repl">
                                        <p:cTn id="323" dur="1000" fill="hold"/>
                                        <p:tgtEl>
                                          <p:spTgt spid="160">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0" y="1371600"/>
            <a:ext cx="9143640" cy="2819160"/>
          </a:xfrm>
          <a:prstGeom prst="rect">
            <a:avLst/>
          </a:prstGeom>
          <a:noFill/>
          <a:ln w="0">
            <a:noFill/>
          </a:ln>
        </p:spPr>
        <p:txBody>
          <a:bodyPr lIns="0" rIns="18360" tIns="0" bIns="0" anchor="b">
            <a:normAutofit/>
          </a:bodyPr>
          <a:p>
            <a:pPr indent="0" algn="r">
              <a:lnSpc>
                <a:spcPct val="100000"/>
              </a:lnSpc>
              <a:buNone/>
            </a:pPr>
            <a:r>
              <a:rPr b="1" i="1" lang="en-US" sz="3600" strike="noStrike" u="none">
                <a:solidFill>
                  <a:schemeClr val="accent3">
                    <a:tint val="90000"/>
                  </a:schemeClr>
                </a:solidFill>
                <a:effectLst/>
                <a:uFillTx/>
                <a:latin typeface="Comic Sans MS"/>
              </a:rPr>
              <a:t>Unit VI</a:t>
            </a:r>
            <a:br>
              <a:rPr sz="3600"/>
            </a:br>
            <a:r>
              <a:rPr b="1" lang="en-US" sz="3600" strike="noStrike" u="none">
                <a:solidFill>
                  <a:schemeClr val="accent3">
                    <a:tint val="90000"/>
                  </a:schemeClr>
                </a:solidFill>
                <a:effectLst/>
                <a:uFillTx/>
                <a:latin typeface="Comic Sans MS"/>
              </a:rPr>
              <a:t>Advanced Techniques in Cloud Computing </a:t>
            </a:r>
            <a:endParaRPr b="0" lang="en-US" sz="3600" strike="noStrike" u="none">
              <a:solidFill>
                <a:schemeClr val="lt1"/>
              </a:solidFill>
              <a:effectLst/>
              <a:uFillTx/>
              <a:latin typeface="Constantia"/>
            </a:endParaRPr>
          </a:p>
        </p:txBody>
      </p:sp>
    </p:spTree>
  </p:cSld>
  <mc:AlternateContent>
    <mc:Choice Requires="p14">
      <p:transition spd="slow" p14:dur="1500">
        <p:split dir="out" orient="vert"/>
      </p:transition>
    </mc:Choice>
    <mc:Fallback>
      <p:transition spd="slow">
        <p:split dir="out" orient="vert"/>
      </p:transition>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6" presetSubtype="21">
                                  <p:stCondLst>
                                    <p:cond delay="0"/>
                                  </p:stCondLst>
                                  <p:childTnLst>
                                    <p:set>
                                      <p:cBhvr>
                                        <p:cTn id="6" dur="1" fill="hold">
                                          <p:stCondLst>
                                            <p:cond delay="0"/>
                                          </p:stCondLst>
                                        </p:cTn>
                                        <p:tgtEl>
                                          <p:spTgt spid="127"/>
                                        </p:tgtEl>
                                        <p:attrNameLst>
                                          <p:attrName>style.visibility</p:attrName>
                                        </p:attrNameLst>
                                      </p:cBhvr>
                                      <p:to>
                                        <p:strVal val="visible"/>
                                      </p:to>
                                    </p:set>
                                    <p:animEffect filter="barn(inVertical)" transition="in">
                                      <p:cBhvr additive="repl">
                                        <p:cTn id="7" dur="500"/>
                                        <p:tgtEl>
                                          <p:spTgt spid="1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1512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As per IBM….</a:t>
            </a:r>
            <a:endParaRPr b="0" lang="en-US" sz="5000" strike="noStrike" u="none">
              <a:solidFill>
                <a:schemeClr val="dk1"/>
              </a:solidFill>
              <a:effectLst/>
              <a:uFillTx/>
              <a:latin typeface="Constantia"/>
            </a:endParaRPr>
          </a:p>
        </p:txBody>
      </p:sp>
      <p:sp>
        <p:nvSpPr>
          <p:cNvPr id="162" name="PlaceHolder 2"/>
          <p:cNvSpPr>
            <a:spLocks noGrp="1"/>
          </p:cNvSpPr>
          <p:nvPr>
            <p:ph/>
          </p:nvPr>
        </p:nvSpPr>
        <p:spPr>
          <a:xfrm>
            <a:off x="457200" y="1371600"/>
            <a:ext cx="8229240" cy="43887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Autonomic systems are self-managed systems in both physical and software form.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They self-learn from their environments and dynamically modify their own algorithms in real-time </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to optimize their actions in various complex ecosystems. </a:t>
            </a:r>
            <a:endParaRPr b="0" lang="en-US" sz="24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They optimize performance and defend against attacks without human intervention.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While autonomic systems are mostly software-based, humanoid robots are also emerging.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basic features of an autonomic system put forth by IBM (next slide)</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3" name="Picture 2" descr="Basic Features of an Autonomic System"/>
          <p:cNvPicPr/>
          <p:nvPr/>
        </p:nvPicPr>
        <p:blipFill>
          <a:blip r:embed="rId1"/>
          <a:stretch/>
        </p:blipFill>
        <p:spPr>
          <a:xfrm>
            <a:off x="228600" y="15120"/>
            <a:ext cx="8625600" cy="5913360"/>
          </a:xfrm>
          <a:prstGeom prst="rect">
            <a:avLst/>
          </a:prstGeom>
          <a:noFill/>
          <a:ln w="0">
            <a:noFill/>
          </a:ln>
        </p:spPr>
      </p:pic>
      <p:sp>
        <p:nvSpPr>
          <p:cNvPr id="164" name="Rectangle 4">
            <a:hlinkClick r:id="rId2"/>
          </p:cNvPr>
          <p:cNvSpPr/>
          <p:nvPr/>
        </p:nvSpPr>
        <p:spPr>
          <a:xfrm>
            <a:off x="685800" y="5929200"/>
            <a:ext cx="8000640" cy="36468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en-IN" sz="1800" strike="noStrike" u="none">
                <a:solidFill>
                  <a:schemeClr val="dk1"/>
                </a:solidFill>
                <a:effectLst/>
                <a:uFillTx/>
                <a:latin typeface="Constantia"/>
              </a:rPr>
              <a:t>https://www.ibm.com/docs/en/db2/11.5?topic=overview-automatic-features</a:t>
            </a:r>
            <a:endParaRPr b="0" lang="en-IN"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704160"/>
            <a:ext cx="8229240" cy="743400"/>
          </a:xfrm>
          <a:prstGeom prst="rect">
            <a:avLst/>
          </a:prstGeom>
          <a:noFill/>
          <a:ln w="0">
            <a:noFill/>
          </a:ln>
        </p:spPr>
        <p:txBody>
          <a:bodyPr lIns="0" rIns="0" tIns="45000" bIns="0" anchor="b">
            <a:noAutofit/>
          </a:bodyPr>
          <a:p>
            <a:pPr indent="0">
              <a:lnSpc>
                <a:spcPct val="100000"/>
              </a:lnSpc>
              <a:buNone/>
            </a:pPr>
            <a:r>
              <a:rPr b="0" lang="en-US" sz="3200" strike="noStrike" u="none">
                <a:solidFill>
                  <a:schemeClr val="dk2"/>
                </a:solidFill>
                <a:effectLst/>
                <a:uFillTx/>
                <a:latin typeface="Calibri"/>
              </a:rPr>
              <a:t>8 Vital Components of Autonomic Computing</a:t>
            </a:r>
            <a:endParaRPr b="0" lang="en-US" sz="3200" strike="noStrike" u="none">
              <a:solidFill>
                <a:schemeClr val="dk1"/>
              </a:solidFill>
              <a:effectLst/>
              <a:uFillTx/>
              <a:latin typeface="Constantia"/>
            </a:endParaRPr>
          </a:p>
        </p:txBody>
      </p:sp>
      <p:sp>
        <p:nvSpPr>
          <p:cNvPr id="166" name="PlaceHolder 2"/>
          <p:cNvSpPr>
            <a:spLocks noGrp="1"/>
          </p:cNvSpPr>
          <p:nvPr>
            <p:ph/>
          </p:nvPr>
        </p:nvSpPr>
        <p:spPr>
          <a:xfrm>
            <a:off x="457200" y="1523880"/>
            <a:ext cx="8686440" cy="4800240"/>
          </a:xfrm>
          <a:prstGeom prst="rect">
            <a:avLst/>
          </a:prstGeom>
          <a:noFill/>
          <a:ln w="0">
            <a:noFill/>
          </a:ln>
        </p:spPr>
        <p:txBody>
          <a:bodyPr lIns="90000" rIns="90000" tIns="45000" bIns="45000" anchor="t">
            <a:normAutofit fontScale="92500" lnSpcReduction="1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According to IBM, there are eight vital components in an Autonomic Computing scheme, they are as follows: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It should sustain complete and exact information about all its elements.</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 It should have the proficiency to self-configure to match changing and probably unpredictable situations.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It should certainly supervise itself for optimal functioning.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It should be self-healing and adept to find alternate modes to function when it comes across difficulties.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It should be trained to notice risks and defend itself from them.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It should be adept to adjust to ecological situations.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It should be founded on open measures other than proprietary technologies.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It should predict demand while continuing clear to the user.</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324" dur="indefinite" restart="never" nodeType="tmRoot">
          <p:childTnLst>
            <p:seq>
              <p:cTn id="325" dur="indefinite" nodeType="mainSeq">
                <p:childTnLst>
                  <p:par>
                    <p:cTn id="326" fill="hold">
                      <p:stCondLst>
                        <p:cond delay="indefinite"/>
                      </p:stCondLst>
                      <p:childTnLst>
                        <p:par>
                          <p:cTn id="327" fill="hold">
                            <p:stCondLst>
                              <p:cond delay="0"/>
                            </p:stCondLst>
                            <p:childTnLst>
                              <p:par>
                                <p:cTn id="328" nodeType="clickEffect" fill="hold" presetClass="entr" presetID="42">
                                  <p:stCondLst>
                                    <p:cond delay="0"/>
                                  </p:stCondLst>
                                  <p:childTnLst>
                                    <p:set>
                                      <p:cBhvr>
                                        <p:cTn id="329" dur="1" fill="hold">
                                          <p:stCondLst>
                                            <p:cond delay="0"/>
                                          </p:stCondLst>
                                        </p:cTn>
                                        <p:tgtEl>
                                          <p:spTgt spid="166">
                                            <p:txEl>
                                              <p:pRg st="0" end="0"/>
                                            </p:txEl>
                                          </p:spTgt>
                                        </p:tgtEl>
                                        <p:attrNameLst>
                                          <p:attrName>style.visibility</p:attrName>
                                        </p:attrNameLst>
                                      </p:cBhvr>
                                      <p:to>
                                        <p:strVal val="visible"/>
                                      </p:to>
                                    </p:set>
                                    <p:animEffect filter="fade" transition="in">
                                      <p:cBhvr additive="repl">
                                        <p:cTn id="330" dur="1000"/>
                                        <p:tgtEl>
                                          <p:spTgt spid="166">
                                            <p:txEl>
                                              <p:pRg st="0" end="0"/>
                                            </p:txEl>
                                          </p:spTgt>
                                        </p:tgtEl>
                                      </p:cBhvr>
                                    </p:animEffect>
                                    <p:anim calcmode="lin" valueType="num">
                                      <p:cBhvr additive="repl">
                                        <p:cTn id="331" dur="1000" fill="hold"/>
                                        <p:tgtEl>
                                          <p:spTgt spid="166">
                                            <p:txEl>
                                              <p:pRg st="0" end="0"/>
                                            </p:txEl>
                                          </p:spTgt>
                                        </p:tgtEl>
                                        <p:attrNameLst>
                                          <p:attrName>ppt_x</p:attrName>
                                        </p:attrNameLst>
                                      </p:cBhvr>
                                      <p:tavLst>
                                        <p:tav tm="0">
                                          <p:val>
                                            <p:strVal val="#ppt_x"/>
                                          </p:val>
                                        </p:tav>
                                        <p:tav tm="100000">
                                          <p:val>
                                            <p:strVal val="#ppt_x"/>
                                          </p:val>
                                        </p:tav>
                                      </p:tavLst>
                                    </p:anim>
                                    <p:anim calcmode="lin" valueType="num">
                                      <p:cBhvr additive="repl">
                                        <p:cTn id="332" dur="1000" fill="hold"/>
                                        <p:tgtEl>
                                          <p:spTgt spid="16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33" fill="hold">
                      <p:stCondLst>
                        <p:cond delay="indefinite"/>
                      </p:stCondLst>
                      <p:childTnLst>
                        <p:par>
                          <p:cTn id="334" fill="hold">
                            <p:stCondLst>
                              <p:cond delay="0"/>
                            </p:stCondLst>
                            <p:childTnLst>
                              <p:par>
                                <p:cTn id="335" nodeType="clickEffect" fill="hold" presetClass="entr" presetID="42">
                                  <p:stCondLst>
                                    <p:cond delay="0"/>
                                  </p:stCondLst>
                                  <p:childTnLst>
                                    <p:set>
                                      <p:cBhvr>
                                        <p:cTn id="336" dur="1" fill="hold">
                                          <p:stCondLst>
                                            <p:cond delay="0"/>
                                          </p:stCondLst>
                                        </p:cTn>
                                        <p:tgtEl>
                                          <p:spTgt spid="166">
                                            <p:txEl>
                                              <p:pRg st="1" end="1"/>
                                            </p:txEl>
                                          </p:spTgt>
                                        </p:tgtEl>
                                        <p:attrNameLst>
                                          <p:attrName>style.visibility</p:attrName>
                                        </p:attrNameLst>
                                      </p:cBhvr>
                                      <p:to>
                                        <p:strVal val="visible"/>
                                      </p:to>
                                    </p:set>
                                    <p:animEffect filter="fade" transition="in">
                                      <p:cBhvr additive="repl">
                                        <p:cTn id="337" dur="1000"/>
                                        <p:tgtEl>
                                          <p:spTgt spid="166">
                                            <p:txEl>
                                              <p:pRg st="1" end="1"/>
                                            </p:txEl>
                                          </p:spTgt>
                                        </p:tgtEl>
                                      </p:cBhvr>
                                    </p:animEffect>
                                    <p:anim calcmode="lin" valueType="num">
                                      <p:cBhvr additive="repl">
                                        <p:cTn id="338" dur="1000" fill="hold"/>
                                        <p:tgtEl>
                                          <p:spTgt spid="166">
                                            <p:txEl>
                                              <p:pRg st="1" end="1"/>
                                            </p:txEl>
                                          </p:spTgt>
                                        </p:tgtEl>
                                        <p:attrNameLst>
                                          <p:attrName>ppt_x</p:attrName>
                                        </p:attrNameLst>
                                      </p:cBhvr>
                                      <p:tavLst>
                                        <p:tav tm="0">
                                          <p:val>
                                            <p:strVal val="#ppt_x"/>
                                          </p:val>
                                        </p:tav>
                                        <p:tav tm="100000">
                                          <p:val>
                                            <p:strVal val="#ppt_x"/>
                                          </p:val>
                                        </p:tav>
                                      </p:tavLst>
                                    </p:anim>
                                    <p:anim calcmode="lin" valueType="num">
                                      <p:cBhvr additive="repl">
                                        <p:cTn id="339" dur="1000" fill="hold"/>
                                        <p:tgtEl>
                                          <p:spTgt spid="1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40" fill="hold">
                      <p:stCondLst>
                        <p:cond delay="indefinite"/>
                      </p:stCondLst>
                      <p:childTnLst>
                        <p:par>
                          <p:cTn id="341" fill="hold">
                            <p:stCondLst>
                              <p:cond delay="0"/>
                            </p:stCondLst>
                            <p:childTnLst>
                              <p:par>
                                <p:cTn id="342" nodeType="clickEffect" fill="hold" presetClass="entr" presetID="42">
                                  <p:stCondLst>
                                    <p:cond delay="0"/>
                                  </p:stCondLst>
                                  <p:childTnLst>
                                    <p:set>
                                      <p:cBhvr>
                                        <p:cTn id="343" dur="1" fill="hold">
                                          <p:stCondLst>
                                            <p:cond delay="0"/>
                                          </p:stCondLst>
                                        </p:cTn>
                                        <p:tgtEl>
                                          <p:spTgt spid="166">
                                            <p:txEl>
                                              <p:pRg st="2" end="2"/>
                                            </p:txEl>
                                          </p:spTgt>
                                        </p:tgtEl>
                                        <p:attrNameLst>
                                          <p:attrName>style.visibility</p:attrName>
                                        </p:attrNameLst>
                                      </p:cBhvr>
                                      <p:to>
                                        <p:strVal val="visible"/>
                                      </p:to>
                                    </p:set>
                                    <p:animEffect filter="fade" transition="in">
                                      <p:cBhvr additive="repl">
                                        <p:cTn id="344" dur="1000"/>
                                        <p:tgtEl>
                                          <p:spTgt spid="166">
                                            <p:txEl>
                                              <p:pRg st="2" end="2"/>
                                            </p:txEl>
                                          </p:spTgt>
                                        </p:tgtEl>
                                      </p:cBhvr>
                                    </p:animEffect>
                                    <p:anim calcmode="lin" valueType="num">
                                      <p:cBhvr additive="repl">
                                        <p:cTn id="345" dur="1000" fill="hold"/>
                                        <p:tgtEl>
                                          <p:spTgt spid="166">
                                            <p:txEl>
                                              <p:pRg st="2" end="2"/>
                                            </p:txEl>
                                          </p:spTgt>
                                        </p:tgtEl>
                                        <p:attrNameLst>
                                          <p:attrName>ppt_x</p:attrName>
                                        </p:attrNameLst>
                                      </p:cBhvr>
                                      <p:tavLst>
                                        <p:tav tm="0">
                                          <p:val>
                                            <p:strVal val="#ppt_x"/>
                                          </p:val>
                                        </p:tav>
                                        <p:tav tm="100000">
                                          <p:val>
                                            <p:strVal val="#ppt_x"/>
                                          </p:val>
                                        </p:tav>
                                      </p:tavLst>
                                    </p:anim>
                                    <p:anim calcmode="lin" valueType="num">
                                      <p:cBhvr additive="repl">
                                        <p:cTn id="346" dur="1000" fill="hold"/>
                                        <p:tgtEl>
                                          <p:spTgt spid="16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7" fill="hold">
                      <p:stCondLst>
                        <p:cond delay="indefinite"/>
                      </p:stCondLst>
                      <p:childTnLst>
                        <p:par>
                          <p:cTn id="348" fill="hold">
                            <p:stCondLst>
                              <p:cond delay="0"/>
                            </p:stCondLst>
                            <p:childTnLst>
                              <p:par>
                                <p:cTn id="349" nodeType="clickEffect" fill="hold" presetClass="entr" presetID="42">
                                  <p:stCondLst>
                                    <p:cond delay="0"/>
                                  </p:stCondLst>
                                  <p:childTnLst>
                                    <p:set>
                                      <p:cBhvr>
                                        <p:cTn id="350" dur="1" fill="hold">
                                          <p:stCondLst>
                                            <p:cond delay="0"/>
                                          </p:stCondLst>
                                        </p:cTn>
                                        <p:tgtEl>
                                          <p:spTgt spid="166">
                                            <p:txEl>
                                              <p:pRg st="3" end="3"/>
                                            </p:txEl>
                                          </p:spTgt>
                                        </p:tgtEl>
                                        <p:attrNameLst>
                                          <p:attrName>style.visibility</p:attrName>
                                        </p:attrNameLst>
                                      </p:cBhvr>
                                      <p:to>
                                        <p:strVal val="visible"/>
                                      </p:to>
                                    </p:set>
                                    <p:animEffect filter="fade" transition="in">
                                      <p:cBhvr additive="repl">
                                        <p:cTn id="351" dur="1000"/>
                                        <p:tgtEl>
                                          <p:spTgt spid="166">
                                            <p:txEl>
                                              <p:pRg st="3" end="3"/>
                                            </p:txEl>
                                          </p:spTgt>
                                        </p:tgtEl>
                                      </p:cBhvr>
                                    </p:animEffect>
                                    <p:anim calcmode="lin" valueType="num">
                                      <p:cBhvr additive="repl">
                                        <p:cTn id="352" dur="1000" fill="hold"/>
                                        <p:tgtEl>
                                          <p:spTgt spid="166">
                                            <p:txEl>
                                              <p:pRg st="3" end="3"/>
                                            </p:txEl>
                                          </p:spTgt>
                                        </p:tgtEl>
                                        <p:attrNameLst>
                                          <p:attrName>ppt_x</p:attrName>
                                        </p:attrNameLst>
                                      </p:cBhvr>
                                      <p:tavLst>
                                        <p:tav tm="0">
                                          <p:val>
                                            <p:strVal val="#ppt_x"/>
                                          </p:val>
                                        </p:tav>
                                        <p:tav tm="100000">
                                          <p:val>
                                            <p:strVal val="#ppt_x"/>
                                          </p:val>
                                        </p:tav>
                                      </p:tavLst>
                                    </p:anim>
                                    <p:anim calcmode="lin" valueType="num">
                                      <p:cBhvr additive="repl">
                                        <p:cTn id="353" dur="1000" fill="hold"/>
                                        <p:tgtEl>
                                          <p:spTgt spid="16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4" fill="hold">
                      <p:stCondLst>
                        <p:cond delay="indefinite"/>
                      </p:stCondLst>
                      <p:childTnLst>
                        <p:par>
                          <p:cTn id="355" fill="hold">
                            <p:stCondLst>
                              <p:cond delay="0"/>
                            </p:stCondLst>
                            <p:childTnLst>
                              <p:par>
                                <p:cTn id="356" nodeType="clickEffect" fill="hold" presetClass="entr" presetID="42">
                                  <p:stCondLst>
                                    <p:cond delay="0"/>
                                  </p:stCondLst>
                                  <p:childTnLst>
                                    <p:set>
                                      <p:cBhvr>
                                        <p:cTn id="357" dur="1" fill="hold">
                                          <p:stCondLst>
                                            <p:cond delay="0"/>
                                          </p:stCondLst>
                                        </p:cTn>
                                        <p:tgtEl>
                                          <p:spTgt spid="166">
                                            <p:txEl>
                                              <p:pRg st="4" end="4"/>
                                            </p:txEl>
                                          </p:spTgt>
                                        </p:tgtEl>
                                        <p:attrNameLst>
                                          <p:attrName>style.visibility</p:attrName>
                                        </p:attrNameLst>
                                      </p:cBhvr>
                                      <p:to>
                                        <p:strVal val="visible"/>
                                      </p:to>
                                    </p:set>
                                    <p:animEffect filter="fade" transition="in">
                                      <p:cBhvr additive="repl">
                                        <p:cTn id="358" dur="1000"/>
                                        <p:tgtEl>
                                          <p:spTgt spid="166">
                                            <p:txEl>
                                              <p:pRg st="4" end="4"/>
                                            </p:txEl>
                                          </p:spTgt>
                                        </p:tgtEl>
                                      </p:cBhvr>
                                    </p:animEffect>
                                    <p:anim calcmode="lin" valueType="num">
                                      <p:cBhvr additive="repl">
                                        <p:cTn id="359" dur="1000" fill="hold"/>
                                        <p:tgtEl>
                                          <p:spTgt spid="166">
                                            <p:txEl>
                                              <p:pRg st="4" end="4"/>
                                            </p:txEl>
                                          </p:spTgt>
                                        </p:tgtEl>
                                        <p:attrNameLst>
                                          <p:attrName>ppt_x</p:attrName>
                                        </p:attrNameLst>
                                      </p:cBhvr>
                                      <p:tavLst>
                                        <p:tav tm="0">
                                          <p:val>
                                            <p:strVal val="#ppt_x"/>
                                          </p:val>
                                        </p:tav>
                                        <p:tav tm="100000">
                                          <p:val>
                                            <p:strVal val="#ppt_x"/>
                                          </p:val>
                                        </p:tav>
                                      </p:tavLst>
                                    </p:anim>
                                    <p:anim calcmode="lin" valueType="num">
                                      <p:cBhvr additive="repl">
                                        <p:cTn id="360" dur="1000" fill="hold"/>
                                        <p:tgtEl>
                                          <p:spTgt spid="16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1" fill="hold">
                      <p:stCondLst>
                        <p:cond delay="indefinite"/>
                      </p:stCondLst>
                      <p:childTnLst>
                        <p:par>
                          <p:cTn id="362" fill="hold">
                            <p:stCondLst>
                              <p:cond delay="0"/>
                            </p:stCondLst>
                            <p:childTnLst>
                              <p:par>
                                <p:cTn id="363" nodeType="clickEffect" fill="hold" presetClass="entr" presetID="42">
                                  <p:stCondLst>
                                    <p:cond delay="0"/>
                                  </p:stCondLst>
                                  <p:childTnLst>
                                    <p:set>
                                      <p:cBhvr>
                                        <p:cTn id="364" dur="1" fill="hold">
                                          <p:stCondLst>
                                            <p:cond delay="0"/>
                                          </p:stCondLst>
                                        </p:cTn>
                                        <p:tgtEl>
                                          <p:spTgt spid="166">
                                            <p:txEl>
                                              <p:pRg st="5" end="5"/>
                                            </p:txEl>
                                          </p:spTgt>
                                        </p:tgtEl>
                                        <p:attrNameLst>
                                          <p:attrName>style.visibility</p:attrName>
                                        </p:attrNameLst>
                                      </p:cBhvr>
                                      <p:to>
                                        <p:strVal val="visible"/>
                                      </p:to>
                                    </p:set>
                                    <p:animEffect filter="fade" transition="in">
                                      <p:cBhvr additive="repl">
                                        <p:cTn id="365" dur="1000"/>
                                        <p:tgtEl>
                                          <p:spTgt spid="166">
                                            <p:txEl>
                                              <p:pRg st="5" end="5"/>
                                            </p:txEl>
                                          </p:spTgt>
                                        </p:tgtEl>
                                      </p:cBhvr>
                                    </p:animEffect>
                                    <p:anim calcmode="lin" valueType="num">
                                      <p:cBhvr additive="repl">
                                        <p:cTn id="366" dur="1000" fill="hold"/>
                                        <p:tgtEl>
                                          <p:spTgt spid="166">
                                            <p:txEl>
                                              <p:pRg st="5" end="5"/>
                                            </p:txEl>
                                          </p:spTgt>
                                        </p:tgtEl>
                                        <p:attrNameLst>
                                          <p:attrName>ppt_x</p:attrName>
                                        </p:attrNameLst>
                                      </p:cBhvr>
                                      <p:tavLst>
                                        <p:tav tm="0">
                                          <p:val>
                                            <p:strVal val="#ppt_x"/>
                                          </p:val>
                                        </p:tav>
                                        <p:tav tm="100000">
                                          <p:val>
                                            <p:strVal val="#ppt_x"/>
                                          </p:val>
                                        </p:tav>
                                      </p:tavLst>
                                    </p:anim>
                                    <p:anim calcmode="lin" valueType="num">
                                      <p:cBhvr additive="repl">
                                        <p:cTn id="367" dur="1000" fill="hold"/>
                                        <p:tgtEl>
                                          <p:spTgt spid="16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68" fill="hold">
                      <p:stCondLst>
                        <p:cond delay="indefinite"/>
                      </p:stCondLst>
                      <p:childTnLst>
                        <p:par>
                          <p:cTn id="369" fill="hold">
                            <p:stCondLst>
                              <p:cond delay="0"/>
                            </p:stCondLst>
                            <p:childTnLst>
                              <p:par>
                                <p:cTn id="370" nodeType="clickEffect" fill="hold" presetClass="entr" presetID="42">
                                  <p:stCondLst>
                                    <p:cond delay="0"/>
                                  </p:stCondLst>
                                  <p:childTnLst>
                                    <p:set>
                                      <p:cBhvr>
                                        <p:cTn id="371" dur="1" fill="hold">
                                          <p:stCondLst>
                                            <p:cond delay="0"/>
                                          </p:stCondLst>
                                        </p:cTn>
                                        <p:tgtEl>
                                          <p:spTgt spid="166">
                                            <p:txEl>
                                              <p:pRg st="6" end="6"/>
                                            </p:txEl>
                                          </p:spTgt>
                                        </p:tgtEl>
                                        <p:attrNameLst>
                                          <p:attrName>style.visibility</p:attrName>
                                        </p:attrNameLst>
                                      </p:cBhvr>
                                      <p:to>
                                        <p:strVal val="visible"/>
                                      </p:to>
                                    </p:set>
                                    <p:animEffect filter="fade" transition="in">
                                      <p:cBhvr additive="repl">
                                        <p:cTn id="372" dur="1000"/>
                                        <p:tgtEl>
                                          <p:spTgt spid="166">
                                            <p:txEl>
                                              <p:pRg st="6" end="6"/>
                                            </p:txEl>
                                          </p:spTgt>
                                        </p:tgtEl>
                                      </p:cBhvr>
                                    </p:animEffect>
                                    <p:anim calcmode="lin" valueType="num">
                                      <p:cBhvr additive="repl">
                                        <p:cTn id="373" dur="1000" fill="hold"/>
                                        <p:tgtEl>
                                          <p:spTgt spid="166">
                                            <p:txEl>
                                              <p:pRg st="6" end="6"/>
                                            </p:txEl>
                                          </p:spTgt>
                                        </p:tgtEl>
                                        <p:attrNameLst>
                                          <p:attrName>ppt_x</p:attrName>
                                        </p:attrNameLst>
                                      </p:cBhvr>
                                      <p:tavLst>
                                        <p:tav tm="0">
                                          <p:val>
                                            <p:strVal val="#ppt_x"/>
                                          </p:val>
                                        </p:tav>
                                        <p:tav tm="100000">
                                          <p:val>
                                            <p:strVal val="#ppt_x"/>
                                          </p:val>
                                        </p:tav>
                                      </p:tavLst>
                                    </p:anim>
                                    <p:anim calcmode="lin" valueType="num">
                                      <p:cBhvr additive="repl">
                                        <p:cTn id="374" dur="1000" fill="hold"/>
                                        <p:tgtEl>
                                          <p:spTgt spid="16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75" fill="hold">
                      <p:stCondLst>
                        <p:cond delay="indefinite"/>
                      </p:stCondLst>
                      <p:childTnLst>
                        <p:par>
                          <p:cTn id="376" fill="hold">
                            <p:stCondLst>
                              <p:cond delay="0"/>
                            </p:stCondLst>
                            <p:childTnLst>
                              <p:par>
                                <p:cTn id="377" nodeType="clickEffect" fill="hold" presetClass="entr" presetID="42">
                                  <p:stCondLst>
                                    <p:cond delay="0"/>
                                  </p:stCondLst>
                                  <p:childTnLst>
                                    <p:set>
                                      <p:cBhvr>
                                        <p:cTn id="378" dur="1" fill="hold">
                                          <p:stCondLst>
                                            <p:cond delay="0"/>
                                          </p:stCondLst>
                                        </p:cTn>
                                        <p:tgtEl>
                                          <p:spTgt spid="166">
                                            <p:txEl>
                                              <p:pRg st="7" end="7"/>
                                            </p:txEl>
                                          </p:spTgt>
                                        </p:tgtEl>
                                        <p:attrNameLst>
                                          <p:attrName>style.visibility</p:attrName>
                                        </p:attrNameLst>
                                      </p:cBhvr>
                                      <p:to>
                                        <p:strVal val="visible"/>
                                      </p:to>
                                    </p:set>
                                    <p:animEffect filter="fade" transition="in">
                                      <p:cBhvr additive="repl">
                                        <p:cTn id="379" dur="1000"/>
                                        <p:tgtEl>
                                          <p:spTgt spid="166">
                                            <p:txEl>
                                              <p:pRg st="7" end="7"/>
                                            </p:txEl>
                                          </p:spTgt>
                                        </p:tgtEl>
                                      </p:cBhvr>
                                    </p:animEffect>
                                    <p:anim calcmode="lin" valueType="num">
                                      <p:cBhvr additive="repl">
                                        <p:cTn id="380" dur="1000" fill="hold"/>
                                        <p:tgtEl>
                                          <p:spTgt spid="166">
                                            <p:txEl>
                                              <p:pRg st="7" end="7"/>
                                            </p:txEl>
                                          </p:spTgt>
                                        </p:tgtEl>
                                        <p:attrNameLst>
                                          <p:attrName>ppt_x</p:attrName>
                                        </p:attrNameLst>
                                      </p:cBhvr>
                                      <p:tavLst>
                                        <p:tav tm="0">
                                          <p:val>
                                            <p:strVal val="#ppt_x"/>
                                          </p:val>
                                        </p:tav>
                                        <p:tav tm="100000">
                                          <p:val>
                                            <p:strVal val="#ppt_x"/>
                                          </p:val>
                                        </p:tav>
                                      </p:tavLst>
                                    </p:anim>
                                    <p:anim calcmode="lin" valueType="num">
                                      <p:cBhvr additive="repl">
                                        <p:cTn id="381" dur="1000" fill="hold"/>
                                        <p:tgtEl>
                                          <p:spTgt spid="16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2" fill="hold">
                      <p:stCondLst>
                        <p:cond delay="indefinite"/>
                      </p:stCondLst>
                      <p:childTnLst>
                        <p:par>
                          <p:cTn id="383" fill="hold">
                            <p:stCondLst>
                              <p:cond delay="0"/>
                            </p:stCondLst>
                            <p:childTnLst>
                              <p:par>
                                <p:cTn id="384" nodeType="clickEffect" fill="hold" presetClass="entr" presetID="42">
                                  <p:stCondLst>
                                    <p:cond delay="0"/>
                                  </p:stCondLst>
                                  <p:childTnLst>
                                    <p:set>
                                      <p:cBhvr>
                                        <p:cTn id="385" dur="1" fill="hold">
                                          <p:stCondLst>
                                            <p:cond delay="0"/>
                                          </p:stCondLst>
                                        </p:cTn>
                                        <p:tgtEl>
                                          <p:spTgt spid="166">
                                            <p:txEl>
                                              <p:pRg st="8" end="8"/>
                                            </p:txEl>
                                          </p:spTgt>
                                        </p:tgtEl>
                                        <p:attrNameLst>
                                          <p:attrName>style.visibility</p:attrName>
                                        </p:attrNameLst>
                                      </p:cBhvr>
                                      <p:to>
                                        <p:strVal val="visible"/>
                                      </p:to>
                                    </p:set>
                                    <p:animEffect filter="fade" transition="in">
                                      <p:cBhvr additive="repl">
                                        <p:cTn id="386" dur="1000"/>
                                        <p:tgtEl>
                                          <p:spTgt spid="166">
                                            <p:txEl>
                                              <p:pRg st="8" end="8"/>
                                            </p:txEl>
                                          </p:spTgt>
                                        </p:tgtEl>
                                      </p:cBhvr>
                                    </p:animEffect>
                                    <p:anim calcmode="lin" valueType="num">
                                      <p:cBhvr additive="repl">
                                        <p:cTn id="387" dur="1000" fill="hold"/>
                                        <p:tgtEl>
                                          <p:spTgt spid="166">
                                            <p:txEl>
                                              <p:pRg st="8" end="8"/>
                                            </p:txEl>
                                          </p:spTgt>
                                        </p:tgtEl>
                                        <p:attrNameLst>
                                          <p:attrName>ppt_x</p:attrName>
                                        </p:attrNameLst>
                                      </p:cBhvr>
                                      <p:tavLst>
                                        <p:tav tm="0">
                                          <p:val>
                                            <p:strVal val="#ppt_x"/>
                                          </p:val>
                                        </p:tav>
                                        <p:tav tm="100000">
                                          <p:val>
                                            <p:strVal val="#ppt_x"/>
                                          </p:val>
                                        </p:tav>
                                      </p:tavLst>
                                    </p:anim>
                                    <p:anim calcmode="lin" valueType="num">
                                      <p:cBhvr additive="repl">
                                        <p:cTn id="388" dur="1000" fill="hold"/>
                                        <p:tgtEl>
                                          <p:spTgt spid="16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p:nvPr>
        </p:nvSpPr>
        <p:spPr>
          <a:xfrm>
            <a:off x="457200" y="838080"/>
            <a:ext cx="8229240" cy="5486040"/>
          </a:xfrm>
          <a:prstGeom prst="rect">
            <a:avLst/>
          </a:prstGeom>
          <a:noFill/>
          <a:ln w="0">
            <a:noFill/>
          </a:ln>
        </p:spPr>
        <p:txBody>
          <a:bodyPr lIns="90000" rIns="90000" tIns="45000" bIns="45000" anchor="t">
            <a:norm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An autonomic scheme makes conclusions on its own using high-level policies, it will certainly ascertain and optimize its rank and mechanically adjust itself to altering conditions.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An Autonomic Computing structure is created of autonomic constituents (AC) combining with each other.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An AC can be modeled in periods of two major command loops (local and global) with sensors (for self-monitoring), effectors (for self-adjustment), information and planners/ adapters for exploiting principles founded on self and natural environment awareness.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457200" y="380880"/>
            <a:ext cx="8229240" cy="1142640"/>
          </a:xfrm>
          <a:prstGeom prst="rect">
            <a:avLst/>
          </a:prstGeom>
          <a:noFill/>
          <a:ln w="0">
            <a:noFill/>
          </a:ln>
        </p:spPr>
        <p:txBody>
          <a:bodyPr lIns="0" rIns="0" tIns="45000" bIns="0" anchor="b">
            <a:noAutofit/>
          </a:bodyPr>
          <a:p>
            <a:pPr indent="0">
              <a:lnSpc>
                <a:spcPct val="100000"/>
              </a:lnSpc>
              <a:buNone/>
            </a:pPr>
            <a:r>
              <a:rPr b="0" lang="en-IN" sz="5000" strike="noStrike" u="none">
                <a:solidFill>
                  <a:schemeClr val="dk2"/>
                </a:solidFill>
                <a:effectLst/>
                <a:uFillTx/>
                <a:latin typeface="Calibri"/>
              </a:rPr>
              <a:t>AUTONOMIC SYSTEM</a:t>
            </a:r>
            <a:endParaRPr b="0" lang="en-US" sz="5000" strike="noStrike" u="none">
              <a:solidFill>
                <a:schemeClr val="dk1"/>
              </a:solidFill>
              <a:effectLst/>
              <a:uFillTx/>
              <a:latin typeface="Constantia"/>
            </a:endParaRPr>
          </a:p>
        </p:txBody>
      </p:sp>
      <p:sp>
        <p:nvSpPr>
          <p:cNvPr id="169" name="PlaceHolder 2"/>
          <p:cNvSpPr>
            <a:spLocks noGrp="1"/>
          </p:cNvSpPr>
          <p:nvPr>
            <p:ph/>
          </p:nvPr>
        </p:nvSpPr>
        <p:spPr>
          <a:xfrm>
            <a:off x="457200" y="1676520"/>
            <a:ext cx="8229240" cy="43887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Autonomic Computing Initiative (ACI) aspires at supplying the base for autonomic systems.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It is motivated by the autonomic tense scheme of the human body.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In a self-managing autonomic scheme, the human operator takes on a new function rather than commanding the scheme exactly, he/she characterizes general principles and directions that direct the self-management process.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For this method, IBM characterized the next four purposeful areas: self-configuration, self-healing, self-optimization and self-protection. </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389" dur="indefinite" restart="never" nodeType="tmRoot">
          <p:childTnLst>
            <p:seq>
              <p:cTn id="390" dur="indefinite" nodeType="mainSeq">
                <p:childTnLst>
                  <p:par>
                    <p:cTn id="391" fill="hold">
                      <p:stCondLst>
                        <p:cond delay="indefinite"/>
                      </p:stCondLst>
                      <p:childTnLst>
                        <p:par>
                          <p:cTn id="392" fill="hold">
                            <p:stCondLst>
                              <p:cond delay="0"/>
                            </p:stCondLst>
                            <p:childTnLst>
                              <p:par>
                                <p:cTn id="393" nodeType="clickEffect" fill="hold" presetClass="entr" presetID="42">
                                  <p:stCondLst>
                                    <p:cond delay="0"/>
                                  </p:stCondLst>
                                  <p:childTnLst>
                                    <p:set>
                                      <p:cBhvr>
                                        <p:cTn id="394" dur="1" fill="hold">
                                          <p:stCondLst>
                                            <p:cond delay="0"/>
                                          </p:stCondLst>
                                        </p:cTn>
                                        <p:tgtEl>
                                          <p:spTgt spid="169">
                                            <p:txEl>
                                              <p:pRg st="0" end="0"/>
                                            </p:txEl>
                                          </p:spTgt>
                                        </p:tgtEl>
                                        <p:attrNameLst>
                                          <p:attrName>style.visibility</p:attrName>
                                        </p:attrNameLst>
                                      </p:cBhvr>
                                      <p:to>
                                        <p:strVal val="visible"/>
                                      </p:to>
                                    </p:set>
                                    <p:animEffect filter="fade" transition="in">
                                      <p:cBhvr additive="repl">
                                        <p:cTn id="395" dur="1000"/>
                                        <p:tgtEl>
                                          <p:spTgt spid="169">
                                            <p:txEl>
                                              <p:pRg st="0" end="0"/>
                                            </p:txEl>
                                          </p:spTgt>
                                        </p:tgtEl>
                                      </p:cBhvr>
                                    </p:animEffect>
                                    <p:anim calcmode="lin" valueType="num">
                                      <p:cBhvr additive="repl">
                                        <p:cTn id="396" dur="1000" fill="hold"/>
                                        <p:tgtEl>
                                          <p:spTgt spid="169">
                                            <p:txEl>
                                              <p:pRg st="0" end="0"/>
                                            </p:txEl>
                                          </p:spTgt>
                                        </p:tgtEl>
                                        <p:attrNameLst>
                                          <p:attrName>ppt_x</p:attrName>
                                        </p:attrNameLst>
                                      </p:cBhvr>
                                      <p:tavLst>
                                        <p:tav tm="0">
                                          <p:val>
                                            <p:strVal val="#ppt_x"/>
                                          </p:val>
                                        </p:tav>
                                        <p:tav tm="100000">
                                          <p:val>
                                            <p:strVal val="#ppt_x"/>
                                          </p:val>
                                        </p:tav>
                                      </p:tavLst>
                                    </p:anim>
                                    <p:anim calcmode="lin" valueType="num">
                                      <p:cBhvr additive="repl">
                                        <p:cTn id="397" dur="1000" fill="hold"/>
                                        <p:tgtEl>
                                          <p:spTgt spid="16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98" fill="hold">
                      <p:stCondLst>
                        <p:cond delay="indefinite"/>
                      </p:stCondLst>
                      <p:childTnLst>
                        <p:par>
                          <p:cTn id="399" fill="hold">
                            <p:stCondLst>
                              <p:cond delay="0"/>
                            </p:stCondLst>
                            <p:childTnLst>
                              <p:par>
                                <p:cTn id="400" nodeType="clickEffect" fill="hold" presetClass="entr" presetID="42">
                                  <p:stCondLst>
                                    <p:cond delay="0"/>
                                  </p:stCondLst>
                                  <p:childTnLst>
                                    <p:set>
                                      <p:cBhvr>
                                        <p:cTn id="401" dur="1" fill="hold">
                                          <p:stCondLst>
                                            <p:cond delay="0"/>
                                          </p:stCondLst>
                                        </p:cTn>
                                        <p:tgtEl>
                                          <p:spTgt spid="169">
                                            <p:txEl>
                                              <p:pRg st="1" end="1"/>
                                            </p:txEl>
                                          </p:spTgt>
                                        </p:tgtEl>
                                        <p:attrNameLst>
                                          <p:attrName>style.visibility</p:attrName>
                                        </p:attrNameLst>
                                      </p:cBhvr>
                                      <p:to>
                                        <p:strVal val="visible"/>
                                      </p:to>
                                    </p:set>
                                    <p:animEffect filter="fade" transition="in">
                                      <p:cBhvr additive="repl">
                                        <p:cTn id="402" dur="1000"/>
                                        <p:tgtEl>
                                          <p:spTgt spid="169">
                                            <p:txEl>
                                              <p:pRg st="1" end="1"/>
                                            </p:txEl>
                                          </p:spTgt>
                                        </p:tgtEl>
                                      </p:cBhvr>
                                    </p:animEffect>
                                    <p:anim calcmode="lin" valueType="num">
                                      <p:cBhvr additive="repl">
                                        <p:cTn id="403" dur="1000" fill="hold"/>
                                        <p:tgtEl>
                                          <p:spTgt spid="169">
                                            <p:txEl>
                                              <p:pRg st="1" end="1"/>
                                            </p:txEl>
                                          </p:spTgt>
                                        </p:tgtEl>
                                        <p:attrNameLst>
                                          <p:attrName>ppt_x</p:attrName>
                                        </p:attrNameLst>
                                      </p:cBhvr>
                                      <p:tavLst>
                                        <p:tav tm="0">
                                          <p:val>
                                            <p:strVal val="#ppt_x"/>
                                          </p:val>
                                        </p:tav>
                                        <p:tav tm="100000">
                                          <p:val>
                                            <p:strVal val="#ppt_x"/>
                                          </p:val>
                                        </p:tav>
                                      </p:tavLst>
                                    </p:anim>
                                    <p:anim calcmode="lin" valueType="num">
                                      <p:cBhvr additive="repl">
                                        <p:cTn id="404" dur="1000" fill="hold"/>
                                        <p:tgtEl>
                                          <p:spTgt spid="16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05" fill="hold">
                      <p:stCondLst>
                        <p:cond delay="indefinite"/>
                      </p:stCondLst>
                      <p:childTnLst>
                        <p:par>
                          <p:cTn id="406" fill="hold">
                            <p:stCondLst>
                              <p:cond delay="0"/>
                            </p:stCondLst>
                            <p:childTnLst>
                              <p:par>
                                <p:cTn id="407" nodeType="clickEffect" fill="hold" presetClass="entr" presetID="42">
                                  <p:stCondLst>
                                    <p:cond delay="0"/>
                                  </p:stCondLst>
                                  <p:childTnLst>
                                    <p:set>
                                      <p:cBhvr>
                                        <p:cTn id="408" dur="1" fill="hold">
                                          <p:stCondLst>
                                            <p:cond delay="0"/>
                                          </p:stCondLst>
                                        </p:cTn>
                                        <p:tgtEl>
                                          <p:spTgt spid="169">
                                            <p:txEl>
                                              <p:pRg st="2" end="2"/>
                                            </p:txEl>
                                          </p:spTgt>
                                        </p:tgtEl>
                                        <p:attrNameLst>
                                          <p:attrName>style.visibility</p:attrName>
                                        </p:attrNameLst>
                                      </p:cBhvr>
                                      <p:to>
                                        <p:strVal val="visible"/>
                                      </p:to>
                                    </p:set>
                                    <p:animEffect filter="fade" transition="in">
                                      <p:cBhvr additive="repl">
                                        <p:cTn id="409" dur="1000"/>
                                        <p:tgtEl>
                                          <p:spTgt spid="169">
                                            <p:txEl>
                                              <p:pRg st="2" end="2"/>
                                            </p:txEl>
                                          </p:spTgt>
                                        </p:tgtEl>
                                      </p:cBhvr>
                                    </p:animEffect>
                                    <p:anim calcmode="lin" valueType="num">
                                      <p:cBhvr additive="repl">
                                        <p:cTn id="410" dur="1000" fill="hold"/>
                                        <p:tgtEl>
                                          <p:spTgt spid="169">
                                            <p:txEl>
                                              <p:pRg st="2" end="2"/>
                                            </p:txEl>
                                          </p:spTgt>
                                        </p:tgtEl>
                                        <p:attrNameLst>
                                          <p:attrName>ppt_x</p:attrName>
                                        </p:attrNameLst>
                                      </p:cBhvr>
                                      <p:tavLst>
                                        <p:tav tm="0">
                                          <p:val>
                                            <p:strVal val="#ppt_x"/>
                                          </p:val>
                                        </p:tav>
                                        <p:tav tm="100000">
                                          <p:val>
                                            <p:strVal val="#ppt_x"/>
                                          </p:val>
                                        </p:tav>
                                      </p:tavLst>
                                    </p:anim>
                                    <p:anim calcmode="lin" valueType="num">
                                      <p:cBhvr additive="repl">
                                        <p:cTn id="411" dur="1000" fill="hold"/>
                                        <p:tgtEl>
                                          <p:spTgt spid="16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12" fill="hold">
                      <p:stCondLst>
                        <p:cond delay="indefinite"/>
                      </p:stCondLst>
                      <p:childTnLst>
                        <p:par>
                          <p:cTn id="413" fill="hold">
                            <p:stCondLst>
                              <p:cond delay="0"/>
                            </p:stCondLst>
                            <p:childTnLst>
                              <p:par>
                                <p:cTn id="414" nodeType="clickEffect" fill="hold" presetClass="entr" presetID="42">
                                  <p:stCondLst>
                                    <p:cond delay="0"/>
                                  </p:stCondLst>
                                  <p:childTnLst>
                                    <p:set>
                                      <p:cBhvr>
                                        <p:cTn id="415" dur="1" fill="hold">
                                          <p:stCondLst>
                                            <p:cond delay="0"/>
                                          </p:stCondLst>
                                        </p:cTn>
                                        <p:tgtEl>
                                          <p:spTgt spid="169">
                                            <p:txEl>
                                              <p:pRg st="3" end="3"/>
                                            </p:txEl>
                                          </p:spTgt>
                                        </p:tgtEl>
                                        <p:attrNameLst>
                                          <p:attrName>style.visibility</p:attrName>
                                        </p:attrNameLst>
                                      </p:cBhvr>
                                      <p:to>
                                        <p:strVal val="visible"/>
                                      </p:to>
                                    </p:set>
                                    <p:animEffect filter="fade" transition="in">
                                      <p:cBhvr additive="repl">
                                        <p:cTn id="416" dur="1000"/>
                                        <p:tgtEl>
                                          <p:spTgt spid="169">
                                            <p:txEl>
                                              <p:pRg st="3" end="3"/>
                                            </p:txEl>
                                          </p:spTgt>
                                        </p:tgtEl>
                                      </p:cBhvr>
                                    </p:animEffect>
                                    <p:anim calcmode="lin" valueType="num">
                                      <p:cBhvr additive="repl">
                                        <p:cTn id="417" dur="1000" fill="hold"/>
                                        <p:tgtEl>
                                          <p:spTgt spid="169">
                                            <p:txEl>
                                              <p:pRg st="3" end="3"/>
                                            </p:txEl>
                                          </p:spTgt>
                                        </p:tgtEl>
                                        <p:attrNameLst>
                                          <p:attrName>ppt_x</p:attrName>
                                        </p:attrNameLst>
                                      </p:cBhvr>
                                      <p:tavLst>
                                        <p:tav tm="0">
                                          <p:val>
                                            <p:strVal val="#ppt_x"/>
                                          </p:val>
                                        </p:tav>
                                        <p:tav tm="100000">
                                          <p:val>
                                            <p:strVal val="#ppt_x"/>
                                          </p:val>
                                        </p:tav>
                                      </p:tavLst>
                                    </p:anim>
                                    <p:anim calcmode="lin" valueType="num">
                                      <p:cBhvr additive="repl">
                                        <p:cTn id="418" dur="1000" fill="hold"/>
                                        <p:tgtEl>
                                          <p:spTgt spid="16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171"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IBM characterized 5 evolutionary grades for the autonomic deployment form</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 Level 1 is the elementary grade that presents the current position where schemes are vitally organized manually.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Levels 2 through 4 insert progressively automated administration purposes</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Level 5 comprises the supreme aim of autonomic, self-managing systems.</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419" dur="indefinite" restart="never" nodeType="tmRoot">
          <p:childTnLst>
            <p:seq>
              <p:cTn id="420" dur="indefinite" nodeType="mainSeq">
                <p:childTnLst>
                  <p:par>
                    <p:cTn id="421" fill="hold">
                      <p:stCondLst>
                        <p:cond delay="indefinite"/>
                      </p:stCondLst>
                      <p:childTnLst>
                        <p:par>
                          <p:cTn id="422" fill="hold">
                            <p:stCondLst>
                              <p:cond delay="0"/>
                            </p:stCondLst>
                            <p:childTnLst>
                              <p:par>
                                <p:cTn id="423" nodeType="clickEffect" fill="hold" presetClass="entr" presetID="42">
                                  <p:stCondLst>
                                    <p:cond delay="0"/>
                                  </p:stCondLst>
                                  <p:childTnLst>
                                    <p:set>
                                      <p:cBhvr>
                                        <p:cTn id="424" dur="1" fill="hold">
                                          <p:stCondLst>
                                            <p:cond delay="0"/>
                                          </p:stCondLst>
                                        </p:cTn>
                                        <p:tgtEl>
                                          <p:spTgt spid="171">
                                            <p:txEl>
                                              <p:pRg st="0" end="0"/>
                                            </p:txEl>
                                          </p:spTgt>
                                        </p:tgtEl>
                                        <p:attrNameLst>
                                          <p:attrName>style.visibility</p:attrName>
                                        </p:attrNameLst>
                                      </p:cBhvr>
                                      <p:to>
                                        <p:strVal val="visible"/>
                                      </p:to>
                                    </p:set>
                                    <p:animEffect filter="fade" transition="in">
                                      <p:cBhvr additive="repl">
                                        <p:cTn id="425" dur="1000"/>
                                        <p:tgtEl>
                                          <p:spTgt spid="171">
                                            <p:txEl>
                                              <p:pRg st="0" end="0"/>
                                            </p:txEl>
                                          </p:spTgt>
                                        </p:tgtEl>
                                      </p:cBhvr>
                                    </p:animEffect>
                                    <p:anim calcmode="lin" valueType="num">
                                      <p:cBhvr additive="repl">
                                        <p:cTn id="426" dur="1000" fill="hold"/>
                                        <p:tgtEl>
                                          <p:spTgt spid="171">
                                            <p:txEl>
                                              <p:pRg st="0" end="0"/>
                                            </p:txEl>
                                          </p:spTgt>
                                        </p:tgtEl>
                                        <p:attrNameLst>
                                          <p:attrName>ppt_x</p:attrName>
                                        </p:attrNameLst>
                                      </p:cBhvr>
                                      <p:tavLst>
                                        <p:tav tm="0">
                                          <p:val>
                                            <p:strVal val="#ppt_x"/>
                                          </p:val>
                                        </p:tav>
                                        <p:tav tm="100000">
                                          <p:val>
                                            <p:strVal val="#ppt_x"/>
                                          </p:val>
                                        </p:tav>
                                      </p:tavLst>
                                    </p:anim>
                                    <p:anim calcmode="lin" valueType="num">
                                      <p:cBhvr additive="repl">
                                        <p:cTn id="427" dur="1000" fill="hold"/>
                                        <p:tgtEl>
                                          <p:spTgt spid="171">
                                            <p:txEl>
                                              <p:pRg st="0" end="0"/>
                                            </p:txEl>
                                          </p:spTgt>
                                        </p:tgtEl>
                                        <p:attrNameLst>
                                          <p:attrName>ppt_y</p:attrName>
                                        </p:attrNameLst>
                                      </p:cBhvr>
                                      <p:tavLst>
                                        <p:tav tm="0">
                                          <p:val>
                                            <p:strVal val="#ppt_y+.1"/>
                                          </p:val>
                                        </p:tav>
                                        <p:tav tm="100000">
                                          <p:val>
                                            <p:strVal val="#ppt_y"/>
                                          </p:val>
                                        </p:tav>
                                      </p:tavLst>
                                    </p:anim>
                                  </p:childTnLst>
                                </p:cTn>
                              </p:par>
                              <p:par>
                                <p:cTn id="428" nodeType="withEffect" fill="hold" presetClass="entr" presetID="42">
                                  <p:stCondLst>
                                    <p:cond delay="0"/>
                                  </p:stCondLst>
                                  <p:childTnLst>
                                    <p:set>
                                      <p:cBhvr>
                                        <p:cTn id="429" dur="1" fill="hold">
                                          <p:stCondLst>
                                            <p:cond delay="0"/>
                                          </p:stCondLst>
                                        </p:cTn>
                                        <p:tgtEl>
                                          <p:spTgt spid="171">
                                            <p:txEl>
                                              <p:pRg st="1" end="1"/>
                                            </p:txEl>
                                          </p:spTgt>
                                        </p:tgtEl>
                                        <p:attrNameLst>
                                          <p:attrName>style.visibility</p:attrName>
                                        </p:attrNameLst>
                                      </p:cBhvr>
                                      <p:to>
                                        <p:strVal val="visible"/>
                                      </p:to>
                                    </p:set>
                                    <p:animEffect filter="fade" transition="in">
                                      <p:cBhvr additive="repl">
                                        <p:cTn id="430" dur="1000"/>
                                        <p:tgtEl>
                                          <p:spTgt spid="171">
                                            <p:txEl>
                                              <p:pRg st="1" end="1"/>
                                            </p:txEl>
                                          </p:spTgt>
                                        </p:tgtEl>
                                      </p:cBhvr>
                                    </p:animEffect>
                                    <p:anim calcmode="lin" valueType="num">
                                      <p:cBhvr additive="repl">
                                        <p:cTn id="431" dur="1000" fill="hold"/>
                                        <p:tgtEl>
                                          <p:spTgt spid="171">
                                            <p:txEl>
                                              <p:pRg st="1" end="1"/>
                                            </p:txEl>
                                          </p:spTgt>
                                        </p:tgtEl>
                                        <p:attrNameLst>
                                          <p:attrName>ppt_x</p:attrName>
                                        </p:attrNameLst>
                                      </p:cBhvr>
                                      <p:tavLst>
                                        <p:tav tm="0">
                                          <p:val>
                                            <p:strVal val="#ppt_x"/>
                                          </p:val>
                                        </p:tav>
                                        <p:tav tm="100000">
                                          <p:val>
                                            <p:strVal val="#ppt_x"/>
                                          </p:val>
                                        </p:tav>
                                      </p:tavLst>
                                    </p:anim>
                                    <p:anim calcmode="lin" valueType="num">
                                      <p:cBhvr additive="repl">
                                        <p:cTn id="432" dur="1000" fill="hold"/>
                                        <p:tgtEl>
                                          <p:spTgt spid="171">
                                            <p:txEl>
                                              <p:pRg st="1" end="1"/>
                                            </p:txEl>
                                          </p:spTgt>
                                        </p:tgtEl>
                                        <p:attrNameLst>
                                          <p:attrName>ppt_y</p:attrName>
                                        </p:attrNameLst>
                                      </p:cBhvr>
                                      <p:tavLst>
                                        <p:tav tm="0">
                                          <p:val>
                                            <p:strVal val="#ppt_y+.1"/>
                                          </p:val>
                                        </p:tav>
                                        <p:tav tm="100000">
                                          <p:val>
                                            <p:strVal val="#ppt_y"/>
                                          </p:val>
                                        </p:tav>
                                      </p:tavLst>
                                    </p:anim>
                                  </p:childTnLst>
                                </p:cTn>
                              </p:par>
                              <p:par>
                                <p:cTn id="433" nodeType="withEffect" fill="hold" presetClass="entr" presetID="42">
                                  <p:stCondLst>
                                    <p:cond delay="0"/>
                                  </p:stCondLst>
                                  <p:childTnLst>
                                    <p:set>
                                      <p:cBhvr>
                                        <p:cTn id="434" dur="1" fill="hold">
                                          <p:stCondLst>
                                            <p:cond delay="0"/>
                                          </p:stCondLst>
                                        </p:cTn>
                                        <p:tgtEl>
                                          <p:spTgt spid="171">
                                            <p:txEl>
                                              <p:pRg st="2" end="2"/>
                                            </p:txEl>
                                          </p:spTgt>
                                        </p:tgtEl>
                                        <p:attrNameLst>
                                          <p:attrName>style.visibility</p:attrName>
                                        </p:attrNameLst>
                                      </p:cBhvr>
                                      <p:to>
                                        <p:strVal val="visible"/>
                                      </p:to>
                                    </p:set>
                                    <p:animEffect filter="fade" transition="in">
                                      <p:cBhvr additive="repl">
                                        <p:cTn id="435" dur="1000"/>
                                        <p:tgtEl>
                                          <p:spTgt spid="171">
                                            <p:txEl>
                                              <p:pRg st="2" end="2"/>
                                            </p:txEl>
                                          </p:spTgt>
                                        </p:tgtEl>
                                      </p:cBhvr>
                                    </p:animEffect>
                                    <p:anim calcmode="lin" valueType="num">
                                      <p:cBhvr additive="repl">
                                        <p:cTn id="436" dur="1000" fill="hold"/>
                                        <p:tgtEl>
                                          <p:spTgt spid="171">
                                            <p:txEl>
                                              <p:pRg st="2" end="2"/>
                                            </p:txEl>
                                          </p:spTgt>
                                        </p:tgtEl>
                                        <p:attrNameLst>
                                          <p:attrName>ppt_x</p:attrName>
                                        </p:attrNameLst>
                                      </p:cBhvr>
                                      <p:tavLst>
                                        <p:tav tm="0">
                                          <p:val>
                                            <p:strVal val="#ppt_x"/>
                                          </p:val>
                                        </p:tav>
                                        <p:tav tm="100000">
                                          <p:val>
                                            <p:strVal val="#ppt_x"/>
                                          </p:val>
                                        </p:tav>
                                      </p:tavLst>
                                    </p:anim>
                                    <p:anim calcmode="lin" valueType="num">
                                      <p:cBhvr additive="repl">
                                        <p:cTn id="437" dur="1000" fill="hold"/>
                                        <p:tgtEl>
                                          <p:spTgt spid="171">
                                            <p:txEl>
                                              <p:pRg st="2" end="2"/>
                                            </p:txEl>
                                          </p:spTgt>
                                        </p:tgtEl>
                                        <p:attrNameLst>
                                          <p:attrName>ppt_y</p:attrName>
                                        </p:attrNameLst>
                                      </p:cBhvr>
                                      <p:tavLst>
                                        <p:tav tm="0">
                                          <p:val>
                                            <p:strVal val="#ppt_y+.1"/>
                                          </p:val>
                                        </p:tav>
                                        <p:tav tm="100000">
                                          <p:val>
                                            <p:strVal val="#ppt_y"/>
                                          </p:val>
                                        </p:tav>
                                      </p:tavLst>
                                    </p:anim>
                                  </p:childTnLst>
                                </p:cTn>
                              </p:par>
                              <p:par>
                                <p:cTn id="438" nodeType="withEffect" fill="hold" presetClass="entr" presetID="42">
                                  <p:stCondLst>
                                    <p:cond delay="0"/>
                                  </p:stCondLst>
                                  <p:childTnLst>
                                    <p:set>
                                      <p:cBhvr>
                                        <p:cTn id="439" dur="1" fill="hold">
                                          <p:stCondLst>
                                            <p:cond delay="0"/>
                                          </p:stCondLst>
                                        </p:cTn>
                                        <p:tgtEl>
                                          <p:spTgt spid="171">
                                            <p:txEl>
                                              <p:pRg st="3" end="3"/>
                                            </p:txEl>
                                          </p:spTgt>
                                        </p:tgtEl>
                                        <p:attrNameLst>
                                          <p:attrName>style.visibility</p:attrName>
                                        </p:attrNameLst>
                                      </p:cBhvr>
                                      <p:to>
                                        <p:strVal val="visible"/>
                                      </p:to>
                                    </p:set>
                                    <p:animEffect filter="fade" transition="in">
                                      <p:cBhvr additive="repl">
                                        <p:cTn id="440" dur="1000"/>
                                        <p:tgtEl>
                                          <p:spTgt spid="171">
                                            <p:txEl>
                                              <p:pRg st="3" end="3"/>
                                            </p:txEl>
                                          </p:spTgt>
                                        </p:tgtEl>
                                      </p:cBhvr>
                                    </p:animEffect>
                                    <p:anim calcmode="lin" valueType="num">
                                      <p:cBhvr additive="repl">
                                        <p:cTn id="441" dur="1000" fill="hold"/>
                                        <p:tgtEl>
                                          <p:spTgt spid="171">
                                            <p:txEl>
                                              <p:pRg st="3" end="3"/>
                                            </p:txEl>
                                          </p:spTgt>
                                        </p:tgtEl>
                                        <p:attrNameLst>
                                          <p:attrName>ppt_x</p:attrName>
                                        </p:attrNameLst>
                                      </p:cBhvr>
                                      <p:tavLst>
                                        <p:tav tm="0">
                                          <p:val>
                                            <p:strVal val="#ppt_x"/>
                                          </p:val>
                                        </p:tav>
                                        <p:tav tm="100000">
                                          <p:val>
                                            <p:strVal val="#ppt_x"/>
                                          </p:val>
                                        </p:tav>
                                      </p:tavLst>
                                    </p:anim>
                                    <p:anim calcmode="lin" valueType="num">
                                      <p:cBhvr additive="repl">
                                        <p:cTn id="442" dur="1000" fill="hold"/>
                                        <p:tgtEl>
                                          <p:spTgt spid="1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173" name="PlaceHolder 2"/>
          <p:cNvSpPr>
            <a:spLocks noGrp="1"/>
          </p:cNvSpPr>
          <p:nvPr>
            <p:ph/>
          </p:nvPr>
        </p:nvSpPr>
        <p:spPr>
          <a:xfrm>
            <a:off x="457200" y="1935360"/>
            <a:ext cx="8229240" cy="4388760"/>
          </a:xfrm>
          <a:prstGeom prst="rect">
            <a:avLst/>
          </a:prstGeom>
          <a:noFill/>
          <a:ln w="0">
            <a:noFill/>
          </a:ln>
        </p:spPr>
        <p:txBody>
          <a:bodyPr lIns="90000" rIns="90000" tIns="45000" bIns="45000" anchor="t">
            <a:normAutofit/>
          </a:bodyPr>
          <a:p>
            <a:pPr marL="274320" indent="-274320">
              <a:lnSpc>
                <a:spcPct val="100000"/>
              </a:lnSpc>
              <a:spcBef>
                <a:spcPts val="479"/>
              </a:spcBef>
              <a:buClr>
                <a:srgbClr val="0bd0d9"/>
              </a:buClr>
              <a:buSzPct val="95000"/>
              <a:buFont typeface="Wingdings 2" charset="2"/>
              <a:buChar char=""/>
            </a:pPr>
            <a:r>
              <a:rPr b="0" lang="en-US" sz="2400" strike="noStrike" u="none">
                <a:solidFill>
                  <a:schemeClr val="dk1"/>
                </a:solidFill>
                <a:effectLst/>
                <a:uFillTx/>
                <a:latin typeface="Constantia"/>
              </a:rPr>
              <a:t>The Autonomic Computing Initiative (ACI) aspires at delivering the foundation for </a:t>
            </a:r>
            <a:r>
              <a:rPr b="0" lang="en-IN" sz="2400" strike="noStrike" u="none">
                <a:solidFill>
                  <a:schemeClr val="dk1"/>
                </a:solidFill>
                <a:effectLst/>
                <a:uFillTx/>
                <a:latin typeface="Constantia"/>
              </a:rPr>
              <a:t>autonomic systems.</a:t>
            </a:r>
            <a:endParaRPr b="0" lang="en-US" sz="2400" strike="noStrike" u="none">
              <a:solidFill>
                <a:schemeClr val="dk1"/>
              </a:solidFill>
              <a:effectLst/>
              <a:uFillTx/>
              <a:latin typeface="Constantia"/>
            </a:endParaRPr>
          </a:p>
          <a:p>
            <a:pPr marL="274320" indent="-274320">
              <a:lnSpc>
                <a:spcPct val="100000"/>
              </a:lnSpc>
              <a:spcBef>
                <a:spcPts val="479"/>
              </a:spcBef>
              <a:buClr>
                <a:srgbClr val="0bd0d9"/>
              </a:buClr>
              <a:buSzPct val="95000"/>
              <a:buFont typeface="Wingdings 2" charset="2"/>
              <a:buChar char=""/>
            </a:pPr>
            <a:r>
              <a:rPr b="0" lang="en-US" sz="2400" strike="noStrike" u="none">
                <a:solidFill>
                  <a:schemeClr val="dk1"/>
                </a:solidFill>
                <a:effectLst/>
                <a:uFillTx/>
                <a:latin typeface="Constantia"/>
              </a:rPr>
              <a:t> IBM identified four purposeful areas in Autonomic Computing: (i) self-configuration, (ii) self-healing, (iii) self-optimization and (iv) self-protection.</a:t>
            </a:r>
            <a:endParaRPr b="0" lang="en-US" sz="2400" strike="noStrike" u="none">
              <a:solidFill>
                <a:schemeClr val="dk1"/>
              </a:solidFill>
              <a:effectLst/>
              <a:uFillTx/>
              <a:latin typeface="Constantia"/>
            </a:endParaRPr>
          </a:p>
          <a:p>
            <a:pPr marL="274320" indent="-274320">
              <a:lnSpc>
                <a:spcPct val="100000"/>
              </a:lnSpc>
              <a:spcBef>
                <a:spcPts val="479"/>
              </a:spcBef>
              <a:buClr>
                <a:srgbClr val="0bd0d9"/>
              </a:buClr>
              <a:buSzPct val="95000"/>
              <a:buFont typeface="Wingdings 2" charset="2"/>
              <a:buChar char=""/>
            </a:pPr>
            <a:r>
              <a:rPr b="0" lang="en-US" sz="2400" strike="noStrike" u="none">
                <a:solidFill>
                  <a:schemeClr val="dk1"/>
                </a:solidFill>
                <a:effectLst/>
                <a:uFillTx/>
                <a:latin typeface="Constantia"/>
              </a:rPr>
              <a:t> IBM identified five evolutionary levels, for the autonomic deployment configuration.</a:t>
            </a:r>
            <a:endParaRPr b="0" lang="en-US" sz="2400" strike="noStrike" u="none">
              <a:solidFill>
                <a:schemeClr val="dk1"/>
              </a:solidFill>
              <a:effectLst/>
              <a:uFillTx/>
              <a:latin typeface="Constantia"/>
            </a:endParaRPr>
          </a:p>
          <a:p>
            <a:pPr marL="274320" indent="-274320">
              <a:lnSpc>
                <a:spcPct val="100000"/>
              </a:lnSpc>
              <a:spcBef>
                <a:spcPts val="479"/>
              </a:spcBef>
              <a:buClr>
                <a:srgbClr val="0bd0d9"/>
              </a:buClr>
              <a:buSzPct val="95000"/>
              <a:buFont typeface="Wingdings 2" charset="2"/>
              <a:buChar char=""/>
            </a:pPr>
            <a:r>
              <a:rPr b="0" lang="en-US" sz="2400" strike="noStrike" u="none">
                <a:solidFill>
                  <a:schemeClr val="dk1"/>
                </a:solidFill>
                <a:effectLst/>
                <a:uFillTx/>
                <a:latin typeface="Constantia"/>
              </a:rPr>
              <a:t>Autonomic administration capabilities can be identified as any kind that without the client having to explicitly notify the system to supervise it.</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443" dur="indefinite" restart="never" nodeType="tmRoot">
          <p:childTnLst>
            <p:seq>
              <p:cTn id="444" dur="indefinite" nodeType="mainSeq">
                <p:childTnLst>
                  <p:par>
                    <p:cTn id="445" fill="hold">
                      <p:stCondLst>
                        <p:cond delay="indefinite"/>
                      </p:stCondLst>
                      <p:childTnLst>
                        <p:par>
                          <p:cTn id="446" fill="hold">
                            <p:stCondLst>
                              <p:cond delay="0"/>
                            </p:stCondLst>
                            <p:childTnLst>
                              <p:par>
                                <p:cTn id="447" nodeType="clickEffect" fill="hold" presetClass="entr" presetID="42">
                                  <p:stCondLst>
                                    <p:cond delay="0"/>
                                  </p:stCondLst>
                                  <p:childTnLst>
                                    <p:set>
                                      <p:cBhvr>
                                        <p:cTn id="448" dur="1" fill="hold">
                                          <p:stCondLst>
                                            <p:cond delay="0"/>
                                          </p:stCondLst>
                                        </p:cTn>
                                        <p:tgtEl>
                                          <p:spTgt spid="173">
                                            <p:txEl>
                                              <p:pRg st="0" end="0"/>
                                            </p:txEl>
                                          </p:spTgt>
                                        </p:tgtEl>
                                        <p:attrNameLst>
                                          <p:attrName>style.visibility</p:attrName>
                                        </p:attrNameLst>
                                      </p:cBhvr>
                                      <p:to>
                                        <p:strVal val="visible"/>
                                      </p:to>
                                    </p:set>
                                    <p:animEffect filter="fade" transition="in">
                                      <p:cBhvr additive="repl">
                                        <p:cTn id="449" dur="1000"/>
                                        <p:tgtEl>
                                          <p:spTgt spid="173">
                                            <p:txEl>
                                              <p:pRg st="0" end="0"/>
                                            </p:txEl>
                                          </p:spTgt>
                                        </p:tgtEl>
                                      </p:cBhvr>
                                    </p:animEffect>
                                    <p:anim calcmode="lin" valueType="num">
                                      <p:cBhvr additive="repl">
                                        <p:cTn id="450" dur="1000" fill="hold"/>
                                        <p:tgtEl>
                                          <p:spTgt spid="173">
                                            <p:txEl>
                                              <p:pRg st="0" end="0"/>
                                            </p:txEl>
                                          </p:spTgt>
                                        </p:tgtEl>
                                        <p:attrNameLst>
                                          <p:attrName>ppt_x</p:attrName>
                                        </p:attrNameLst>
                                      </p:cBhvr>
                                      <p:tavLst>
                                        <p:tav tm="0">
                                          <p:val>
                                            <p:strVal val="#ppt_x"/>
                                          </p:val>
                                        </p:tav>
                                        <p:tav tm="100000">
                                          <p:val>
                                            <p:strVal val="#ppt_x"/>
                                          </p:val>
                                        </p:tav>
                                      </p:tavLst>
                                    </p:anim>
                                    <p:anim calcmode="lin" valueType="num">
                                      <p:cBhvr additive="repl">
                                        <p:cTn id="451" dur="1000" fill="hold"/>
                                        <p:tgtEl>
                                          <p:spTgt spid="17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2" fill="hold">
                      <p:stCondLst>
                        <p:cond delay="indefinite"/>
                      </p:stCondLst>
                      <p:childTnLst>
                        <p:par>
                          <p:cTn id="453" fill="hold">
                            <p:stCondLst>
                              <p:cond delay="0"/>
                            </p:stCondLst>
                            <p:childTnLst>
                              <p:par>
                                <p:cTn id="454" nodeType="clickEffect" fill="hold" presetClass="entr" presetID="42">
                                  <p:stCondLst>
                                    <p:cond delay="0"/>
                                  </p:stCondLst>
                                  <p:childTnLst>
                                    <p:set>
                                      <p:cBhvr>
                                        <p:cTn id="455" dur="1" fill="hold">
                                          <p:stCondLst>
                                            <p:cond delay="0"/>
                                          </p:stCondLst>
                                        </p:cTn>
                                        <p:tgtEl>
                                          <p:spTgt spid="173">
                                            <p:txEl>
                                              <p:pRg st="1" end="1"/>
                                            </p:txEl>
                                          </p:spTgt>
                                        </p:tgtEl>
                                        <p:attrNameLst>
                                          <p:attrName>style.visibility</p:attrName>
                                        </p:attrNameLst>
                                      </p:cBhvr>
                                      <p:to>
                                        <p:strVal val="visible"/>
                                      </p:to>
                                    </p:set>
                                    <p:animEffect filter="fade" transition="in">
                                      <p:cBhvr additive="repl">
                                        <p:cTn id="456" dur="1000"/>
                                        <p:tgtEl>
                                          <p:spTgt spid="173">
                                            <p:txEl>
                                              <p:pRg st="1" end="1"/>
                                            </p:txEl>
                                          </p:spTgt>
                                        </p:tgtEl>
                                      </p:cBhvr>
                                    </p:animEffect>
                                    <p:anim calcmode="lin" valueType="num">
                                      <p:cBhvr additive="repl">
                                        <p:cTn id="457" dur="1000" fill="hold"/>
                                        <p:tgtEl>
                                          <p:spTgt spid="173">
                                            <p:txEl>
                                              <p:pRg st="1" end="1"/>
                                            </p:txEl>
                                          </p:spTgt>
                                        </p:tgtEl>
                                        <p:attrNameLst>
                                          <p:attrName>ppt_x</p:attrName>
                                        </p:attrNameLst>
                                      </p:cBhvr>
                                      <p:tavLst>
                                        <p:tav tm="0">
                                          <p:val>
                                            <p:strVal val="#ppt_x"/>
                                          </p:val>
                                        </p:tav>
                                        <p:tav tm="100000">
                                          <p:val>
                                            <p:strVal val="#ppt_x"/>
                                          </p:val>
                                        </p:tav>
                                      </p:tavLst>
                                    </p:anim>
                                    <p:anim calcmode="lin" valueType="num">
                                      <p:cBhvr additive="repl">
                                        <p:cTn id="458" dur="1000" fill="hold"/>
                                        <p:tgtEl>
                                          <p:spTgt spid="17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59" fill="hold">
                      <p:stCondLst>
                        <p:cond delay="indefinite"/>
                      </p:stCondLst>
                      <p:childTnLst>
                        <p:par>
                          <p:cTn id="460" fill="hold">
                            <p:stCondLst>
                              <p:cond delay="0"/>
                            </p:stCondLst>
                            <p:childTnLst>
                              <p:par>
                                <p:cTn id="461" nodeType="clickEffect" fill="hold" presetClass="entr" presetID="42">
                                  <p:stCondLst>
                                    <p:cond delay="0"/>
                                  </p:stCondLst>
                                  <p:childTnLst>
                                    <p:set>
                                      <p:cBhvr>
                                        <p:cTn id="462" dur="1" fill="hold">
                                          <p:stCondLst>
                                            <p:cond delay="0"/>
                                          </p:stCondLst>
                                        </p:cTn>
                                        <p:tgtEl>
                                          <p:spTgt spid="173">
                                            <p:txEl>
                                              <p:pRg st="2" end="2"/>
                                            </p:txEl>
                                          </p:spTgt>
                                        </p:tgtEl>
                                        <p:attrNameLst>
                                          <p:attrName>style.visibility</p:attrName>
                                        </p:attrNameLst>
                                      </p:cBhvr>
                                      <p:to>
                                        <p:strVal val="visible"/>
                                      </p:to>
                                    </p:set>
                                    <p:animEffect filter="fade" transition="in">
                                      <p:cBhvr additive="repl">
                                        <p:cTn id="463" dur="1000"/>
                                        <p:tgtEl>
                                          <p:spTgt spid="173">
                                            <p:txEl>
                                              <p:pRg st="2" end="2"/>
                                            </p:txEl>
                                          </p:spTgt>
                                        </p:tgtEl>
                                      </p:cBhvr>
                                    </p:animEffect>
                                    <p:anim calcmode="lin" valueType="num">
                                      <p:cBhvr additive="repl">
                                        <p:cTn id="464" dur="1000" fill="hold"/>
                                        <p:tgtEl>
                                          <p:spTgt spid="173">
                                            <p:txEl>
                                              <p:pRg st="2" end="2"/>
                                            </p:txEl>
                                          </p:spTgt>
                                        </p:tgtEl>
                                        <p:attrNameLst>
                                          <p:attrName>ppt_x</p:attrName>
                                        </p:attrNameLst>
                                      </p:cBhvr>
                                      <p:tavLst>
                                        <p:tav tm="0">
                                          <p:val>
                                            <p:strVal val="#ppt_x"/>
                                          </p:val>
                                        </p:tav>
                                        <p:tav tm="100000">
                                          <p:val>
                                            <p:strVal val="#ppt_x"/>
                                          </p:val>
                                        </p:tav>
                                      </p:tavLst>
                                    </p:anim>
                                    <p:anim calcmode="lin" valueType="num">
                                      <p:cBhvr additive="repl">
                                        <p:cTn id="465" dur="1000" fill="hold"/>
                                        <p:tgtEl>
                                          <p:spTgt spid="17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66" fill="hold">
                      <p:stCondLst>
                        <p:cond delay="indefinite"/>
                      </p:stCondLst>
                      <p:childTnLst>
                        <p:par>
                          <p:cTn id="467" fill="hold">
                            <p:stCondLst>
                              <p:cond delay="0"/>
                            </p:stCondLst>
                            <p:childTnLst>
                              <p:par>
                                <p:cTn id="468" nodeType="clickEffect" fill="hold" presetClass="entr" presetID="42">
                                  <p:stCondLst>
                                    <p:cond delay="0"/>
                                  </p:stCondLst>
                                  <p:childTnLst>
                                    <p:set>
                                      <p:cBhvr>
                                        <p:cTn id="469" dur="1" fill="hold">
                                          <p:stCondLst>
                                            <p:cond delay="0"/>
                                          </p:stCondLst>
                                        </p:cTn>
                                        <p:tgtEl>
                                          <p:spTgt spid="173">
                                            <p:txEl>
                                              <p:pRg st="3" end="3"/>
                                            </p:txEl>
                                          </p:spTgt>
                                        </p:tgtEl>
                                        <p:attrNameLst>
                                          <p:attrName>style.visibility</p:attrName>
                                        </p:attrNameLst>
                                      </p:cBhvr>
                                      <p:to>
                                        <p:strVal val="visible"/>
                                      </p:to>
                                    </p:set>
                                    <p:animEffect filter="fade" transition="in">
                                      <p:cBhvr additive="repl">
                                        <p:cTn id="470" dur="1000"/>
                                        <p:tgtEl>
                                          <p:spTgt spid="173">
                                            <p:txEl>
                                              <p:pRg st="3" end="3"/>
                                            </p:txEl>
                                          </p:spTgt>
                                        </p:tgtEl>
                                      </p:cBhvr>
                                    </p:animEffect>
                                    <p:anim calcmode="lin" valueType="num">
                                      <p:cBhvr additive="repl">
                                        <p:cTn id="471" dur="1000" fill="hold"/>
                                        <p:tgtEl>
                                          <p:spTgt spid="173">
                                            <p:txEl>
                                              <p:pRg st="3" end="3"/>
                                            </p:txEl>
                                          </p:spTgt>
                                        </p:tgtEl>
                                        <p:attrNameLst>
                                          <p:attrName>ppt_x</p:attrName>
                                        </p:attrNameLst>
                                      </p:cBhvr>
                                      <p:tavLst>
                                        <p:tav tm="0">
                                          <p:val>
                                            <p:strVal val="#ppt_x"/>
                                          </p:val>
                                        </p:tav>
                                        <p:tav tm="100000">
                                          <p:val>
                                            <p:strVal val="#ppt_x"/>
                                          </p:val>
                                        </p:tav>
                                      </p:tavLst>
                                    </p:anim>
                                    <p:anim calcmode="lin" valueType="num">
                                      <p:cBhvr additive="repl">
                                        <p:cTn id="472" dur="1000" fill="hold"/>
                                        <p:tgtEl>
                                          <p:spTgt spid="17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4000" strike="noStrike" u="none">
                <a:solidFill>
                  <a:schemeClr val="dk2"/>
                </a:solidFill>
                <a:effectLst/>
                <a:uFillTx/>
                <a:latin typeface="Calibri"/>
              </a:rPr>
              <a:t>Points to covered</a:t>
            </a:r>
            <a:br>
              <a:rPr sz="4000"/>
            </a:br>
            <a:r>
              <a:rPr b="0" lang="en-US" sz="4000" strike="noStrike" u="none">
                <a:solidFill>
                  <a:schemeClr val="dk2"/>
                </a:solidFill>
                <a:effectLst/>
                <a:uFillTx/>
                <a:latin typeface="Calibri"/>
              </a:rPr>
              <a:t>Part I: Future Tends in cloud Computing</a:t>
            </a:r>
            <a:endParaRPr b="0" lang="en-US" sz="4000" strike="noStrike" u="none">
              <a:solidFill>
                <a:schemeClr val="dk1"/>
              </a:solidFill>
              <a:effectLst/>
              <a:uFillTx/>
              <a:latin typeface="Constantia"/>
            </a:endParaRPr>
          </a:p>
        </p:txBody>
      </p:sp>
      <p:sp>
        <p:nvSpPr>
          <p:cNvPr id="175"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Mobile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Automatic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Comet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Multimedia Cloud: IPTV</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Energy Aware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Jungle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704160"/>
            <a:ext cx="8229240" cy="667080"/>
          </a:xfrm>
          <a:prstGeom prst="rect">
            <a:avLst/>
          </a:prstGeom>
          <a:noFill/>
          <a:ln w="0">
            <a:noFill/>
          </a:ln>
        </p:spPr>
        <p:txBody>
          <a:bodyPr lIns="0" rIns="0" tIns="45000" bIns="0" anchor="b">
            <a:normAutofit fontScale="92500" lnSpcReduction="19999"/>
          </a:bodyPr>
          <a:p>
            <a:pPr indent="0">
              <a:lnSpc>
                <a:spcPct val="100000"/>
              </a:lnSpc>
              <a:buNone/>
            </a:pPr>
            <a:r>
              <a:rPr b="0" lang="en-IN" sz="5000" strike="noStrike" u="none">
                <a:solidFill>
                  <a:schemeClr val="dk2"/>
                </a:solidFill>
                <a:effectLst/>
                <a:uFillTx/>
                <a:latin typeface="Calibri"/>
              </a:rPr>
              <a:t>CometCloud</a:t>
            </a:r>
            <a:endParaRPr b="0" lang="en-US" sz="5000" strike="noStrike" u="none">
              <a:solidFill>
                <a:schemeClr val="dk1"/>
              </a:solidFill>
              <a:effectLst/>
              <a:uFillTx/>
              <a:latin typeface="Constantia"/>
            </a:endParaRPr>
          </a:p>
        </p:txBody>
      </p:sp>
      <p:sp>
        <p:nvSpPr>
          <p:cNvPr id="177" name="PlaceHolder 2"/>
          <p:cNvSpPr>
            <a:spLocks noGrp="1"/>
          </p:cNvSpPr>
          <p:nvPr>
            <p:ph/>
          </p:nvPr>
        </p:nvSpPr>
        <p:spPr>
          <a:xfrm>
            <a:off x="457200" y="1371600"/>
            <a:ext cx="8229240" cy="43887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Autonomic Computing motor for the cloud and grid environments is CometCloud.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Founded on the Comet decentralized coordination substrate/ layer</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Carries highly heterogeneous and dynamic cloud/grid infrastructures, integration of public/private clouds and autonomic cloudbursts.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Presents a distributed coordination space over the Chord overlay mesh and diverse kinds of programming paradigms, for example, Master/Worker, Workflow and MapReduce/ Hadoop.</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473" dur="indefinite" restart="never" nodeType="tmRoot">
          <p:childTnLst>
            <p:seq>
              <p:cTn id="474" dur="indefinite" nodeType="mainSeq">
                <p:childTnLst>
                  <p:par>
                    <p:cTn id="475" fill="hold">
                      <p:stCondLst>
                        <p:cond delay="indefinite"/>
                      </p:stCondLst>
                      <p:childTnLst>
                        <p:par>
                          <p:cTn id="476" fill="hold">
                            <p:stCondLst>
                              <p:cond delay="0"/>
                            </p:stCondLst>
                            <p:childTnLst>
                              <p:par>
                                <p:cTn id="477" nodeType="clickEffect" fill="hold" presetClass="entr" presetID="42">
                                  <p:stCondLst>
                                    <p:cond delay="0"/>
                                  </p:stCondLst>
                                  <p:childTnLst>
                                    <p:set>
                                      <p:cBhvr>
                                        <p:cTn id="478" dur="1" fill="hold">
                                          <p:stCondLst>
                                            <p:cond delay="0"/>
                                          </p:stCondLst>
                                        </p:cTn>
                                        <p:tgtEl>
                                          <p:spTgt spid="177">
                                            <p:txEl>
                                              <p:pRg st="0" end="0"/>
                                            </p:txEl>
                                          </p:spTgt>
                                        </p:tgtEl>
                                        <p:attrNameLst>
                                          <p:attrName>style.visibility</p:attrName>
                                        </p:attrNameLst>
                                      </p:cBhvr>
                                      <p:to>
                                        <p:strVal val="visible"/>
                                      </p:to>
                                    </p:set>
                                    <p:animEffect filter="fade" transition="in">
                                      <p:cBhvr additive="repl">
                                        <p:cTn id="479" dur="1000"/>
                                        <p:tgtEl>
                                          <p:spTgt spid="177">
                                            <p:txEl>
                                              <p:pRg st="0" end="0"/>
                                            </p:txEl>
                                          </p:spTgt>
                                        </p:tgtEl>
                                      </p:cBhvr>
                                    </p:animEffect>
                                    <p:anim calcmode="lin" valueType="num">
                                      <p:cBhvr additive="repl">
                                        <p:cTn id="480" dur="1000" fill="hold"/>
                                        <p:tgtEl>
                                          <p:spTgt spid="177">
                                            <p:txEl>
                                              <p:pRg st="0" end="0"/>
                                            </p:txEl>
                                          </p:spTgt>
                                        </p:tgtEl>
                                        <p:attrNameLst>
                                          <p:attrName>ppt_x</p:attrName>
                                        </p:attrNameLst>
                                      </p:cBhvr>
                                      <p:tavLst>
                                        <p:tav tm="0">
                                          <p:val>
                                            <p:strVal val="#ppt_x"/>
                                          </p:val>
                                        </p:tav>
                                        <p:tav tm="100000">
                                          <p:val>
                                            <p:strVal val="#ppt_x"/>
                                          </p:val>
                                        </p:tav>
                                      </p:tavLst>
                                    </p:anim>
                                    <p:anim calcmode="lin" valueType="num">
                                      <p:cBhvr additive="repl">
                                        <p:cTn id="481" dur="1000" fill="hold"/>
                                        <p:tgtEl>
                                          <p:spTgt spid="17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82" fill="hold">
                      <p:stCondLst>
                        <p:cond delay="indefinite"/>
                      </p:stCondLst>
                      <p:childTnLst>
                        <p:par>
                          <p:cTn id="483" fill="hold">
                            <p:stCondLst>
                              <p:cond delay="0"/>
                            </p:stCondLst>
                            <p:childTnLst>
                              <p:par>
                                <p:cTn id="484" nodeType="clickEffect" fill="hold" presetClass="entr" presetID="42">
                                  <p:stCondLst>
                                    <p:cond delay="0"/>
                                  </p:stCondLst>
                                  <p:childTnLst>
                                    <p:set>
                                      <p:cBhvr>
                                        <p:cTn id="485" dur="1" fill="hold">
                                          <p:stCondLst>
                                            <p:cond delay="0"/>
                                          </p:stCondLst>
                                        </p:cTn>
                                        <p:tgtEl>
                                          <p:spTgt spid="177">
                                            <p:txEl>
                                              <p:pRg st="1" end="1"/>
                                            </p:txEl>
                                          </p:spTgt>
                                        </p:tgtEl>
                                        <p:attrNameLst>
                                          <p:attrName>style.visibility</p:attrName>
                                        </p:attrNameLst>
                                      </p:cBhvr>
                                      <p:to>
                                        <p:strVal val="visible"/>
                                      </p:to>
                                    </p:set>
                                    <p:animEffect filter="fade" transition="in">
                                      <p:cBhvr additive="repl">
                                        <p:cTn id="486" dur="1000"/>
                                        <p:tgtEl>
                                          <p:spTgt spid="177">
                                            <p:txEl>
                                              <p:pRg st="1" end="1"/>
                                            </p:txEl>
                                          </p:spTgt>
                                        </p:tgtEl>
                                      </p:cBhvr>
                                    </p:animEffect>
                                    <p:anim calcmode="lin" valueType="num">
                                      <p:cBhvr additive="repl">
                                        <p:cTn id="487" dur="1000" fill="hold"/>
                                        <p:tgtEl>
                                          <p:spTgt spid="177">
                                            <p:txEl>
                                              <p:pRg st="1" end="1"/>
                                            </p:txEl>
                                          </p:spTgt>
                                        </p:tgtEl>
                                        <p:attrNameLst>
                                          <p:attrName>ppt_x</p:attrName>
                                        </p:attrNameLst>
                                      </p:cBhvr>
                                      <p:tavLst>
                                        <p:tav tm="0">
                                          <p:val>
                                            <p:strVal val="#ppt_x"/>
                                          </p:val>
                                        </p:tav>
                                        <p:tav tm="100000">
                                          <p:val>
                                            <p:strVal val="#ppt_x"/>
                                          </p:val>
                                        </p:tav>
                                      </p:tavLst>
                                    </p:anim>
                                    <p:anim calcmode="lin" valueType="num">
                                      <p:cBhvr additive="repl">
                                        <p:cTn id="488" dur="1000" fill="hold"/>
                                        <p:tgtEl>
                                          <p:spTgt spid="17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89" fill="hold">
                      <p:stCondLst>
                        <p:cond delay="indefinite"/>
                      </p:stCondLst>
                      <p:childTnLst>
                        <p:par>
                          <p:cTn id="490" fill="hold">
                            <p:stCondLst>
                              <p:cond delay="0"/>
                            </p:stCondLst>
                            <p:childTnLst>
                              <p:par>
                                <p:cTn id="491" nodeType="clickEffect" fill="hold" presetClass="entr" presetID="42">
                                  <p:stCondLst>
                                    <p:cond delay="0"/>
                                  </p:stCondLst>
                                  <p:childTnLst>
                                    <p:set>
                                      <p:cBhvr>
                                        <p:cTn id="492" dur="1" fill="hold">
                                          <p:stCondLst>
                                            <p:cond delay="0"/>
                                          </p:stCondLst>
                                        </p:cTn>
                                        <p:tgtEl>
                                          <p:spTgt spid="177">
                                            <p:txEl>
                                              <p:pRg st="2" end="2"/>
                                            </p:txEl>
                                          </p:spTgt>
                                        </p:tgtEl>
                                        <p:attrNameLst>
                                          <p:attrName>style.visibility</p:attrName>
                                        </p:attrNameLst>
                                      </p:cBhvr>
                                      <p:to>
                                        <p:strVal val="visible"/>
                                      </p:to>
                                    </p:set>
                                    <p:animEffect filter="fade" transition="in">
                                      <p:cBhvr additive="repl">
                                        <p:cTn id="493" dur="1000"/>
                                        <p:tgtEl>
                                          <p:spTgt spid="177">
                                            <p:txEl>
                                              <p:pRg st="2" end="2"/>
                                            </p:txEl>
                                          </p:spTgt>
                                        </p:tgtEl>
                                      </p:cBhvr>
                                    </p:animEffect>
                                    <p:anim calcmode="lin" valueType="num">
                                      <p:cBhvr additive="repl">
                                        <p:cTn id="494" dur="1000" fill="hold"/>
                                        <p:tgtEl>
                                          <p:spTgt spid="177">
                                            <p:txEl>
                                              <p:pRg st="2" end="2"/>
                                            </p:txEl>
                                          </p:spTgt>
                                        </p:tgtEl>
                                        <p:attrNameLst>
                                          <p:attrName>ppt_x</p:attrName>
                                        </p:attrNameLst>
                                      </p:cBhvr>
                                      <p:tavLst>
                                        <p:tav tm="0">
                                          <p:val>
                                            <p:strVal val="#ppt_x"/>
                                          </p:val>
                                        </p:tav>
                                        <p:tav tm="100000">
                                          <p:val>
                                            <p:strVal val="#ppt_x"/>
                                          </p:val>
                                        </p:tav>
                                      </p:tavLst>
                                    </p:anim>
                                    <p:anim calcmode="lin" valueType="num">
                                      <p:cBhvr additive="repl">
                                        <p:cTn id="495" dur="1000" fill="hold"/>
                                        <p:tgtEl>
                                          <p:spTgt spid="17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96" fill="hold">
                      <p:stCondLst>
                        <p:cond delay="indefinite"/>
                      </p:stCondLst>
                      <p:childTnLst>
                        <p:par>
                          <p:cTn id="497" fill="hold">
                            <p:stCondLst>
                              <p:cond delay="0"/>
                            </p:stCondLst>
                            <p:childTnLst>
                              <p:par>
                                <p:cTn id="498" nodeType="clickEffect" fill="hold" presetClass="entr" presetID="42">
                                  <p:stCondLst>
                                    <p:cond delay="0"/>
                                  </p:stCondLst>
                                  <p:childTnLst>
                                    <p:set>
                                      <p:cBhvr>
                                        <p:cTn id="499" dur="1" fill="hold">
                                          <p:stCondLst>
                                            <p:cond delay="0"/>
                                          </p:stCondLst>
                                        </p:cTn>
                                        <p:tgtEl>
                                          <p:spTgt spid="177">
                                            <p:txEl>
                                              <p:pRg st="3" end="3"/>
                                            </p:txEl>
                                          </p:spTgt>
                                        </p:tgtEl>
                                        <p:attrNameLst>
                                          <p:attrName>style.visibility</p:attrName>
                                        </p:attrNameLst>
                                      </p:cBhvr>
                                      <p:to>
                                        <p:strVal val="visible"/>
                                      </p:to>
                                    </p:set>
                                    <p:animEffect filter="fade" transition="in">
                                      <p:cBhvr additive="repl">
                                        <p:cTn id="500" dur="1000"/>
                                        <p:tgtEl>
                                          <p:spTgt spid="177">
                                            <p:txEl>
                                              <p:pRg st="3" end="3"/>
                                            </p:txEl>
                                          </p:spTgt>
                                        </p:tgtEl>
                                      </p:cBhvr>
                                    </p:animEffect>
                                    <p:anim calcmode="lin" valueType="num">
                                      <p:cBhvr additive="repl">
                                        <p:cTn id="501" dur="1000" fill="hold"/>
                                        <p:tgtEl>
                                          <p:spTgt spid="177">
                                            <p:txEl>
                                              <p:pRg st="3" end="3"/>
                                            </p:txEl>
                                          </p:spTgt>
                                        </p:tgtEl>
                                        <p:attrNameLst>
                                          <p:attrName>ppt_x</p:attrName>
                                        </p:attrNameLst>
                                      </p:cBhvr>
                                      <p:tavLst>
                                        <p:tav tm="0">
                                          <p:val>
                                            <p:strVal val="#ppt_x"/>
                                          </p:val>
                                        </p:tav>
                                        <p:tav tm="100000">
                                          <p:val>
                                            <p:strVal val="#ppt_x"/>
                                          </p:val>
                                        </p:tav>
                                      </p:tavLst>
                                    </p:anim>
                                    <p:anim calcmode="lin" valueType="num">
                                      <p:cBhvr additive="repl">
                                        <p:cTn id="502" dur="1000" fill="hold"/>
                                        <p:tgtEl>
                                          <p:spTgt spid="17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179"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CometCloud carries autonomic cloudbursts and autonomic cloud-bridging on a virtual cloud which incorporates localized computational environments and public cloud services on-the-fly.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Also, it carries real-world technical and technology applications.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503" dur="indefinite" restart="never" nodeType="tmRoot">
          <p:childTnLst>
            <p:seq>
              <p:cTn id="504" dur="indefinite" nodeType="mainSeq">
                <p:childTnLst>
                  <p:par>
                    <p:cTn id="505" fill="hold">
                      <p:stCondLst>
                        <p:cond delay="indefinite"/>
                      </p:stCondLst>
                      <p:childTnLst>
                        <p:par>
                          <p:cTn id="506" fill="hold">
                            <p:stCondLst>
                              <p:cond delay="0"/>
                            </p:stCondLst>
                            <p:childTnLst>
                              <p:par>
                                <p:cTn id="507" nodeType="clickEffect" fill="hold" presetClass="entr" presetID="42">
                                  <p:stCondLst>
                                    <p:cond delay="0"/>
                                  </p:stCondLst>
                                  <p:childTnLst>
                                    <p:set>
                                      <p:cBhvr>
                                        <p:cTn id="508" dur="1" fill="hold">
                                          <p:stCondLst>
                                            <p:cond delay="0"/>
                                          </p:stCondLst>
                                        </p:cTn>
                                        <p:tgtEl>
                                          <p:spTgt spid="179">
                                            <p:txEl>
                                              <p:pRg st="0" end="0"/>
                                            </p:txEl>
                                          </p:spTgt>
                                        </p:tgtEl>
                                        <p:attrNameLst>
                                          <p:attrName>style.visibility</p:attrName>
                                        </p:attrNameLst>
                                      </p:cBhvr>
                                      <p:to>
                                        <p:strVal val="visible"/>
                                      </p:to>
                                    </p:set>
                                    <p:animEffect filter="fade" transition="in">
                                      <p:cBhvr additive="repl">
                                        <p:cTn id="509" dur="1000"/>
                                        <p:tgtEl>
                                          <p:spTgt spid="179">
                                            <p:txEl>
                                              <p:pRg st="0" end="0"/>
                                            </p:txEl>
                                          </p:spTgt>
                                        </p:tgtEl>
                                      </p:cBhvr>
                                    </p:animEffect>
                                    <p:anim calcmode="lin" valueType="num">
                                      <p:cBhvr additive="repl">
                                        <p:cTn id="510" dur="1000" fill="hold"/>
                                        <p:tgtEl>
                                          <p:spTgt spid="179">
                                            <p:txEl>
                                              <p:pRg st="0" end="0"/>
                                            </p:txEl>
                                          </p:spTgt>
                                        </p:tgtEl>
                                        <p:attrNameLst>
                                          <p:attrName>ppt_x</p:attrName>
                                        </p:attrNameLst>
                                      </p:cBhvr>
                                      <p:tavLst>
                                        <p:tav tm="0">
                                          <p:val>
                                            <p:strVal val="#ppt_x"/>
                                          </p:val>
                                        </p:tav>
                                        <p:tav tm="100000">
                                          <p:val>
                                            <p:strVal val="#ppt_x"/>
                                          </p:val>
                                        </p:tav>
                                      </p:tavLst>
                                    </p:anim>
                                    <p:anim calcmode="lin" valueType="num">
                                      <p:cBhvr additive="repl">
                                        <p:cTn id="511" dur="1000" fill="hold"/>
                                        <p:tgtEl>
                                          <p:spTgt spid="1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12" fill="hold">
                      <p:stCondLst>
                        <p:cond delay="indefinite"/>
                      </p:stCondLst>
                      <p:childTnLst>
                        <p:par>
                          <p:cTn id="513" fill="hold">
                            <p:stCondLst>
                              <p:cond delay="0"/>
                            </p:stCondLst>
                            <p:childTnLst>
                              <p:par>
                                <p:cTn id="514" nodeType="clickEffect" fill="hold" presetClass="entr" presetID="42">
                                  <p:stCondLst>
                                    <p:cond delay="0"/>
                                  </p:stCondLst>
                                  <p:childTnLst>
                                    <p:set>
                                      <p:cBhvr>
                                        <p:cTn id="515" dur="1" fill="hold">
                                          <p:stCondLst>
                                            <p:cond delay="0"/>
                                          </p:stCondLst>
                                        </p:cTn>
                                        <p:tgtEl>
                                          <p:spTgt spid="179">
                                            <p:txEl>
                                              <p:pRg st="1" end="1"/>
                                            </p:txEl>
                                          </p:spTgt>
                                        </p:tgtEl>
                                        <p:attrNameLst>
                                          <p:attrName>style.visibility</p:attrName>
                                        </p:attrNameLst>
                                      </p:cBhvr>
                                      <p:to>
                                        <p:strVal val="visible"/>
                                      </p:to>
                                    </p:set>
                                    <p:animEffect filter="fade" transition="in">
                                      <p:cBhvr additive="repl">
                                        <p:cTn id="516" dur="1000"/>
                                        <p:tgtEl>
                                          <p:spTgt spid="179">
                                            <p:txEl>
                                              <p:pRg st="1" end="1"/>
                                            </p:txEl>
                                          </p:spTgt>
                                        </p:tgtEl>
                                      </p:cBhvr>
                                    </p:animEffect>
                                    <p:anim calcmode="lin" valueType="num">
                                      <p:cBhvr additive="repl">
                                        <p:cTn id="517" dur="1000" fill="hold"/>
                                        <p:tgtEl>
                                          <p:spTgt spid="179">
                                            <p:txEl>
                                              <p:pRg st="1" end="1"/>
                                            </p:txEl>
                                          </p:spTgt>
                                        </p:tgtEl>
                                        <p:attrNameLst>
                                          <p:attrName>ppt_x</p:attrName>
                                        </p:attrNameLst>
                                      </p:cBhvr>
                                      <p:tavLst>
                                        <p:tav tm="0">
                                          <p:val>
                                            <p:strVal val="#ppt_x"/>
                                          </p:val>
                                        </p:tav>
                                        <p:tav tm="100000">
                                          <p:val>
                                            <p:strVal val="#ppt_x"/>
                                          </p:val>
                                        </p:tav>
                                      </p:tavLst>
                                    </p:anim>
                                    <p:anim calcmode="lin" valueType="num">
                                      <p:cBhvr additive="repl">
                                        <p:cTn id="518" dur="1000" fill="hold"/>
                                        <p:tgtEl>
                                          <p:spTgt spid="17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type="title"/>
          </p:nvPr>
        </p:nvSpPr>
        <p:spPr>
          <a:xfrm>
            <a:off x="457200" y="704160"/>
            <a:ext cx="8534160" cy="1142640"/>
          </a:xfrm>
          <a:prstGeom prst="rect">
            <a:avLst/>
          </a:prstGeom>
          <a:noFill/>
          <a:ln w="0">
            <a:noFill/>
          </a:ln>
        </p:spPr>
        <p:txBody>
          <a:bodyPr lIns="0" rIns="0" tIns="45000" bIns="0" anchor="b">
            <a:noAutofit/>
          </a:bodyPr>
          <a:p>
            <a:pPr indent="0">
              <a:lnSpc>
                <a:spcPct val="100000"/>
              </a:lnSpc>
              <a:buNone/>
            </a:pPr>
            <a:r>
              <a:rPr b="0" lang="en-US" sz="4000" strike="noStrike" u="none">
                <a:solidFill>
                  <a:schemeClr val="dk2"/>
                </a:solidFill>
                <a:effectLst/>
                <a:uFillTx/>
                <a:latin typeface="Calibri"/>
              </a:rPr>
              <a:t>Points to cover</a:t>
            </a:r>
            <a:br>
              <a:rPr sz="4000"/>
            </a:br>
            <a:r>
              <a:rPr b="0" lang="en-US" sz="4000" strike="noStrike" u="none">
                <a:solidFill>
                  <a:schemeClr val="dk2"/>
                </a:solidFill>
                <a:effectLst/>
                <a:uFillTx/>
                <a:latin typeface="Calibri"/>
              </a:rPr>
              <a:t>Part I: Future Trends in cloud Computing</a:t>
            </a:r>
            <a:endParaRPr b="0" lang="en-US" sz="4000" strike="noStrike" u="none">
              <a:solidFill>
                <a:schemeClr val="dk1"/>
              </a:solidFill>
              <a:effectLst/>
              <a:uFillTx/>
              <a:latin typeface="Constantia"/>
            </a:endParaRPr>
          </a:p>
        </p:txBody>
      </p:sp>
      <p:sp>
        <p:nvSpPr>
          <p:cNvPr id="129"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Mobile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Automatic Cloud Computing: Comet Cloud.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Multimedia Cloud: IPTV</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Energy Aware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Jungle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PlaceHolder 1"/>
          <p:cNvSpPr>
            <a:spLocks noGrp="1"/>
          </p:cNvSpPr>
          <p:nvPr>
            <p:ph type="title"/>
          </p:nvPr>
        </p:nvSpPr>
        <p:spPr>
          <a:xfrm>
            <a:off x="457200" y="704160"/>
            <a:ext cx="8229240" cy="591120"/>
          </a:xfrm>
          <a:prstGeom prst="rect">
            <a:avLst/>
          </a:prstGeom>
          <a:noFill/>
          <a:ln w="0">
            <a:noFill/>
          </a:ln>
        </p:spPr>
        <p:txBody>
          <a:bodyPr lIns="0" rIns="0" tIns="45000" bIns="0" anchor="b">
            <a:normAutofit fontScale="85000" lnSpcReduction="19999"/>
          </a:bodyPr>
          <a:p>
            <a:pPr indent="0">
              <a:lnSpc>
                <a:spcPct val="100000"/>
              </a:lnSpc>
              <a:buNone/>
            </a:pPr>
            <a:r>
              <a:rPr b="0" lang="en-US" sz="5000" strike="noStrike" u="none">
                <a:solidFill>
                  <a:schemeClr val="dk2"/>
                </a:solidFill>
                <a:effectLst/>
                <a:uFillTx/>
                <a:latin typeface="Calibri"/>
              </a:rPr>
              <a:t>Comet</a:t>
            </a:r>
            <a:endParaRPr b="0" lang="en-US" sz="5000" strike="noStrike" u="none">
              <a:solidFill>
                <a:schemeClr val="dk1"/>
              </a:solidFill>
              <a:effectLst/>
              <a:uFillTx/>
              <a:latin typeface="Constantia"/>
            </a:endParaRPr>
          </a:p>
        </p:txBody>
      </p:sp>
      <p:sp>
        <p:nvSpPr>
          <p:cNvPr id="181" name="PlaceHolder 2"/>
          <p:cNvSpPr>
            <a:spLocks noGrp="1"/>
          </p:cNvSpPr>
          <p:nvPr>
            <p:ph/>
          </p:nvPr>
        </p:nvSpPr>
        <p:spPr>
          <a:xfrm>
            <a:off x="457200" y="1295280"/>
            <a:ext cx="8534160" cy="5028840"/>
          </a:xfrm>
          <a:prstGeom prst="rect">
            <a:avLst/>
          </a:prstGeom>
          <a:noFill/>
          <a:ln w="0">
            <a:noFill/>
          </a:ln>
        </p:spPr>
        <p:txBody>
          <a:bodyPr lIns="90000" rIns="90000" tIns="45000" bIns="45000" anchor="t">
            <a:normAutofit fontScale="92500"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Aim: to recognize a virtual computational cloud with resizable computing capability, which incorporates localized computational environments and public cloud services on-demand and supply abstractions and means to support a variety of programming paradigms and submissions requirements.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Specifically, CometCloud provides policy-based autonomic cloud spanning and cloud bursting.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Autonomic cloud spanning gives on-the-fly integration of localized computational environments (data centres, grids) and public cloud services (such as Amazon EC2 and Eucalyptus) and autonomic cloud bursting gives dynamic submission scale-out to address dynamic workloads, spikes in claims and other farthest requirements.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519" dur="indefinite" restart="never" nodeType="tmRoot">
          <p:childTnLst>
            <p:seq>
              <p:cTn id="520" dur="indefinite" nodeType="mainSeq">
                <p:childTnLst>
                  <p:par>
                    <p:cTn id="521" fill="hold">
                      <p:stCondLst>
                        <p:cond delay="indefinite"/>
                      </p:stCondLst>
                      <p:childTnLst>
                        <p:par>
                          <p:cTn id="522" fill="hold">
                            <p:stCondLst>
                              <p:cond delay="0"/>
                            </p:stCondLst>
                            <p:childTnLst>
                              <p:par>
                                <p:cTn id="523" nodeType="clickEffect" fill="hold" presetClass="entr" presetID="42">
                                  <p:stCondLst>
                                    <p:cond delay="0"/>
                                  </p:stCondLst>
                                  <p:childTnLst>
                                    <p:set>
                                      <p:cBhvr>
                                        <p:cTn id="524" dur="1" fill="hold">
                                          <p:stCondLst>
                                            <p:cond delay="0"/>
                                          </p:stCondLst>
                                        </p:cTn>
                                        <p:tgtEl>
                                          <p:spTgt spid="181">
                                            <p:txEl>
                                              <p:pRg st="0" end="0"/>
                                            </p:txEl>
                                          </p:spTgt>
                                        </p:tgtEl>
                                        <p:attrNameLst>
                                          <p:attrName>style.visibility</p:attrName>
                                        </p:attrNameLst>
                                      </p:cBhvr>
                                      <p:to>
                                        <p:strVal val="visible"/>
                                      </p:to>
                                    </p:set>
                                    <p:animEffect filter="fade" transition="in">
                                      <p:cBhvr additive="repl">
                                        <p:cTn id="525" dur="1000"/>
                                        <p:tgtEl>
                                          <p:spTgt spid="181">
                                            <p:txEl>
                                              <p:pRg st="0" end="0"/>
                                            </p:txEl>
                                          </p:spTgt>
                                        </p:tgtEl>
                                      </p:cBhvr>
                                    </p:animEffect>
                                    <p:anim calcmode="lin" valueType="num">
                                      <p:cBhvr additive="repl">
                                        <p:cTn id="526" dur="1000" fill="hold"/>
                                        <p:tgtEl>
                                          <p:spTgt spid="181">
                                            <p:txEl>
                                              <p:pRg st="0" end="0"/>
                                            </p:txEl>
                                          </p:spTgt>
                                        </p:tgtEl>
                                        <p:attrNameLst>
                                          <p:attrName>ppt_x</p:attrName>
                                        </p:attrNameLst>
                                      </p:cBhvr>
                                      <p:tavLst>
                                        <p:tav tm="0">
                                          <p:val>
                                            <p:strVal val="#ppt_x"/>
                                          </p:val>
                                        </p:tav>
                                        <p:tav tm="100000">
                                          <p:val>
                                            <p:strVal val="#ppt_x"/>
                                          </p:val>
                                        </p:tav>
                                      </p:tavLst>
                                    </p:anim>
                                    <p:anim calcmode="lin" valueType="num">
                                      <p:cBhvr additive="repl">
                                        <p:cTn id="527" dur="1000" fill="hold"/>
                                        <p:tgtEl>
                                          <p:spTgt spid="18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8" fill="hold">
                      <p:stCondLst>
                        <p:cond delay="indefinite"/>
                      </p:stCondLst>
                      <p:childTnLst>
                        <p:par>
                          <p:cTn id="529" fill="hold">
                            <p:stCondLst>
                              <p:cond delay="0"/>
                            </p:stCondLst>
                            <p:childTnLst>
                              <p:par>
                                <p:cTn id="530" nodeType="clickEffect" fill="hold" presetClass="entr" presetID="42">
                                  <p:stCondLst>
                                    <p:cond delay="0"/>
                                  </p:stCondLst>
                                  <p:childTnLst>
                                    <p:set>
                                      <p:cBhvr>
                                        <p:cTn id="531" dur="1" fill="hold">
                                          <p:stCondLst>
                                            <p:cond delay="0"/>
                                          </p:stCondLst>
                                        </p:cTn>
                                        <p:tgtEl>
                                          <p:spTgt spid="181">
                                            <p:txEl>
                                              <p:pRg st="1" end="1"/>
                                            </p:txEl>
                                          </p:spTgt>
                                        </p:tgtEl>
                                        <p:attrNameLst>
                                          <p:attrName>style.visibility</p:attrName>
                                        </p:attrNameLst>
                                      </p:cBhvr>
                                      <p:to>
                                        <p:strVal val="visible"/>
                                      </p:to>
                                    </p:set>
                                    <p:animEffect filter="fade" transition="in">
                                      <p:cBhvr additive="repl">
                                        <p:cTn id="532" dur="1000"/>
                                        <p:tgtEl>
                                          <p:spTgt spid="181">
                                            <p:txEl>
                                              <p:pRg st="1" end="1"/>
                                            </p:txEl>
                                          </p:spTgt>
                                        </p:tgtEl>
                                      </p:cBhvr>
                                    </p:animEffect>
                                    <p:anim calcmode="lin" valueType="num">
                                      <p:cBhvr additive="repl">
                                        <p:cTn id="533" dur="1000" fill="hold"/>
                                        <p:tgtEl>
                                          <p:spTgt spid="181">
                                            <p:txEl>
                                              <p:pRg st="1" end="1"/>
                                            </p:txEl>
                                          </p:spTgt>
                                        </p:tgtEl>
                                        <p:attrNameLst>
                                          <p:attrName>ppt_x</p:attrName>
                                        </p:attrNameLst>
                                      </p:cBhvr>
                                      <p:tavLst>
                                        <p:tav tm="0">
                                          <p:val>
                                            <p:strVal val="#ppt_x"/>
                                          </p:val>
                                        </p:tav>
                                        <p:tav tm="100000">
                                          <p:val>
                                            <p:strVal val="#ppt_x"/>
                                          </p:val>
                                        </p:tav>
                                      </p:tavLst>
                                    </p:anim>
                                    <p:anim calcmode="lin" valueType="num">
                                      <p:cBhvr additive="repl">
                                        <p:cTn id="534" dur="1000" fill="hold"/>
                                        <p:tgtEl>
                                          <p:spTgt spid="18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35" fill="hold">
                      <p:stCondLst>
                        <p:cond delay="indefinite"/>
                      </p:stCondLst>
                      <p:childTnLst>
                        <p:par>
                          <p:cTn id="536" fill="hold">
                            <p:stCondLst>
                              <p:cond delay="0"/>
                            </p:stCondLst>
                            <p:childTnLst>
                              <p:par>
                                <p:cTn id="537" nodeType="clickEffect" fill="hold" presetClass="entr" presetID="42">
                                  <p:stCondLst>
                                    <p:cond delay="0"/>
                                  </p:stCondLst>
                                  <p:childTnLst>
                                    <p:set>
                                      <p:cBhvr>
                                        <p:cTn id="538" dur="1" fill="hold">
                                          <p:stCondLst>
                                            <p:cond delay="0"/>
                                          </p:stCondLst>
                                        </p:cTn>
                                        <p:tgtEl>
                                          <p:spTgt spid="181">
                                            <p:txEl>
                                              <p:pRg st="2" end="2"/>
                                            </p:txEl>
                                          </p:spTgt>
                                        </p:tgtEl>
                                        <p:attrNameLst>
                                          <p:attrName>style.visibility</p:attrName>
                                        </p:attrNameLst>
                                      </p:cBhvr>
                                      <p:to>
                                        <p:strVal val="visible"/>
                                      </p:to>
                                    </p:set>
                                    <p:animEffect filter="fade" transition="in">
                                      <p:cBhvr additive="repl">
                                        <p:cTn id="539" dur="1000"/>
                                        <p:tgtEl>
                                          <p:spTgt spid="181">
                                            <p:txEl>
                                              <p:pRg st="2" end="2"/>
                                            </p:txEl>
                                          </p:spTgt>
                                        </p:tgtEl>
                                      </p:cBhvr>
                                    </p:animEffect>
                                    <p:anim calcmode="lin" valueType="num">
                                      <p:cBhvr additive="repl">
                                        <p:cTn id="540" dur="1000" fill="hold"/>
                                        <p:tgtEl>
                                          <p:spTgt spid="181">
                                            <p:txEl>
                                              <p:pRg st="2" end="2"/>
                                            </p:txEl>
                                          </p:spTgt>
                                        </p:tgtEl>
                                        <p:attrNameLst>
                                          <p:attrName>ppt_x</p:attrName>
                                        </p:attrNameLst>
                                      </p:cBhvr>
                                      <p:tavLst>
                                        <p:tav tm="0">
                                          <p:val>
                                            <p:strVal val="#ppt_x"/>
                                          </p:val>
                                        </p:tav>
                                        <p:tav tm="100000">
                                          <p:val>
                                            <p:strVal val="#ppt_x"/>
                                          </p:val>
                                        </p:tav>
                                      </p:tavLst>
                                    </p:anim>
                                    <p:anim calcmode="lin" valueType="num">
                                      <p:cBhvr additive="repl">
                                        <p:cTn id="541" dur="1000" fill="hold"/>
                                        <p:tgtEl>
                                          <p:spTgt spid="18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704160"/>
            <a:ext cx="8229240" cy="591120"/>
          </a:xfrm>
          <a:prstGeom prst="rect">
            <a:avLst/>
          </a:prstGeom>
          <a:noFill/>
          <a:ln w="0">
            <a:noFill/>
          </a:ln>
        </p:spPr>
        <p:txBody>
          <a:bodyPr lIns="0" rIns="0" tIns="45000" bIns="0" anchor="b">
            <a:normAutofit fontScale="85000" lnSpcReduction="19999"/>
          </a:bodyPr>
          <a:p>
            <a:pPr indent="0">
              <a:lnSpc>
                <a:spcPct val="100000"/>
              </a:lnSpc>
              <a:buNone/>
            </a:pPr>
            <a:r>
              <a:rPr b="0" lang="en-US" sz="5000" strike="noStrike" u="none">
                <a:solidFill>
                  <a:schemeClr val="dk2"/>
                </a:solidFill>
                <a:effectLst/>
                <a:uFillTx/>
                <a:latin typeface="Calibri"/>
              </a:rPr>
              <a:t>What is a CometCloud adept of?</a:t>
            </a:r>
            <a:endParaRPr b="0" lang="en-US" sz="5000" strike="noStrike" u="none">
              <a:solidFill>
                <a:schemeClr val="dk1"/>
              </a:solidFill>
              <a:effectLst/>
              <a:uFillTx/>
              <a:latin typeface="Constantia"/>
            </a:endParaRPr>
          </a:p>
        </p:txBody>
      </p:sp>
      <p:sp>
        <p:nvSpPr>
          <p:cNvPr id="183" name="PlaceHolder 2"/>
          <p:cNvSpPr>
            <a:spLocks noGrp="1"/>
          </p:cNvSpPr>
          <p:nvPr>
            <p:ph/>
          </p:nvPr>
        </p:nvSpPr>
        <p:spPr>
          <a:xfrm>
            <a:off x="457200" y="1219320"/>
            <a:ext cx="8229240" cy="51051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Support centre programming paradigms for real-world facts and numbers and compute intensive submissions.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Enable autonomic cloudbursts and cloud-bridging and on-demand scale-out and scale-in, propelled by dynamic principles, financial forms, QoS constraints, etc.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Programming scheme support deployment of native (Java as well as non-Java) applications with and without change.</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Current deployments encompass a virtual cloud integrating Amazon EC2, Eucalyptus, localized clusters and the TeraGrid.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Incorporate means for fault-tolerance to handle node and connection flops and recovery.</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542" dur="indefinite" restart="never" nodeType="tmRoot">
          <p:childTnLst>
            <p:seq>
              <p:cTn id="543" dur="indefinite" nodeType="mainSeq">
                <p:childTnLst>
                  <p:par>
                    <p:cTn id="544" fill="hold">
                      <p:stCondLst>
                        <p:cond delay="indefinite"/>
                      </p:stCondLst>
                      <p:childTnLst>
                        <p:par>
                          <p:cTn id="545" fill="hold">
                            <p:stCondLst>
                              <p:cond delay="0"/>
                            </p:stCondLst>
                            <p:childTnLst>
                              <p:par>
                                <p:cTn id="546" nodeType="clickEffect" fill="hold" presetClass="entr" presetID="42">
                                  <p:stCondLst>
                                    <p:cond delay="0"/>
                                  </p:stCondLst>
                                  <p:childTnLst>
                                    <p:set>
                                      <p:cBhvr>
                                        <p:cTn id="547" dur="1" fill="hold">
                                          <p:stCondLst>
                                            <p:cond delay="0"/>
                                          </p:stCondLst>
                                        </p:cTn>
                                        <p:tgtEl>
                                          <p:spTgt spid="183">
                                            <p:txEl>
                                              <p:pRg st="0" end="0"/>
                                            </p:txEl>
                                          </p:spTgt>
                                        </p:tgtEl>
                                        <p:attrNameLst>
                                          <p:attrName>style.visibility</p:attrName>
                                        </p:attrNameLst>
                                      </p:cBhvr>
                                      <p:to>
                                        <p:strVal val="visible"/>
                                      </p:to>
                                    </p:set>
                                    <p:animEffect filter="fade" transition="in">
                                      <p:cBhvr additive="repl">
                                        <p:cTn id="548" dur="1000"/>
                                        <p:tgtEl>
                                          <p:spTgt spid="183">
                                            <p:txEl>
                                              <p:pRg st="0" end="0"/>
                                            </p:txEl>
                                          </p:spTgt>
                                        </p:tgtEl>
                                      </p:cBhvr>
                                    </p:animEffect>
                                    <p:anim calcmode="lin" valueType="num">
                                      <p:cBhvr additive="repl">
                                        <p:cTn id="549" dur="1000" fill="hold"/>
                                        <p:tgtEl>
                                          <p:spTgt spid="183">
                                            <p:txEl>
                                              <p:pRg st="0" end="0"/>
                                            </p:txEl>
                                          </p:spTgt>
                                        </p:tgtEl>
                                        <p:attrNameLst>
                                          <p:attrName>ppt_x</p:attrName>
                                        </p:attrNameLst>
                                      </p:cBhvr>
                                      <p:tavLst>
                                        <p:tav tm="0">
                                          <p:val>
                                            <p:strVal val="#ppt_x"/>
                                          </p:val>
                                        </p:tav>
                                        <p:tav tm="100000">
                                          <p:val>
                                            <p:strVal val="#ppt_x"/>
                                          </p:val>
                                        </p:tav>
                                      </p:tavLst>
                                    </p:anim>
                                    <p:anim calcmode="lin" valueType="num">
                                      <p:cBhvr additive="repl">
                                        <p:cTn id="550" dur="1000" fill="hold"/>
                                        <p:tgtEl>
                                          <p:spTgt spid="18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51" fill="hold">
                      <p:stCondLst>
                        <p:cond delay="indefinite"/>
                      </p:stCondLst>
                      <p:childTnLst>
                        <p:par>
                          <p:cTn id="552" fill="hold">
                            <p:stCondLst>
                              <p:cond delay="0"/>
                            </p:stCondLst>
                            <p:childTnLst>
                              <p:par>
                                <p:cTn id="553" nodeType="clickEffect" fill="hold" presetClass="entr" presetID="42">
                                  <p:stCondLst>
                                    <p:cond delay="0"/>
                                  </p:stCondLst>
                                  <p:childTnLst>
                                    <p:set>
                                      <p:cBhvr>
                                        <p:cTn id="554" dur="1" fill="hold">
                                          <p:stCondLst>
                                            <p:cond delay="0"/>
                                          </p:stCondLst>
                                        </p:cTn>
                                        <p:tgtEl>
                                          <p:spTgt spid="183">
                                            <p:txEl>
                                              <p:pRg st="1" end="1"/>
                                            </p:txEl>
                                          </p:spTgt>
                                        </p:tgtEl>
                                        <p:attrNameLst>
                                          <p:attrName>style.visibility</p:attrName>
                                        </p:attrNameLst>
                                      </p:cBhvr>
                                      <p:to>
                                        <p:strVal val="visible"/>
                                      </p:to>
                                    </p:set>
                                    <p:animEffect filter="fade" transition="in">
                                      <p:cBhvr additive="repl">
                                        <p:cTn id="555" dur="1000"/>
                                        <p:tgtEl>
                                          <p:spTgt spid="183">
                                            <p:txEl>
                                              <p:pRg st="1" end="1"/>
                                            </p:txEl>
                                          </p:spTgt>
                                        </p:tgtEl>
                                      </p:cBhvr>
                                    </p:animEffect>
                                    <p:anim calcmode="lin" valueType="num">
                                      <p:cBhvr additive="repl">
                                        <p:cTn id="556" dur="1000" fill="hold"/>
                                        <p:tgtEl>
                                          <p:spTgt spid="183">
                                            <p:txEl>
                                              <p:pRg st="1" end="1"/>
                                            </p:txEl>
                                          </p:spTgt>
                                        </p:tgtEl>
                                        <p:attrNameLst>
                                          <p:attrName>ppt_x</p:attrName>
                                        </p:attrNameLst>
                                      </p:cBhvr>
                                      <p:tavLst>
                                        <p:tav tm="0">
                                          <p:val>
                                            <p:strVal val="#ppt_x"/>
                                          </p:val>
                                        </p:tav>
                                        <p:tav tm="100000">
                                          <p:val>
                                            <p:strVal val="#ppt_x"/>
                                          </p:val>
                                        </p:tav>
                                      </p:tavLst>
                                    </p:anim>
                                    <p:anim calcmode="lin" valueType="num">
                                      <p:cBhvr additive="repl">
                                        <p:cTn id="557" dur="1000" fill="hold"/>
                                        <p:tgtEl>
                                          <p:spTgt spid="18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58" fill="hold">
                      <p:stCondLst>
                        <p:cond delay="indefinite"/>
                      </p:stCondLst>
                      <p:childTnLst>
                        <p:par>
                          <p:cTn id="559" fill="hold">
                            <p:stCondLst>
                              <p:cond delay="0"/>
                            </p:stCondLst>
                            <p:childTnLst>
                              <p:par>
                                <p:cTn id="560" nodeType="clickEffect" fill="hold" presetClass="entr" presetID="42">
                                  <p:stCondLst>
                                    <p:cond delay="0"/>
                                  </p:stCondLst>
                                  <p:childTnLst>
                                    <p:set>
                                      <p:cBhvr>
                                        <p:cTn id="561" dur="1" fill="hold">
                                          <p:stCondLst>
                                            <p:cond delay="0"/>
                                          </p:stCondLst>
                                        </p:cTn>
                                        <p:tgtEl>
                                          <p:spTgt spid="183">
                                            <p:txEl>
                                              <p:pRg st="2" end="2"/>
                                            </p:txEl>
                                          </p:spTgt>
                                        </p:tgtEl>
                                        <p:attrNameLst>
                                          <p:attrName>style.visibility</p:attrName>
                                        </p:attrNameLst>
                                      </p:cBhvr>
                                      <p:to>
                                        <p:strVal val="visible"/>
                                      </p:to>
                                    </p:set>
                                    <p:animEffect filter="fade" transition="in">
                                      <p:cBhvr additive="repl">
                                        <p:cTn id="562" dur="1000"/>
                                        <p:tgtEl>
                                          <p:spTgt spid="183">
                                            <p:txEl>
                                              <p:pRg st="2" end="2"/>
                                            </p:txEl>
                                          </p:spTgt>
                                        </p:tgtEl>
                                      </p:cBhvr>
                                    </p:animEffect>
                                    <p:anim calcmode="lin" valueType="num">
                                      <p:cBhvr additive="repl">
                                        <p:cTn id="563" dur="1000" fill="hold"/>
                                        <p:tgtEl>
                                          <p:spTgt spid="183">
                                            <p:txEl>
                                              <p:pRg st="2" end="2"/>
                                            </p:txEl>
                                          </p:spTgt>
                                        </p:tgtEl>
                                        <p:attrNameLst>
                                          <p:attrName>ppt_x</p:attrName>
                                        </p:attrNameLst>
                                      </p:cBhvr>
                                      <p:tavLst>
                                        <p:tav tm="0">
                                          <p:val>
                                            <p:strVal val="#ppt_x"/>
                                          </p:val>
                                        </p:tav>
                                        <p:tav tm="100000">
                                          <p:val>
                                            <p:strVal val="#ppt_x"/>
                                          </p:val>
                                        </p:tav>
                                      </p:tavLst>
                                    </p:anim>
                                    <p:anim calcmode="lin" valueType="num">
                                      <p:cBhvr additive="repl">
                                        <p:cTn id="564" dur="1000" fill="hold"/>
                                        <p:tgtEl>
                                          <p:spTgt spid="18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65" fill="hold">
                      <p:stCondLst>
                        <p:cond delay="indefinite"/>
                      </p:stCondLst>
                      <p:childTnLst>
                        <p:par>
                          <p:cTn id="566" fill="hold">
                            <p:stCondLst>
                              <p:cond delay="0"/>
                            </p:stCondLst>
                            <p:childTnLst>
                              <p:par>
                                <p:cTn id="567" nodeType="clickEffect" fill="hold" presetClass="entr" presetID="42">
                                  <p:stCondLst>
                                    <p:cond delay="0"/>
                                  </p:stCondLst>
                                  <p:childTnLst>
                                    <p:set>
                                      <p:cBhvr>
                                        <p:cTn id="568" dur="1" fill="hold">
                                          <p:stCondLst>
                                            <p:cond delay="0"/>
                                          </p:stCondLst>
                                        </p:cTn>
                                        <p:tgtEl>
                                          <p:spTgt spid="183">
                                            <p:txEl>
                                              <p:pRg st="3" end="3"/>
                                            </p:txEl>
                                          </p:spTgt>
                                        </p:tgtEl>
                                        <p:attrNameLst>
                                          <p:attrName>style.visibility</p:attrName>
                                        </p:attrNameLst>
                                      </p:cBhvr>
                                      <p:to>
                                        <p:strVal val="visible"/>
                                      </p:to>
                                    </p:set>
                                    <p:animEffect filter="fade" transition="in">
                                      <p:cBhvr additive="repl">
                                        <p:cTn id="569" dur="1000"/>
                                        <p:tgtEl>
                                          <p:spTgt spid="183">
                                            <p:txEl>
                                              <p:pRg st="3" end="3"/>
                                            </p:txEl>
                                          </p:spTgt>
                                        </p:tgtEl>
                                      </p:cBhvr>
                                    </p:animEffect>
                                    <p:anim calcmode="lin" valueType="num">
                                      <p:cBhvr additive="repl">
                                        <p:cTn id="570" dur="1000" fill="hold"/>
                                        <p:tgtEl>
                                          <p:spTgt spid="183">
                                            <p:txEl>
                                              <p:pRg st="3" end="3"/>
                                            </p:txEl>
                                          </p:spTgt>
                                        </p:tgtEl>
                                        <p:attrNameLst>
                                          <p:attrName>ppt_x</p:attrName>
                                        </p:attrNameLst>
                                      </p:cBhvr>
                                      <p:tavLst>
                                        <p:tav tm="0">
                                          <p:val>
                                            <p:strVal val="#ppt_x"/>
                                          </p:val>
                                        </p:tav>
                                        <p:tav tm="100000">
                                          <p:val>
                                            <p:strVal val="#ppt_x"/>
                                          </p:val>
                                        </p:tav>
                                      </p:tavLst>
                                    </p:anim>
                                    <p:anim calcmode="lin" valueType="num">
                                      <p:cBhvr additive="repl">
                                        <p:cTn id="571" dur="1000" fill="hold"/>
                                        <p:tgtEl>
                                          <p:spTgt spid="18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72" fill="hold">
                      <p:stCondLst>
                        <p:cond delay="indefinite"/>
                      </p:stCondLst>
                      <p:childTnLst>
                        <p:par>
                          <p:cTn id="573" fill="hold">
                            <p:stCondLst>
                              <p:cond delay="0"/>
                            </p:stCondLst>
                            <p:childTnLst>
                              <p:par>
                                <p:cTn id="574" nodeType="clickEffect" fill="hold" presetClass="entr" presetID="42">
                                  <p:stCondLst>
                                    <p:cond delay="0"/>
                                  </p:stCondLst>
                                  <p:childTnLst>
                                    <p:set>
                                      <p:cBhvr>
                                        <p:cTn id="575" dur="1" fill="hold">
                                          <p:stCondLst>
                                            <p:cond delay="0"/>
                                          </p:stCondLst>
                                        </p:cTn>
                                        <p:tgtEl>
                                          <p:spTgt spid="183">
                                            <p:txEl>
                                              <p:pRg st="4" end="4"/>
                                            </p:txEl>
                                          </p:spTgt>
                                        </p:tgtEl>
                                        <p:attrNameLst>
                                          <p:attrName>style.visibility</p:attrName>
                                        </p:attrNameLst>
                                      </p:cBhvr>
                                      <p:to>
                                        <p:strVal val="visible"/>
                                      </p:to>
                                    </p:set>
                                    <p:animEffect filter="fade" transition="in">
                                      <p:cBhvr additive="repl">
                                        <p:cTn id="576" dur="1000"/>
                                        <p:tgtEl>
                                          <p:spTgt spid="183">
                                            <p:txEl>
                                              <p:pRg st="4" end="4"/>
                                            </p:txEl>
                                          </p:spTgt>
                                        </p:tgtEl>
                                      </p:cBhvr>
                                    </p:animEffect>
                                    <p:anim calcmode="lin" valueType="num">
                                      <p:cBhvr additive="repl">
                                        <p:cTn id="577" dur="1000" fill="hold"/>
                                        <p:tgtEl>
                                          <p:spTgt spid="183">
                                            <p:txEl>
                                              <p:pRg st="4" end="4"/>
                                            </p:txEl>
                                          </p:spTgt>
                                        </p:tgtEl>
                                        <p:attrNameLst>
                                          <p:attrName>ppt_x</p:attrName>
                                        </p:attrNameLst>
                                      </p:cBhvr>
                                      <p:tavLst>
                                        <p:tav tm="0">
                                          <p:val>
                                            <p:strVal val="#ppt_x"/>
                                          </p:val>
                                        </p:tav>
                                        <p:tav tm="100000">
                                          <p:val>
                                            <p:strVal val="#ppt_x"/>
                                          </p:val>
                                        </p:tav>
                                      </p:tavLst>
                                    </p:anim>
                                    <p:anim calcmode="lin" valueType="num">
                                      <p:cBhvr additive="repl">
                                        <p:cTn id="578" dur="1000" fill="hold"/>
                                        <p:tgtEl>
                                          <p:spTgt spid="18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type="title"/>
          </p:nvPr>
        </p:nvSpPr>
        <p:spPr>
          <a:xfrm>
            <a:off x="457200" y="704160"/>
            <a:ext cx="8229240" cy="514800"/>
          </a:xfrm>
          <a:prstGeom prst="rect">
            <a:avLst/>
          </a:prstGeom>
          <a:noFill/>
          <a:ln w="0">
            <a:noFill/>
          </a:ln>
        </p:spPr>
        <p:txBody>
          <a:bodyPr lIns="0" rIns="0" tIns="45000" bIns="0" anchor="b">
            <a:normAutofit fontScale="70000" lnSpcReduction="19999"/>
          </a:bodyPr>
          <a:p>
            <a:pPr indent="0">
              <a:lnSpc>
                <a:spcPct val="100000"/>
              </a:lnSpc>
              <a:buNone/>
            </a:pPr>
            <a:r>
              <a:rPr b="0" lang="en-IN" sz="5000" strike="noStrike" u="none">
                <a:solidFill>
                  <a:schemeClr val="dk2"/>
                </a:solidFill>
                <a:effectLst/>
                <a:uFillTx/>
                <a:latin typeface="Calibri"/>
              </a:rPr>
              <a:t>Features of CometCloud</a:t>
            </a:r>
            <a:endParaRPr b="0" lang="en-US" sz="5000" strike="noStrike" u="none">
              <a:solidFill>
                <a:schemeClr val="dk1"/>
              </a:solidFill>
              <a:effectLst/>
              <a:uFillTx/>
              <a:latin typeface="Constantia"/>
            </a:endParaRPr>
          </a:p>
        </p:txBody>
      </p:sp>
      <p:sp>
        <p:nvSpPr>
          <p:cNvPr id="185" name="PlaceHolder 2"/>
          <p:cNvSpPr>
            <a:spLocks noGrp="1"/>
          </p:cNvSpPr>
          <p:nvPr>
            <p:ph/>
          </p:nvPr>
        </p:nvSpPr>
        <p:spPr>
          <a:xfrm>
            <a:off x="457200" y="1447920"/>
            <a:ext cx="8229240" cy="48765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Pull-based task utilization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Policy-based autonomic cloudbursts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Cloud-bridging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Support for multi-core processors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 Support MapReduce with naïve computer disk writing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Master throttling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Multiple masters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Task update</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Garbage collection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Distributed task lifetime by workers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Fault-tolerance by duplicating task space</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579" dur="indefinite" restart="never" nodeType="tmRoot">
          <p:childTnLst>
            <p:seq>
              <p:cTn id="580" dur="indefinite" nodeType="mainSeq">
                <p:childTnLst>
                  <p:par>
                    <p:cTn id="581" fill="hold">
                      <p:stCondLst>
                        <p:cond delay="indefinite"/>
                      </p:stCondLst>
                      <p:childTnLst>
                        <p:par>
                          <p:cTn id="582" fill="hold">
                            <p:stCondLst>
                              <p:cond delay="0"/>
                            </p:stCondLst>
                            <p:childTnLst>
                              <p:par>
                                <p:cTn id="583" nodeType="clickEffect" fill="hold" presetClass="entr" presetID="42">
                                  <p:stCondLst>
                                    <p:cond delay="0"/>
                                  </p:stCondLst>
                                  <p:childTnLst>
                                    <p:set>
                                      <p:cBhvr>
                                        <p:cTn id="584" dur="1" fill="hold">
                                          <p:stCondLst>
                                            <p:cond delay="0"/>
                                          </p:stCondLst>
                                        </p:cTn>
                                        <p:tgtEl>
                                          <p:spTgt spid="185">
                                            <p:txEl>
                                              <p:pRg st="0" end="0"/>
                                            </p:txEl>
                                          </p:spTgt>
                                        </p:tgtEl>
                                        <p:attrNameLst>
                                          <p:attrName>style.visibility</p:attrName>
                                        </p:attrNameLst>
                                      </p:cBhvr>
                                      <p:to>
                                        <p:strVal val="visible"/>
                                      </p:to>
                                    </p:set>
                                    <p:animEffect filter="fade" transition="in">
                                      <p:cBhvr additive="repl">
                                        <p:cTn id="585" dur="1000"/>
                                        <p:tgtEl>
                                          <p:spTgt spid="185">
                                            <p:txEl>
                                              <p:pRg st="0" end="0"/>
                                            </p:txEl>
                                          </p:spTgt>
                                        </p:tgtEl>
                                      </p:cBhvr>
                                    </p:animEffect>
                                    <p:anim calcmode="lin" valueType="num">
                                      <p:cBhvr additive="repl">
                                        <p:cTn id="586" dur="1000" fill="hold"/>
                                        <p:tgtEl>
                                          <p:spTgt spid="185">
                                            <p:txEl>
                                              <p:pRg st="0" end="0"/>
                                            </p:txEl>
                                          </p:spTgt>
                                        </p:tgtEl>
                                        <p:attrNameLst>
                                          <p:attrName>ppt_x</p:attrName>
                                        </p:attrNameLst>
                                      </p:cBhvr>
                                      <p:tavLst>
                                        <p:tav tm="0">
                                          <p:val>
                                            <p:strVal val="#ppt_x"/>
                                          </p:val>
                                        </p:tav>
                                        <p:tav tm="100000">
                                          <p:val>
                                            <p:strVal val="#ppt_x"/>
                                          </p:val>
                                        </p:tav>
                                      </p:tavLst>
                                    </p:anim>
                                    <p:anim calcmode="lin" valueType="num">
                                      <p:cBhvr additive="repl">
                                        <p:cTn id="587" dur="1000" fill="hold"/>
                                        <p:tgtEl>
                                          <p:spTgt spid="18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88" fill="hold">
                      <p:stCondLst>
                        <p:cond delay="indefinite"/>
                      </p:stCondLst>
                      <p:childTnLst>
                        <p:par>
                          <p:cTn id="589" fill="hold">
                            <p:stCondLst>
                              <p:cond delay="0"/>
                            </p:stCondLst>
                            <p:childTnLst>
                              <p:par>
                                <p:cTn id="590" nodeType="clickEffect" fill="hold" presetClass="entr" presetID="42">
                                  <p:stCondLst>
                                    <p:cond delay="0"/>
                                  </p:stCondLst>
                                  <p:childTnLst>
                                    <p:set>
                                      <p:cBhvr>
                                        <p:cTn id="591" dur="1" fill="hold">
                                          <p:stCondLst>
                                            <p:cond delay="0"/>
                                          </p:stCondLst>
                                        </p:cTn>
                                        <p:tgtEl>
                                          <p:spTgt spid="185">
                                            <p:txEl>
                                              <p:pRg st="1" end="1"/>
                                            </p:txEl>
                                          </p:spTgt>
                                        </p:tgtEl>
                                        <p:attrNameLst>
                                          <p:attrName>style.visibility</p:attrName>
                                        </p:attrNameLst>
                                      </p:cBhvr>
                                      <p:to>
                                        <p:strVal val="visible"/>
                                      </p:to>
                                    </p:set>
                                    <p:animEffect filter="fade" transition="in">
                                      <p:cBhvr additive="repl">
                                        <p:cTn id="592" dur="1000"/>
                                        <p:tgtEl>
                                          <p:spTgt spid="185">
                                            <p:txEl>
                                              <p:pRg st="1" end="1"/>
                                            </p:txEl>
                                          </p:spTgt>
                                        </p:tgtEl>
                                      </p:cBhvr>
                                    </p:animEffect>
                                    <p:anim calcmode="lin" valueType="num">
                                      <p:cBhvr additive="repl">
                                        <p:cTn id="593" dur="1000" fill="hold"/>
                                        <p:tgtEl>
                                          <p:spTgt spid="185">
                                            <p:txEl>
                                              <p:pRg st="1" end="1"/>
                                            </p:txEl>
                                          </p:spTgt>
                                        </p:tgtEl>
                                        <p:attrNameLst>
                                          <p:attrName>ppt_x</p:attrName>
                                        </p:attrNameLst>
                                      </p:cBhvr>
                                      <p:tavLst>
                                        <p:tav tm="0">
                                          <p:val>
                                            <p:strVal val="#ppt_x"/>
                                          </p:val>
                                        </p:tav>
                                        <p:tav tm="100000">
                                          <p:val>
                                            <p:strVal val="#ppt_x"/>
                                          </p:val>
                                        </p:tav>
                                      </p:tavLst>
                                    </p:anim>
                                    <p:anim calcmode="lin" valueType="num">
                                      <p:cBhvr additive="repl">
                                        <p:cTn id="594" dur="1000" fill="hold"/>
                                        <p:tgtEl>
                                          <p:spTgt spid="18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95" fill="hold">
                      <p:stCondLst>
                        <p:cond delay="indefinite"/>
                      </p:stCondLst>
                      <p:childTnLst>
                        <p:par>
                          <p:cTn id="596" fill="hold">
                            <p:stCondLst>
                              <p:cond delay="0"/>
                            </p:stCondLst>
                            <p:childTnLst>
                              <p:par>
                                <p:cTn id="597" nodeType="clickEffect" fill="hold" presetClass="entr" presetID="42">
                                  <p:stCondLst>
                                    <p:cond delay="0"/>
                                  </p:stCondLst>
                                  <p:childTnLst>
                                    <p:set>
                                      <p:cBhvr>
                                        <p:cTn id="598" dur="1" fill="hold">
                                          <p:stCondLst>
                                            <p:cond delay="0"/>
                                          </p:stCondLst>
                                        </p:cTn>
                                        <p:tgtEl>
                                          <p:spTgt spid="185">
                                            <p:txEl>
                                              <p:pRg st="2" end="2"/>
                                            </p:txEl>
                                          </p:spTgt>
                                        </p:tgtEl>
                                        <p:attrNameLst>
                                          <p:attrName>style.visibility</p:attrName>
                                        </p:attrNameLst>
                                      </p:cBhvr>
                                      <p:to>
                                        <p:strVal val="visible"/>
                                      </p:to>
                                    </p:set>
                                    <p:animEffect filter="fade" transition="in">
                                      <p:cBhvr additive="repl">
                                        <p:cTn id="599" dur="1000"/>
                                        <p:tgtEl>
                                          <p:spTgt spid="185">
                                            <p:txEl>
                                              <p:pRg st="2" end="2"/>
                                            </p:txEl>
                                          </p:spTgt>
                                        </p:tgtEl>
                                      </p:cBhvr>
                                    </p:animEffect>
                                    <p:anim calcmode="lin" valueType="num">
                                      <p:cBhvr additive="repl">
                                        <p:cTn id="600" dur="1000" fill="hold"/>
                                        <p:tgtEl>
                                          <p:spTgt spid="185">
                                            <p:txEl>
                                              <p:pRg st="2" end="2"/>
                                            </p:txEl>
                                          </p:spTgt>
                                        </p:tgtEl>
                                        <p:attrNameLst>
                                          <p:attrName>ppt_x</p:attrName>
                                        </p:attrNameLst>
                                      </p:cBhvr>
                                      <p:tavLst>
                                        <p:tav tm="0">
                                          <p:val>
                                            <p:strVal val="#ppt_x"/>
                                          </p:val>
                                        </p:tav>
                                        <p:tav tm="100000">
                                          <p:val>
                                            <p:strVal val="#ppt_x"/>
                                          </p:val>
                                        </p:tav>
                                      </p:tavLst>
                                    </p:anim>
                                    <p:anim calcmode="lin" valueType="num">
                                      <p:cBhvr additive="repl">
                                        <p:cTn id="601" dur="1000" fill="hold"/>
                                        <p:tgtEl>
                                          <p:spTgt spid="18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02" fill="hold">
                      <p:stCondLst>
                        <p:cond delay="indefinite"/>
                      </p:stCondLst>
                      <p:childTnLst>
                        <p:par>
                          <p:cTn id="603" fill="hold">
                            <p:stCondLst>
                              <p:cond delay="0"/>
                            </p:stCondLst>
                            <p:childTnLst>
                              <p:par>
                                <p:cTn id="604" nodeType="clickEffect" fill="hold" presetClass="entr" presetID="42">
                                  <p:stCondLst>
                                    <p:cond delay="0"/>
                                  </p:stCondLst>
                                  <p:childTnLst>
                                    <p:set>
                                      <p:cBhvr>
                                        <p:cTn id="605" dur="1" fill="hold">
                                          <p:stCondLst>
                                            <p:cond delay="0"/>
                                          </p:stCondLst>
                                        </p:cTn>
                                        <p:tgtEl>
                                          <p:spTgt spid="185">
                                            <p:txEl>
                                              <p:pRg st="3" end="3"/>
                                            </p:txEl>
                                          </p:spTgt>
                                        </p:tgtEl>
                                        <p:attrNameLst>
                                          <p:attrName>style.visibility</p:attrName>
                                        </p:attrNameLst>
                                      </p:cBhvr>
                                      <p:to>
                                        <p:strVal val="visible"/>
                                      </p:to>
                                    </p:set>
                                    <p:animEffect filter="fade" transition="in">
                                      <p:cBhvr additive="repl">
                                        <p:cTn id="606" dur="1000"/>
                                        <p:tgtEl>
                                          <p:spTgt spid="185">
                                            <p:txEl>
                                              <p:pRg st="3" end="3"/>
                                            </p:txEl>
                                          </p:spTgt>
                                        </p:tgtEl>
                                      </p:cBhvr>
                                    </p:animEffect>
                                    <p:anim calcmode="lin" valueType="num">
                                      <p:cBhvr additive="repl">
                                        <p:cTn id="607" dur="1000" fill="hold"/>
                                        <p:tgtEl>
                                          <p:spTgt spid="185">
                                            <p:txEl>
                                              <p:pRg st="3" end="3"/>
                                            </p:txEl>
                                          </p:spTgt>
                                        </p:tgtEl>
                                        <p:attrNameLst>
                                          <p:attrName>ppt_x</p:attrName>
                                        </p:attrNameLst>
                                      </p:cBhvr>
                                      <p:tavLst>
                                        <p:tav tm="0">
                                          <p:val>
                                            <p:strVal val="#ppt_x"/>
                                          </p:val>
                                        </p:tav>
                                        <p:tav tm="100000">
                                          <p:val>
                                            <p:strVal val="#ppt_x"/>
                                          </p:val>
                                        </p:tav>
                                      </p:tavLst>
                                    </p:anim>
                                    <p:anim calcmode="lin" valueType="num">
                                      <p:cBhvr additive="repl">
                                        <p:cTn id="608" dur="1000" fill="hold"/>
                                        <p:tgtEl>
                                          <p:spTgt spid="18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09" fill="hold">
                      <p:stCondLst>
                        <p:cond delay="indefinite"/>
                      </p:stCondLst>
                      <p:childTnLst>
                        <p:par>
                          <p:cTn id="610" fill="hold">
                            <p:stCondLst>
                              <p:cond delay="0"/>
                            </p:stCondLst>
                            <p:childTnLst>
                              <p:par>
                                <p:cTn id="611" nodeType="clickEffect" fill="hold" presetClass="entr" presetID="42">
                                  <p:stCondLst>
                                    <p:cond delay="0"/>
                                  </p:stCondLst>
                                  <p:childTnLst>
                                    <p:set>
                                      <p:cBhvr>
                                        <p:cTn id="612" dur="1" fill="hold">
                                          <p:stCondLst>
                                            <p:cond delay="0"/>
                                          </p:stCondLst>
                                        </p:cTn>
                                        <p:tgtEl>
                                          <p:spTgt spid="185">
                                            <p:txEl>
                                              <p:pRg st="4" end="4"/>
                                            </p:txEl>
                                          </p:spTgt>
                                        </p:tgtEl>
                                        <p:attrNameLst>
                                          <p:attrName>style.visibility</p:attrName>
                                        </p:attrNameLst>
                                      </p:cBhvr>
                                      <p:to>
                                        <p:strVal val="visible"/>
                                      </p:to>
                                    </p:set>
                                    <p:animEffect filter="fade" transition="in">
                                      <p:cBhvr additive="repl">
                                        <p:cTn id="613" dur="1000"/>
                                        <p:tgtEl>
                                          <p:spTgt spid="185">
                                            <p:txEl>
                                              <p:pRg st="4" end="4"/>
                                            </p:txEl>
                                          </p:spTgt>
                                        </p:tgtEl>
                                      </p:cBhvr>
                                    </p:animEffect>
                                    <p:anim calcmode="lin" valueType="num">
                                      <p:cBhvr additive="repl">
                                        <p:cTn id="614" dur="1000" fill="hold"/>
                                        <p:tgtEl>
                                          <p:spTgt spid="185">
                                            <p:txEl>
                                              <p:pRg st="4" end="4"/>
                                            </p:txEl>
                                          </p:spTgt>
                                        </p:tgtEl>
                                        <p:attrNameLst>
                                          <p:attrName>ppt_x</p:attrName>
                                        </p:attrNameLst>
                                      </p:cBhvr>
                                      <p:tavLst>
                                        <p:tav tm="0">
                                          <p:val>
                                            <p:strVal val="#ppt_x"/>
                                          </p:val>
                                        </p:tav>
                                        <p:tav tm="100000">
                                          <p:val>
                                            <p:strVal val="#ppt_x"/>
                                          </p:val>
                                        </p:tav>
                                      </p:tavLst>
                                    </p:anim>
                                    <p:anim calcmode="lin" valueType="num">
                                      <p:cBhvr additive="repl">
                                        <p:cTn id="615" dur="1000" fill="hold"/>
                                        <p:tgtEl>
                                          <p:spTgt spid="18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16" fill="hold">
                      <p:stCondLst>
                        <p:cond delay="indefinite"/>
                      </p:stCondLst>
                      <p:childTnLst>
                        <p:par>
                          <p:cTn id="617" fill="hold">
                            <p:stCondLst>
                              <p:cond delay="0"/>
                            </p:stCondLst>
                            <p:childTnLst>
                              <p:par>
                                <p:cTn id="618" nodeType="clickEffect" fill="hold" presetClass="entr" presetID="42">
                                  <p:stCondLst>
                                    <p:cond delay="0"/>
                                  </p:stCondLst>
                                  <p:childTnLst>
                                    <p:set>
                                      <p:cBhvr>
                                        <p:cTn id="619" dur="1" fill="hold">
                                          <p:stCondLst>
                                            <p:cond delay="0"/>
                                          </p:stCondLst>
                                        </p:cTn>
                                        <p:tgtEl>
                                          <p:spTgt spid="185">
                                            <p:txEl>
                                              <p:pRg st="5" end="5"/>
                                            </p:txEl>
                                          </p:spTgt>
                                        </p:tgtEl>
                                        <p:attrNameLst>
                                          <p:attrName>style.visibility</p:attrName>
                                        </p:attrNameLst>
                                      </p:cBhvr>
                                      <p:to>
                                        <p:strVal val="visible"/>
                                      </p:to>
                                    </p:set>
                                    <p:animEffect filter="fade" transition="in">
                                      <p:cBhvr additive="repl">
                                        <p:cTn id="620" dur="1000"/>
                                        <p:tgtEl>
                                          <p:spTgt spid="185">
                                            <p:txEl>
                                              <p:pRg st="5" end="5"/>
                                            </p:txEl>
                                          </p:spTgt>
                                        </p:tgtEl>
                                      </p:cBhvr>
                                    </p:animEffect>
                                    <p:anim calcmode="lin" valueType="num">
                                      <p:cBhvr additive="repl">
                                        <p:cTn id="621" dur="1000" fill="hold"/>
                                        <p:tgtEl>
                                          <p:spTgt spid="185">
                                            <p:txEl>
                                              <p:pRg st="5" end="5"/>
                                            </p:txEl>
                                          </p:spTgt>
                                        </p:tgtEl>
                                        <p:attrNameLst>
                                          <p:attrName>ppt_x</p:attrName>
                                        </p:attrNameLst>
                                      </p:cBhvr>
                                      <p:tavLst>
                                        <p:tav tm="0">
                                          <p:val>
                                            <p:strVal val="#ppt_x"/>
                                          </p:val>
                                        </p:tav>
                                        <p:tav tm="100000">
                                          <p:val>
                                            <p:strVal val="#ppt_x"/>
                                          </p:val>
                                        </p:tav>
                                      </p:tavLst>
                                    </p:anim>
                                    <p:anim calcmode="lin" valueType="num">
                                      <p:cBhvr additive="repl">
                                        <p:cTn id="622" dur="1000" fill="hold"/>
                                        <p:tgtEl>
                                          <p:spTgt spid="18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623" fill="hold">
                      <p:stCondLst>
                        <p:cond delay="indefinite"/>
                      </p:stCondLst>
                      <p:childTnLst>
                        <p:par>
                          <p:cTn id="624" fill="hold">
                            <p:stCondLst>
                              <p:cond delay="0"/>
                            </p:stCondLst>
                            <p:childTnLst>
                              <p:par>
                                <p:cTn id="625" nodeType="clickEffect" fill="hold" presetClass="entr" presetID="42">
                                  <p:stCondLst>
                                    <p:cond delay="0"/>
                                  </p:stCondLst>
                                  <p:childTnLst>
                                    <p:set>
                                      <p:cBhvr>
                                        <p:cTn id="626" dur="1" fill="hold">
                                          <p:stCondLst>
                                            <p:cond delay="0"/>
                                          </p:stCondLst>
                                        </p:cTn>
                                        <p:tgtEl>
                                          <p:spTgt spid="185">
                                            <p:txEl>
                                              <p:pRg st="6" end="6"/>
                                            </p:txEl>
                                          </p:spTgt>
                                        </p:tgtEl>
                                        <p:attrNameLst>
                                          <p:attrName>style.visibility</p:attrName>
                                        </p:attrNameLst>
                                      </p:cBhvr>
                                      <p:to>
                                        <p:strVal val="visible"/>
                                      </p:to>
                                    </p:set>
                                    <p:animEffect filter="fade" transition="in">
                                      <p:cBhvr additive="repl">
                                        <p:cTn id="627" dur="1000"/>
                                        <p:tgtEl>
                                          <p:spTgt spid="185">
                                            <p:txEl>
                                              <p:pRg st="6" end="6"/>
                                            </p:txEl>
                                          </p:spTgt>
                                        </p:tgtEl>
                                      </p:cBhvr>
                                    </p:animEffect>
                                    <p:anim calcmode="lin" valueType="num">
                                      <p:cBhvr additive="repl">
                                        <p:cTn id="628" dur="1000" fill="hold"/>
                                        <p:tgtEl>
                                          <p:spTgt spid="185">
                                            <p:txEl>
                                              <p:pRg st="6" end="6"/>
                                            </p:txEl>
                                          </p:spTgt>
                                        </p:tgtEl>
                                        <p:attrNameLst>
                                          <p:attrName>ppt_x</p:attrName>
                                        </p:attrNameLst>
                                      </p:cBhvr>
                                      <p:tavLst>
                                        <p:tav tm="0">
                                          <p:val>
                                            <p:strVal val="#ppt_x"/>
                                          </p:val>
                                        </p:tav>
                                        <p:tav tm="100000">
                                          <p:val>
                                            <p:strVal val="#ppt_x"/>
                                          </p:val>
                                        </p:tav>
                                      </p:tavLst>
                                    </p:anim>
                                    <p:anim calcmode="lin" valueType="num">
                                      <p:cBhvr additive="repl">
                                        <p:cTn id="629" dur="1000" fill="hold"/>
                                        <p:tgtEl>
                                          <p:spTgt spid="18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30" fill="hold">
                      <p:stCondLst>
                        <p:cond delay="indefinite"/>
                      </p:stCondLst>
                      <p:childTnLst>
                        <p:par>
                          <p:cTn id="631" fill="hold">
                            <p:stCondLst>
                              <p:cond delay="0"/>
                            </p:stCondLst>
                            <p:childTnLst>
                              <p:par>
                                <p:cTn id="632" nodeType="clickEffect" fill="hold" presetClass="entr" presetID="42">
                                  <p:stCondLst>
                                    <p:cond delay="0"/>
                                  </p:stCondLst>
                                  <p:childTnLst>
                                    <p:set>
                                      <p:cBhvr>
                                        <p:cTn id="633" dur="1" fill="hold">
                                          <p:stCondLst>
                                            <p:cond delay="0"/>
                                          </p:stCondLst>
                                        </p:cTn>
                                        <p:tgtEl>
                                          <p:spTgt spid="185">
                                            <p:txEl>
                                              <p:pRg st="7" end="7"/>
                                            </p:txEl>
                                          </p:spTgt>
                                        </p:tgtEl>
                                        <p:attrNameLst>
                                          <p:attrName>style.visibility</p:attrName>
                                        </p:attrNameLst>
                                      </p:cBhvr>
                                      <p:to>
                                        <p:strVal val="visible"/>
                                      </p:to>
                                    </p:set>
                                    <p:animEffect filter="fade" transition="in">
                                      <p:cBhvr additive="repl">
                                        <p:cTn id="634" dur="1000"/>
                                        <p:tgtEl>
                                          <p:spTgt spid="185">
                                            <p:txEl>
                                              <p:pRg st="7" end="7"/>
                                            </p:txEl>
                                          </p:spTgt>
                                        </p:tgtEl>
                                      </p:cBhvr>
                                    </p:animEffect>
                                    <p:anim calcmode="lin" valueType="num">
                                      <p:cBhvr additive="repl">
                                        <p:cTn id="635" dur="1000" fill="hold"/>
                                        <p:tgtEl>
                                          <p:spTgt spid="185">
                                            <p:txEl>
                                              <p:pRg st="7" end="7"/>
                                            </p:txEl>
                                          </p:spTgt>
                                        </p:tgtEl>
                                        <p:attrNameLst>
                                          <p:attrName>ppt_x</p:attrName>
                                        </p:attrNameLst>
                                      </p:cBhvr>
                                      <p:tavLst>
                                        <p:tav tm="0">
                                          <p:val>
                                            <p:strVal val="#ppt_x"/>
                                          </p:val>
                                        </p:tav>
                                        <p:tav tm="100000">
                                          <p:val>
                                            <p:strVal val="#ppt_x"/>
                                          </p:val>
                                        </p:tav>
                                      </p:tavLst>
                                    </p:anim>
                                    <p:anim calcmode="lin" valueType="num">
                                      <p:cBhvr additive="repl">
                                        <p:cTn id="636" dur="1000" fill="hold"/>
                                        <p:tgtEl>
                                          <p:spTgt spid="18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37" fill="hold">
                      <p:stCondLst>
                        <p:cond delay="indefinite"/>
                      </p:stCondLst>
                      <p:childTnLst>
                        <p:par>
                          <p:cTn id="638" fill="hold">
                            <p:stCondLst>
                              <p:cond delay="0"/>
                            </p:stCondLst>
                            <p:childTnLst>
                              <p:par>
                                <p:cTn id="639" nodeType="clickEffect" fill="hold" presetClass="entr" presetID="42">
                                  <p:stCondLst>
                                    <p:cond delay="0"/>
                                  </p:stCondLst>
                                  <p:childTnLst>
                                    <p:set>
                                      <p:cBhvr>
                                        <p:cTn id="640" dur="1" fill="hold">
                                          <p:stCondLst>
                                            <p:cond delay="0"/>
                                          </p:stCondLst>
                                        </p:cTn>
                                        <p:tgtEl>
                                          <p:spTgt spid="185">
                                            <p:txEl>
                                              <p:pRg st="8" end="8"/>
                                            </p:txEl>
                                          </p:spTgt>
                                        </p:tgtEl>
                                        <p:attrNameLst>
                                          <p:attrName>style.visibility</p:attrName>
                                        </p:attrNameLst>
                                      </p:cBhvr>
                                      <p:to>
                                        <p:strVal val="visible"/>
                                      </p:to>
                                    </p:set>
                                    <p:animEffect filter="fade" transition="in">
                                      <p:cBhvr additive="repl">
                                        <p:cTn id="641" dur="1000"/>
                                        <p:tgtEl>
                                          <p:spTgt spid="185">
                                            <p:txEl>
                                              <p:pRg st="8" end="8"/>
                                            </p:txEl>
                                          </p:spTgt>
                                        </p:tgtEl>
                                      </p:cBhvr>
                                    </p:animEffect>
                                    <p:anim calcmode="lin" valueType="num">
                                      <p:cBhvr additive="repl">
                                        <p:cTn id="642" dur="1000" fill="hold"/>
                                        <p:tgtEl>
                                          <p:spTgt spid="185">
                                            <p:txEl>
                                              <p:pRg st="8" end="8"/>
                                            </p:txEl>
                                          </p:spTgt>
                                        </p:tgtEl>
                                        <p:attrNameLst>
                                          <p:attrName>ppt_x</p:attrName>
                                        </p:attrNameLst>
                                      </p:cBhvr>
                                      <p:tavLst>
                                        <p:tav tm="0">
                                          <p:val>
                                            <p:strVal val="#ppt_x"/>
                                          </p:val>
                                        </p:tav>
                                        <p:tav tm="100000">
                                          <p:val>
                                            <p:strVal val="#ppt_x"/>
                                          </p:val>
                                        </p:tav>
                                      </p:tavLst>
                                    </p:anim>
                                    <p:anim calcmode="lin" valueType="num">
                                      <p:cBhvr additive="repl">
                                        <p:cTn id="643" dur="1000" fill="hold"/>
                                        <p:tgtEl>
                                          <p:spTgt spid="18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44" fill="hold">
                      <p:stCondLst>
                        <p:cond delay="indefinite"/>
                      </p:stCondLst>
                      <p:childTnLst>
                        <p:par>
                          <p:cTn id="645" fill="hold">
                            <p:stCondLst>
                              <p:cond delay="0"/>
                            </p:stCondLst>
                            <p:childTnLst>
                              <p:par>
                                <p:cTn id="646" nodeType="clickEffect" fill="hold" presetClass="entr" presetID="42">
                                  <p:stCondLst>
                                    <p:cond delay="0"/>
                                  </p:stCondLst>
                                  <p:childTnLst>
                                    <p:set>
                                      <p:cBhvr>
                                        <p:cTn id="647" dur="1" fill="hold">
                                          <p:stCondLst>
                                            <p:cond delay="0"/>
                                          </p:stCondLst>
                                        </p:cTn>
                                        <p:tgtEl>
                                          <p:spTgt spid="185">
                                            <p:txEl>
                                              <p:pRg st="9" end="9"/>
                                            </p:txEl>
                                          </p:spTgt>
                                        </p:tgtEl>
                                        <p:attrNameLst>
                                          <p:attrName>style.visibility</p:attrName>
                                        </p:attrNameLst>
                                      </p:cBhvr>
                                      <p:to>
                                        <p:strVal val="visible"/>
                                      </p:to>
                                    </p:set>
                                    <p:animEffect filter="fade" transition="in">
                                      <p:cBhvr additive="repl">
                                        <p:cTn id="648" dur="1000"/>
                                        <p:tgtEl>
                                          <p:spTgt spid="185">
                                            <p:txEl>
                                              <p:pRg st="9" end="9"/>
                                            </p:txEl>
                                          </p:spTgt>
                                        </p:tgtEl>
                                      </p:cBhvr>
                                    </p:animEffect>
                                    <p:anim calcmode="lin" valueType="num">
                                      <p:cBhvr additive="repl">
                                        <p:cTn id="649" dur="1000" fill="hold"/>
                                        <p:tgtEl>
                                          <p:spTgt spid="185">
                                            <p:txEl>
                                              <p:pRg st="9" end="9"/>
                                            </p:txEl>
                                          </p:spTgt>
                                        </p:tgtEl>
                                        <p:attrNameLst>
                                          <p:attrName>ppt_x</p:attrName>
                                        </p:attrNameLst>
                                      </p:cBhvr>
                                      <p:tavLst>
                                        <p:tav tm="0">
                                          <p:val>
                                            <p:strVal val="#ppt_x"/>
                                          </p:val>
                                        </p:tav>
                                        <p:tav tm="100000">
                                          <p:val>
                                            <p:strVal val="#ppt_x"/>
                                          </p:val>
                                        </p:tav>
                                      </p:tavLst>
                                    </p:anim>
                                    <p:anim calcmode="lin" valueType="num">
                                      <p:cBhvr additive="repl">
                                        <p:cTn id="650" dur="1000" fill="hold"/>
                                        <p:tgtEl>
                                          <p:spTgt spid="18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51" fill="hold">
                      <p:stCondLst>
                        <p:cond delay="indefinite"/>
                      </p:stCondLst>
                      <p:childTnLst>
                        <p:par>
                          <p:cTn id="652" fill="hold">
                            <p:stCondLst>
                              <p:cond delay="0"/>
                            </p:stCondLst>
                            <p:childTnLst>
                              <p:par>
                                <p:cTn id="653" nodeType="clickEffect" fill="hold" presetClass="entr" presetID="42">
                                  <p:stCondLst>
                                    <p:cond delay="0"/>
                                  </p:stCondLst>
                                  <p:childTnLst>
                                    <p:set>
                                      <p:cBhvr>
                                        <p:cTn id="654" dur="1" fill="hold">
                                          <p:stCondLst>
                                            <p:cond delay="0"/>
                                          </p:stCondLst>
                                        </p:cTn>
                                        <p:tgtEl>
                                          <p:spTgt spid="185">
                                            <p:txEl>
                                              <p:pRg st="10" end="10"/>
                                            </p:txEl>
                                          </p:spTgt>
                                        </p:tgtEl>
                                        <p:attrNameLst>
                                          <p:attrName>style.visibility</p:attrName>
                                        </p:attrNameLst>
                                      </p:cBhvr>
                                      <p:to>
                                        <p:strVal val="visible"/>
                                      </p:to>
                                    </p:set>
                                    <p:animEffect filter="fade" transition="in">
                                      <p:cBhvr additive="repl">
                                        <p:cTn id="655" dur="1000"/>
                                        <p:tgtEl>
                                          <p:spTgt spid="185">
                                            <p:txEl>
                                              <p:pRg st="10" end="10"/>
                                            </p:txEl>
                                          </p:spTgt>
                                        </p:tgtEl>
                                      </p:cBhvr>
                                    </p:animEffect>
                                    <p:anim calcmode="lin" valueType="num">
                                      <p:cBhvr additive="repl">
                                        <p:cTn id="656" dur="1000" fill="hold"/>
                                        <p:tgtEl>
                                          <p:spTgt spid="185">
                                            <p:txEl>
                                              <p:pRg st="10" end="10"/>
                                            </p:txEl>
                                          </p:spTgt>
                                        </p:tgtEl>
                                        <p:attrNameLst>
                                          <p:attrName>ppt_x</p:attrName>
                                        </p:attrNameLst>
                                      </p:cBhvr>
                                      <p:tavLst>
                                        <p:tav tm="0">
                                          <p:val>
                                            <p:strVal val="#ppt_x"/>
                                          </p:val>
                                        </p:tav>
                                        <p:tav tm="100000">
                                          <p:val>
                                            <p:strVal val="#ppt_x"/>
                                          </p:val>
                                        </p:tav>
                                      </p:tavLst>
                                    </p:anim>
                                    <p:anim calcmode="lin" valueType="num">
                                      <p:cBhvr additive="repl">
                                        <p:cTn id="657" dur="1000" fill="hold"/>
                                        <p:tgtEl>
                                          <p:spTgt spid="18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4000" strike="noStrike" u="none">
                <a:solidFill>
                  <a:schemeClr val="dk2"/>
                </a:solidFill>
                <a:effectLst/>
                <a:uFillTx/>
                <a:latin typeface="Calibri"/>
              </a:rPr>
              <a:t>Points to covered</a:t>
            </a:r>
            <a:br>
              <a:rPr sz="4000"/>
            </a:br>
            <a:r>
              <a:rPr b="0" lang="en-US" sz="4000" strike="noStrike" u="none">
                <a:solidFill>
                  <a:schemeClr val="dk2"/>
                </a:solidFill>
                <a:effectLst/>
                <a:uFillTx/>
                <a:latin typeface="Calibri"/>
              </a:rPr>
              <a:t>Part I: Future Tends in cloud Computing</a:t>
            </a:r>
            <a:endParaRPr b="0" lang="en-US" sz="4000" strike="noStrike" u="none">
              <a:solidFill>
                <a:schemeClr val="dk1"/>
              </a:solidFill>
              <a:effectLst/>
              <a:uFillTx/>
              <a:latin typeface="Constantia"/>
            </a:endParaRPr>
          </a:p>
        </p:txBody>
      </p:sp>
      <p:sp>
        <p:nvSpPr>
          <p:cNvPr id="187"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Mobile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Automatic Cloud Computing</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IN" sz="2400" strike="noStrike" u="none">
                <a:solidFill>
                  <a:schemeClr val="dk1"/>
                </a:solidFill>
                <a:effectLst/>
                <a:uFillTx/>
                <a:latin typeface="Constantia"/>
              </a:rPr>
              <a:t>Comet Cloud</a:t>
            </a:r>
            <a:endParaRPr b="0" lang="en-US" sz="24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Multimedia Cloud: IPTV</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Energy Aware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Jungle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189"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What is Autonomic Computing?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 What is the future of Autonomic Computing?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 What are the crucial elements in an Autonomic Computing System?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What are the components of Autonomic System?</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type="title"/>
          </p:nvPr>
        </p:nvSpPr>
        <p:spPr>
          <a:xfrm>
            <a:off x="457200" y="704160"/>
            <a:ext cx="8229240" cy="667080"/>
          </a:xfrm>
          <a:prstGeom prst="rect">
            <a:avLst/>
          </a:prstGeom>
          <a:noFill/>
          <a:ln w="0">
            <a:noFill/>
          </a:ln>
        </p:spPr>
        <p:txBody>
          <a:bodyPr lIns="0" rIns="0" tIns="45000" bIns="0" anchor="b">
            <a:normAutofit fontScale="92500" lnSpcReduction="19999"/>
          </a:bodyPr>
          <a:p>
            <a:pPr indent="0">
              <a:lnSpc>
                <a:spcPct val="100000"/>
              </a:lnSpc>
              <a:buNone/>
            </a:pPr>
            <a:r>
              <a:rPr b="0" lang="en-US" sz="5000" strike="noStrike" u="none">
                <a:solidFill>
                  <a:schemeClr val="dk2"/>
                </a:solidFill>
                <a:effectLst/>
                <a:uFillTx/>
                <a:latin typeface="Calibri"/>
              </a:rPr>
              <a:t>Multimedia Cloud</a:t>
            </a:r>
            <a:endParaRPr b="0" lang="en-US" sz="5000" strike="noStrike" u="none">
              <a:solidFill>
                <a:schemeClr val="dk1"/>
              </a:solidFill>
              <a:effectLst/>
              <a:uFillTx/>
              <a:latin typeface="Constantia"/>
            </a:endParaRPr>
          </a:p>
        </p:txBody>
      </p:sp>
      <p:sp>
        <p:nvSpPr>
          <p:cNvPr id="191" name="PlaceHolder 2"/>
          <p:cNvSpPr>
            <a:spLocks noGrp="1"/>
          </p:cNvSpPr>
          <p:nvPr>
            <p:ph/>
          </p:nvPr>
        </p:nvSpPr>
        <p:spPr>
          <a:xfrm>
            <a:off x="457200" y="1600200"/>
            <a:ext cx="8229240" cy="472392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Cloud Computing opened the opportunity for media operators who serve content providers, IPTV (Internet Protocol Television) operators and multimedia players.</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 When we consider multimedia players, adopting cloud computing is often one of the important priorities in the coming years.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Some media players, for example, companies like media post-production, already utilize these kinds of cloud computing–based service capabilities for managing the digital delivery.</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658" dur="indefinite" restart="never" nodeType="tmRoot">
          <p:childTnLst>
            <p:seq>
              <p:cTn id="659" dur="indefinite" nodeType="mainSeq">
                <p:childTnLst>
                  <p:par>
                    <p:cTn id="660" fill="hold">
                      <p:stCondLst>
                        <p:cond delay="indefinite"/>
                      </p:stCondLst>
                      <p:childTnLst>
                        <p:par>
                          <p:cTn id="661" fill="hold">
                            <p:stCondLst>
                              <p:cond delay="0"/>
                            </p:stCondLst>
                            <p:childTnLst>
                              <p:par>
                                <p:cTn id="662" nodeType="clickEffect" fill="hold" presetClass="entr" presetID="42">
                                  <p:stCondLst>
                                    <p:cond delay="0"/>
                                  </p:stCondLst>
                                  <p:childTnLst>
                                    <p:set>
                                      <p:cBhvr>
                                        <p:cTn id="663" dur="1" fill="hold">
                                          <p:stCondLst>
                                            <p:cond delay="0"/>
                                          </p:stCondLst>
                                        </p:cTn>
                                        <p:tgtEl>
                                          <p:spTgt spid="191">
                                            <p:txEl>
                                              <p:pRg st="0" end="0"/>
                                            </p:txEl>
                                          </p:spTgt>
                                        </p:tgtEl>
                                        <p:attrNameLst>
                                          <p:attrName>style.visibility</p:attrName>
                                        </p:attrNameLst>
                                      </p:cBhvr>
                                      <p:to>
                                        <p:strVal val="visible"/>
                                      </p:to>
                                    </p:set>
                                    <p:animEffect filter="fade" transition="in">
                                      <p:cBhvr additive="repl">
                                        <p:cTn id="664" dur="1000"/>
                                        <p:tgtEl>
                                          <p:spTgt spid="191">
                                            <p:txEl>
                                              <p:pRg st="0" end="0"/>
                                            </p:txEl>
                                          </p:spTgt>
                                        </p:tgtEl>
                                      </p:cBhvr>
                                    </p:animEffect>
                                    <p:anim calcmode="lin" valueType="num">
                                      <p:cBhvr additive="repl">
                                        <p:cTn id="665" dur="1000" fill="hold"/>
                                        <p:tgtEl>
                                          <p:spTgt spid="191">
                                            <p:txEl>
                                              <p:pRg st="0" end="0"/>
                                            </p:txEl>
                                          </p:spTgt>
                                        </p:tgtEl>
                                        <p:attrNameLst>
                                          <p:attrName>ppt_x</p:attrName>
                                        </p:attrNameLst>
                                      </p:cBhvr>
                                      <p:tavLst>
                                        <p:tav tm="0">
                                          <p:val>
                                            <p:strVal val="#ppt_x"/>
                                          </p:val>
                                        </p:tav>
                                        <p:tav tm="100000">
                                          <p:val>
                                            <p:strVal val="#ppt_x"/>
                                          </p:val>
                                        </p:tav>
                                      </p:tavLst>
                                    </p:anim>
                                    <p:anim calcmode="lin" valueType="num">
                                      <p:cBhvr additive="repl">
                                        <p:cTn id="666" dur="1000" fill="hold"/>
                                        <p:tgtEl>
                                          <p:spTgt spid="1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67" fill="hold">
                      <p:stCondLst>
                        <p:cond delay="indefinite"/>
                      </p:stCondLst>
                      <p:childTnLst>
                        <p:par>
                          <p:cTn id="668" fill="hold">
                            <p:stCondLst>
                              <p:cond delay="0"/>
                            </p:stCondLst>
                            <p:childTnLst>
                              <p:par>
                                <p:cTn id="669" nodeType="clickEffect" fill="hold" presetClass="entr" presetID="42">
                                  <p:stCondLst>
                                    <p:cond delay="0"/>
                                  </p:stCondLst>
                                  <p:childTnLst>
                                    <p:set>
                                      <p:cBhvr>
                                        <p:cTn id="670" dur="1" fill="hold">
                                          <p:stCondLst>
                                            <p:cond delay="0"/>
                                          </p:stCondLst>
                                        </p:cTn>
                                        <p:tgtEl>
                                          <p:spTgt spid="191">
                                            <p:txEl>
                                              <p:pRg st="1" end="1"/>
                                            </p:txEl>
                                          </p:spTgt>
                                        </p:tgtEl>
                                        <p:attrNameLst>
                                          <p:attrName>style.visibility</p:attrName>
                                        </p:attrNameLst>
                                      </p:cBhvr>
                                      <p:to>
                                        <p:strVal val="visible"/>
                                      </p:to>
                                    </p:set>
                                    <p:animEffect filter="fade" transition="in">
                                      <p:cBhvr additive="repl">
                                        <p:cTn id="671" dur="1000"/>
                                        <p:tgtEl>
                                          <p:spTgt spid="191">
                                            <p:txEl>
                                              <p:pRg st="1" end="1"/>
                                            </p:txEl>
                                          </p:spTgt>
                                        </p:tgtEl>
                                      </p:cBhvr>
                                    </p:animEffect>
                                    <p:anim calcmode="lin" valueType="num">
                                      <p:cBhvr additive="repl">
                                        <p:cTn id="672" dur="1000" fill="hold"/>
                                        <p:tgtEl>
                                          <p:spTgt spid="191">
                                            <p:txEl>
                                              <p:pRg st="1" end="1"/>
                                            </p:txEl>
                                          </p:spTgt>
                                        </p:tgtEl>
                                        <p:attrNameLst>
                                          <p:attrName>ppt_x</p:attrName>
                                        </p:attrNameLst>
                                      </p:cBhvr>
                                      <p:tavLst>
                                        <p:tav tm="0">
                                          <p:val>
                                            <p:strVal val="#ppt_x"/>
                                          </p:val>
                                        </p:tav>
                                        <p:tav tm="100000">
                                          <p:val>
                                            <p:strVal val="#ppt_x"/>
                                          </p:val>
                                        </p:tav>
                                      </p:tavLst>
                                    </p:anim>
                                    <p:anim calcmode="lin" valueType="num">
                                      <p:cBhvr additive="repl">
                                        <p:cTn id="673" dur="1000" fill="hold"/>
                                        <p:tgtEl>
                                          <p:spTgt spid="1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74" fill="hold">
                      <p:stCondLst>
                        <p:cond delay="indefinite"/>
                      </p:stCondLst>
                      <p:childTnLst>
                        <p:par>
                          <p:cTn id="675" fill="hold">
                            <p:stCondLst>
                              <p:cond delay="0"/>
                            </p:stCondLst>
                            <p:childTnLst>
                              <p:par>
                                <p:cTn id="676" nodeType="clickEffect" fill="hold" presetClass="entr" presetID="42">
                                  <p:stCondLst>
                                    <p:cond delay="0"/>
                                  </p:stCondLst>
                                  <p:childTnLst>
                                    <p:set>
                                      <p:cBhvr>
                                        <p:cTn id="677" dur="1" fill="hold">
                                          <p:stCondLst>
                                            <p:cond delay="0"/>
                                          </p:stCondLst>
                                        </p:cTn>
                                        <p:tgtEl>
                                          <p:spTgt spid="191">
                                            <p:txEl>
                                              <p:pRg st="2" end="2"/>
                                            </p:txEl>
                                          </p:spTgt>
                                        </p:tgtEl>
                                        <p:attrNameLst>
                                          <p:attrName>style.visibility</p:attrName>
                                        </p:attrNameLst>
                                      </p:cBhvr>
                                      <p:to>
                                        <p:strVal val="visible"/>
                                      </p:to>
                                    </p:set>
                                    <p:animEffect filter="fade" transition="in">
                                      <p:cBhvr additive="repl">
                                        <p:cTn id="678" dur="1000"/>
                                        <p:tgtEl>
                                          <p:spTgt spid="191">
                                            <p:txEl>
                                              <p:pRg st="2" end="2"/>
                                            </p:txEl>
                                          </p:spTgt>
                                        </p:tgtEl>
                                      </p:cBhvr>
                                    </p:animEffect>
                                    <p:anim calcmode="lin" valueType="num">
                                      <p:cBhvr additive="repl">
                                        <p:cTn id="679" dur="1000" fill="hold"/>
                                        <p:tgtEl>
                                          <p:spTgt spid="191">
                                            <p:txEl>
                                              <p:pRg st="2" end="2"/>
                                            </p:txEl>
                                          </p:spTgt>
                                        </p:tgtEl>
                                        <p:attrNameLst>
                                          <p:attrName>ppt_x</p:attrName>
                                        </p:attrNameLst>
                                      </p:cBhvr>
                                      <p:tavLst>
                                        <p:tav tm="0">
                                          <p:val>
                                            <p:strVal val="#ppt_x"/>
                                          </p:val>
                                        </p:tav>
                                        <p:tav tm="100000">
                                          <p:val>
                                            <p:strVal val="#ppt_x"/>
                                          </p:val>
                                        </p:tav>
                                      </p:tavLst>
                                    </p:anim>
                                    <p:anim calcmode="lin" valueType="num">
                                      <p:cBhvr additive="repl">
                                        <p:cTn id="680" dur="1000" fill="hold"/>
                                        <p:tgtEl>
                                          <p:spTgt spid="19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193"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In the future, multimedia  companies will use cloud computing first, who started looking to move their storage requirements into cloud computing.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cost and the investment return for these kinds of services have accelerated the growth of cloud computing services market.</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681" dur="indefinite" restart="never" nodeType="tmRoot">
          <p:childTnLst>
            <p:seq>
              <p:cTn id="682" dur="indefinite" nodeType="mainSeq">
                <p:childTnLst>
                  <p:par>
                    <p:cTn id="683" fill="hold">
                      <p:stCondLst>
                        <p:cond delay="indefinite"/>
                      </p:stCondLst>
                      <p:childTnLst>
                        <p:par>
                          <p:cTn id="684" fill="hold">
                            <p:stCondLst>
                              <p:cond delay="0"/>
                            </p:stCondLst>
                            <p:childTnLst>
                              <p:par>
                                <p:cTn id="685" nodeType="clickEffect" fill="hold" presetClass="entr" presetID="42">
                                  <p:stCondLst>
                                    <p:cond delay="0"/>
                                  </p:stCondLst>
                                  <p:childTnLst>
                                    <p:set>
                                      <p:cBhvr>
                                        <p:cTn id="686" dur="1" fill="hold">
                                          <p:stCondLst>
                                            <p:cond delay="0"/>
                                          </p:stCondLst>
                                        </p:cTn>
                                        <p:tgtEl>
                                          <p:spTgt spid="193">
                                            <p:txEl>
                                              <p:pRg st="0" end="0"/>
                                            </p:txEl>
                                          </p:spTgt>
                                        </p:tgtEl>
                                        <p:attrNameLst>
                                          <p:attrName>style.visibility</p:attrName>
                                        </p:attrNameLst>
                                      </p:cBhvr>
                                      <p:to>
                                        <p:strVal val="visible"/>
                                      </p:to>
                                    </p:set>
                                    <p:animEffect filter="fade" transition="in">
                                      <p:cBhvr additive="repl">
                                        <p:cTn id="687" dur="1000"/>
                                        <p:tgtEl>
                                          <p:spTgt spid="193">
                                            <p:txEl>
                                              <p:pRg st="0" end="0"/>
                                            </p:txEl>
                                          </p:spTgt>
                                        </p:tgtEl>
                                      </p:cBhvr>
                                    </p:animEffect>
                                    <p:anim calcmode="lin" valueType="num">
                                      <p:cBhvr additive="repl">
                                        <p:cTn id="688" dur="1000" fill="hold"/>
                                        <p:tgtEl>
                                          <p:spTgt spid="193">
                                            <p:txEl>
                                              <p:pRg st="0" end="0"/>
                                            </p:txEl>
                                          </p:spTgt>
                                        </p:tgtEl>
                                        <p:attrNameLst>
                                          <p:attrName>ppt_x</p:attrName>
                                        </p:attrNameLst>
                                      </p:cBhvr>
                                      <p:tavLst>
                                        <p:tav tm="0">
                                          <p:val>
                                            <p:strVal val="#ppt_x"/>
                                          </p:val>
                                        </p:tav>
                                        <p:tav tm="100000">
                                          <p:val>
                                            <p:strVal val="#ppt_x"/>
                                          </p:val>
                                        </p:tav>
                                      </p:tavLst>
                                    </p:anim>
                                    <p:anim calcmode="lin" valueType="num">
                                      <p:cBhvr additive="repl">
                                        <p:cTn id="689" dur="1000" fill="hold"/>
                                        <p:tgtEl>
                                          <p:spTgt spid="19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90" fill="hold">
                      <p:stCondLst>
                        <p:cond delay="indefinite"/>
                      </p:stCondLst>
                      <p:childTnLst>
                        <p:par>
                          <p:cTn id="691" fill="hold">
                            <p:stCondLst>
                              <p:cond delay="0"/>
                            </p:stCondLst>
                            <p:childTnLst>
                              <p:par>
                                <p:cTn id="692" nodeType="clickEffect" fill="hold" presetClass="entr" presetID="42">
                                  <p:stCondLst>
                                    <p:cond delay="0"/>
                                  </p:stCondLst>
                                  <p:childTnLst>
                                    <p:set>
                                      <p:cBhvr>
                                        <p:cTn id="693" dur="1" fill="hold">
                                          <p:stCondLst>
                                            <p:cond delay="0"/>
                                          </p:stCondLst>
                                        </p:cTn>
                                        <p:tgtEl>
                                          <p:spTgt spid="193">
                                            <p:txEl>
                                              <p:pRg st="1" end="1"/>
                                            </p:txEl>
                                          </p:spTgt>
                                        </p:tgtEl>
                                        <p:attrNameLst>
                                          <p:attrName>style.visibility</p:attrName>
                                        </p:attrNameLst>
                                      </p:cBhvr>
                                      <p:to>
                                        <p:strVal val="visible"/>
                                      </p:to>
                                    </p:set>
                                    <p:animEffect filter="fade" transition="in">
                                      <p:cBhvr additive="repl">
                                        <p:cTn id="694" dur="1000"/>
                                        <p:tgtEl>
                                          <p:spTgt spid="193">
                                            <p:txEl>
                                              <p:pRg st="1" end="1"/>
                                            </p:txEl>
                                          </p:spTgt>
                                        </p:tgtEl>
                                      </p:cBhvr>
                                    </p:animEffect>
                                    <p:anim calcmode="lin" valueType="num">
                                      <p:cBhvr additive="repl">
                                        <p:cTn id="695" dur="1000" fill="hold"/>
                                        <p:tgtEl>
                                          <p:spTgt spid="193">
                                            <p:txEl>
                                              <p:pRg st="1" end="1"/>
                                            </p:txEl>
                                          </p:spTgt>
                                        </p:tgtEl>
                                        <p:attrNameLst>
                                          <p:attrName>ppt_x</p:attrName>
                                        </p:attrNameLst>
                                      </p:cBhvr>
                                      <p:tavLst>
                                        <p:tav tm="0">
                                          <p:val>
                                            <p:strVal val="#ppt_x"/>
                                          </p:val>
                                        </p:tav>
                                        <p:tav tm="100000">
                                          <p:val>
                                            <p:strVal val="#ppt_x"/>
                                          </p:val>
                                        </p:tav>
                                      </p:tavLst>
                                    </p:anim>
                                    <p:anim calcmode="lin" valueType="num">
                                      <p:cBhvr additive="repl">
                                        <p:cTn id="696" dur="1000" fill="hold"/>
                                        <p:tgtEl>
                                          <p:spTgt spid="19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p:nvPr>
        </p:nvSpPr>
        <p:spPr>
          <a:xfrm>
            <a:off x="380880" y="83808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Because of different offerings by IaaS (Infrastructure as a Service), many telecom companies already distributed the content.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relationships between the media and content value chain are more exposed because of cloud computing.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For example, HBO and Verizon are now using content delivery via cloud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697" dur="indefinite" restart="never" nodeType="tmRoot">
          <p:childTnLst>
            <p:seq>
              <p:cTn id="698" dur="indefinite" nodeType="mainSeq">
                <p:childTnLst>
                  <p:par>
                    <p:cTn id="699" fill="hold">
                      <p:stCondLst>
                        <p:cond delay="indefinite"/>
                      </p:stCondLst>
                      <p:childTnLst>
                        <p:par>
                          <p:cTn id="700" fill="hold">
                            <p:stCondLst>
                              <p:cond delay="0"/>
                            </p:stCondLst>
                            <p:childTnLst>
                              <p:par>
                                <p:cTn id="701" nodeType="clickEffect" fill="hold" presetClass="entr" presetID="42">
                                  <p:stCondLst>
                                    <p:cond delay="0"/>
                                  </p:stCondLst>
                                  <p:childTnLst>
                                    <p:set>
                                      <p:cBhvr>
                                        <p:cTn id="702" dur="1" fill="hold">
                                          <p:stCondLst>
                                            <p:cond delay="0"/>
                                          </p:stCondLst>
                                        </p:cTn>
                                        <p:tgtEl>
                                          <p:spTgt spid="194">
                                            <p:txEl>
                                              <p:pRg st="0" end="0"/>
                                            </p:txEl>
                                          </p:spTgt>
                                        </p:tgtEl>
                                        <p:attrNameLst>
                                          <p:attrName>style.visibility</p:attrName>
                                        </p:attrNameLst>
                                      </p:cBhvr>
                                      <p:to>
                                        <p:strVal val="visible"/>
                                      </p:to>
                                    </p:set>
                                    <p:animEffect filter="fade" transition="in">
                                      <p:cBhvr additive="repl">
                                        <p:cTn id="703" dur="1000"/>
                                        <p:tgtEl>
                                          <p:spTgt spid="194">
                                            <p:txEl>
                                              <p:pRg st="0" end="0"/>
                                            </p:txEl>
                                          </p:spTgt>
                                        </p:tgtEl>
                                      </p:cBhvr>
                                    </p:animEffect>
                                    <p:anim calcmode="lin" valueType="num">
                                      <p:cBhvr additive="repl">
                                        <p:cTn id="704" dur="1000" fill="hold"/>
                                        <p:tgtEl>
                                          <p:spTgt spid="194">
                                            <p:txEl>
                                              <p:pRg st="0" end="0"/>
                                            </p:txEl>
                                          </p:spTgt>
                                        </p:tgtEl>
                                        <p:attrNameLst>
                                          <p:attrName>ppt_x</p:attrName>
                                        </p:attrNameLst>
                                      </p:cBhvr>
                                      <p:tavLst>
                                        <p:tav tm="0">
                                          <p:val>
                                            <p:strVal val="#ppt_x"/>
                                          </p:val>
                                        </p:tav>
                                        <p:tav tm="100000">
                                          <p:val>
                                            <p:strVal val="#ppt_x"/>
                                          </p:val>
                                        </p:tav>
                                      </p:tavLst>
                                    </p:anim>
                                    <p:anim calcmode="lin" valueType="num">
                                      <p:cBhvr additive="repl">
                                        <p:cTn id="705" dur="1000" fill="hold"/>
                                        <p:tgtEl>
                                          <p:spTgt spid="19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06" fill="hold">
                      <p:stCondLst>
                        <p:cond delay="indefinite"/>
                      </p:stCondLst>
                      <p:childTnLst>
                        <p:par>
                          <p:cTn id="707" fill="hold">
                            <p:stCondLst>
                              <p:cond delay="0"/>
                            </p:stCondLst>
                            <p:childTnLst>
                              <p:par>
                                <p:cTn id="708" nodeType="clickEffect" fill="hold" presetClass="entr" presetID="42">
                                  <p:stCondLst>
                                    <p:cond delay="0"/>
                                  </p:stCondLst>
                                  <p:childTnLst>
                                    <p:set>
                                      <p:cBhvr>
                                        <p:cTn id="709" dur="1" fill="hold">
                                          <p:stCondLst>
                                            <p:cond delay="0"/>
                                          </p:stCondLst>
                                        </p:cTn>
                                        <p:tgtEl>
                                          <p:spTgt spid="194">
                                            <p:txEl>
                                              <p:pRg st="1" end="1"/>
                                            </p:txEl>
                                          </p:spTgt>
                                        </p:tgtEl>
                                        <p:attrNameLst>
                                          <p:attrName>style.visibility</p:attrName>
                                        </p:attrNameLst>
                                      </p:cBhvr>
                                      <p:to>
                                        <p:strVal val="visible"/>
                                      </p:to>
                                    </p:set>
                                    <p:animEffect filter="fade" transition="in">
                                      <p:cBhvr additive="repl">
                                        <p:cTn id="710" dur="1000"/>
                                        <p:tgtEl>
                                          <p:spTgt spid="194">
                                            <p:txEl>
                                              <p:pRg st="1" end="1"/>
                                            </p:txEl>
                                          </p:spTgt>
                                        </p:tgtEl>
                                      </p:cBhvr>
                                    </p:animEffect>
                                    <p:anim calcmode="lin" valueType="num">
                                      <p:cBhvr additive="repl">
                                        <p:cTn id="711" dur="1000" fill="hold"/>
                                        <p:tgtEl>
                                          <p:spTgt spid="194">
                                            <p:txEl>
                                              <p:pRg st="1" end="1"/>
                                            </p:txEl>
                                          </p:spTgt>
                                        </p:tgtEl>
                                        <p:attrNameLst>
                                          <p:attrName>ppt_x</p:attrName>
                                        </p:attrNameLst>
                                      </p:cBhvr>
                                      <p:tavLst>
                                        <p:tav tm="0">
                                          <p:val>
                                            <p:strVal val="#ppt_x"/>
                                          </p:val>
                                        </p:tav>
                                        <p:tav tm="100000">
                                          <p:val>
                                            <p:strVal val="#ppt_x"/>
                                          </p:val>
                                        </p:tav>
                                      </p:tavLst>
                                    </p:anim>
                                    <p:anim calcmode="lin" valueType="num">
                                      <p:cBhvr additive="repl">
                                        <p:cTn id="712" dur="1000" fill="hold"/>
                                        <p:tgtEl>
                                          <p:spTgt spid="19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713" fill="hold">
                      <p:stCondLst>
                        <p:cond delay="indefinite"/>
                      </p:stCondLst>
                      <p:childTnLst>
                        <p:par>
                          <p:cTn id="714" fill="hold">
                            <p:stCondLst>
                              <p:cond delay="0"/>
                            </p:stCondLst>
                            <p:childTnLst>
                              <p:par>
                                <p:cTn id="715" nodeType="clickEffect" fill="hold" presetClass="entr" presetID="42">
                                  <p:stCondLst>
                                    <p:cond delay="0"/>
                                  </p:stCondLst>
                                  <p:childTnLst>
                                    <p:set>
                                      <p:cBhvr>
                                        <p:cTn id="716" dur="1" fill="hold">
                                          <p:stCondLst>
                                            <p:cond delay="0"/>
                                          </p:stCondLst>
                                        </p:cTn>
                                        <p:tgtEl>
                                          <p:spTgt spid="194">
                                            <p:txEl>
                                              <p:pRg st="2" end="2"/>
                                            </p:txEl>
                                          </p:spTgt>
                                        </p:tgtEl>
                                        <p:attrNameLst>
                                          <p:attrName>style.visibility</p:attrName>
                                        </p:attrNameLst>
                                      </p:cBhvr>
                                      <p:to>
                                        <p:strVal val="visible"/>
                                      </p:to>
                                    </p:set>
                                    <p:animEffect filter="fade" transition="in">
                                      <p:cBhvr additive="repl">
                                        <p:cTn id="717" dur="1000"/>
                                        <p:tgtEl>
                                          <p:spTgt spid="194">
                                            <p:txEl>
                                              <p:pRg st="2" end="2"/>
                                            </p:txEl>
                                          </p:spTgt>
                                        </p:tgtEl>
                                      </p:cBhvr>
                                    </p:animEffect>
                                    <p:anim calcmode="lin" valueType="num">
                                      <p:cBhvr additive="repl">
                                        <p:cTn id="718" dur="1000" fill="hold"/>
                                        <p:tgtEl>
                                          <p:spTgt spid="194">
                                            <p:txEl>
                                              <p:pRg st="2" end="2"/>
                                            </p:txEl>
                                          </p:spTgt>
                                        </p:tgtEl>
                                        <p:attrNameLst>
                                          <p:attrName>ppt_x</p:attrName>
                                        </p:attrNameLst>
                                      </p:cBhvr>
                                      <p:tavLst>
                                        <p:tav tm="0">
                                          <p:val>
                                            <p:strVal val="#ppt_x"/>
                                          </p:val>
                                        </p:tav>
                                        <p:tav tm="100000">
                                          <p:val>
                                            <p:strVal val="#ppt_x"/>
                                          </p:val>
                                        </p:tav>
                                      </p:tavLst>
                                    </p:anim>
                                    <p:anim calcmode="lin" valueType="num">
                                      <p:cBhvr additive="repl">
                                        <p:cTn id="719" dur="1000" fill="hold"/>
                                        <p:tgtEl>
                                          <p:spTgt spid="19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p:nvPr>
        </p:nvSpPr>
        <p:spPr>
          <a:xfrm>
            <a:off x="457200" y="914400"/>
            <a:ext cx="8229240" cy="43887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Companies those who have invested in media business now have the opportunity to use those things to other players, for example, to content providers.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different types of services that can be proposed are as follows: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Using hosted hardware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Content access securely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Sharing the content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Transcoding services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0" lang="en-US" sz="2600" strike="noStrike" u="none">
                <a:solidFill>
                  <a:schemeClr val="dk1"/>
                </a:solidFill>
                <a:effectLst/>
                <a:uFillTx/>
                <a:latin typeface="Constantia"/>
              </a:rPr>
              <a:t>Delivery of content</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720" dur="indefinite" restart="never" nodeType="tmRoot">
          <p:childTnLst>
            <p:seq>
              <p:cTn id="721" dur="indefinite" nodeType="mainSeq">
                <p:childTnLst>
                  <p:par>
                    <p:cTn id="722" fill="hold">
                      <p:stCondLst>
                        <p:cond delay="indefinite"/>
                      </p:stCondLst>
                      <p:childTnLst>
                        <p:par>
                          <p:cTn id="723" fill="hold">
                            <p:stCondLst>
                              <p:cond delay="0"/>
                            </p:stCondLst>
                            <p:childTnLst>
                              <p:par>
                                <p:cTn id="724" nodeType="clickEffect" fill="hold" presetClass="entr" presetID="42">
                                  <p:stCondLst>
                                    <p:cond delay="0"/>
                                  </p:stCondLst>
                                  <p:childTnLst>
                                    <p:set>
                                      <p:cBhvr>
                                        <p:cTn id="725" dur="1" fill="hold">
                                          <p:stCondLst>
                                            <p:cond delay="0"/>
                                          </p:stCondLst>
                                        </p:cTn>
                                        <p:tgtEl>
                                          <p:spTgt spid="195">
                                            <p:txEl>
                                              <p:pRg st="0" end="0"/>
                                            </p:txEl>
                                          </p:spTgt>
                                        </p:tgtEl>
                                        <p:attrNameLst>
                                          <p:attrName>style.visibility</p:attrName>
                                        </p:attrNameLst>
                                      </p:cBhvr>
                                      <p:to>
                                        <p:strVal val="visible"/>
                                      </p:to>
                                    </p:set>
                                    <p:animEffect filter="fade" transition="in">
                                      <p:cBhvr additive="repl">
                                        <p:cTn id="726" dur="1000"/>
                                        <p:tgtEl>
                                          <p:spTgt spid="195">
                                            <p:txEl>
                                              <p:pRg st="0" end="0"/>
                                            </p:txEl>
                                          </p:spTgt>
                                        </p:tgtEl>
                                      </p:cBhvr>
                                    </p:animEffect>
                                    <p:anim calcmode="lin" valueType="num">
                                      <p:cBhvr additive="repl">
                                        <p:cTn id="727" dur="1000" fill="hold"/>
                                        <p:tgtEl>
                                          <p:spTgt spid="195">
                                            <p:txEl>
                                              <p:pRg st="0" end="0"/>
                                            </p:txEl>
                                          </p:spTgt>
                                        </p:tgtEl>
                                        <p:attrNameLst>
                                          <p:attrName>ppt_x</p:attrName>
                                        </p:attrNameLst>
                                      </p:cBhvr>
                                      <p:tavLst>
                                        <p:tav tm="0">
                                          <p:val>
                                            <p:strVal val="#ppt_x"/>
                                          </p:val>
                                        </p:tav>
                                        <p:tav tm="100000">
                                          <p:val>
                                            <p:strVal val="#ppt_x"/>
                                          </p:val>
                                        </p:tav>
                                      </p:tavLst>
                                    </p:anim>
                                    <p:anim calcmode="lin" valueType="num">
                                      <p:cBhvr additive="repl">
                                        <p:cTn id="728" dur="1000" fill="hold"/>
                                        <p:tgtEl>
                                          <p:spTgt spid="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29" fill="hold">
                      <p:stCondLst>
                        <p:cond delay="indefinite"/>
                      </p:stCondLst>
                      <p:childTnLst>
                        <p:par>
                          <p:cTn id="730" fill="hold">
                            <p:stCondLst>
                              <p:cond delay="0"/>
                            </p:stCondLst>
                            <p:childTnLst>
                              <p:par>
                                <p:cTn id="731" nodeType="clickEffect" fill="hold" presetClass="entr" presetID="42">
                                  <p:stCondLst>
                                    <p:cond delay="0"/>
                                  </p:stCondLst>
                                  <p:childTnLst>
                                    <p:set>
                                      <p:cBhvr>
                                        <p:cTn id="732" dur="1" fill="hold">
                                          <p:stCondLst>
                                            <p:cond delay="0"/>
                                          </p:stCondLst>
                                        </p:cTn>
                                        <p:tgtEl>
                                          <p:spTgt spid="195">
                                            <p:txEl>
                                              <p:pRg st="1" end="1"/>
                                            </p:txEl>
                                          </p:spTgt>
                                        </p:tgtEl>
                                        <p:attrNameLst>
                                          <p:attrName>style.visibility</p:attrName>
                                        </p:attrNameLst>
                                      </p:cBhvr>
                                      <p:to>
                                        <p:strVal val="visible"/>
                                      </p:to>
                                    </p:set>
                                    <p:animEffect filter="fade" transition="in">
                                      <p:cBhvr additive="repl">
                                        <p:cTn id="733" dur="1000"/>
                                        <p:tgtEl>
                                          <p:spTgt spid="195">
                                            <p:txEl>
                                              <p:pRg st="1" end="1"/>
                                            </p:txEl>
                                          </p:spTgt>
                                        </p:tgtEl>
                                      </p:cBhvr>
                                    </p:animEffect>
                                    <p:anim calcmode="lin" valueType="num">
                                      <p:cBhvr additive="repl">
                                        <p:cTn id="734" dur="1000" fill="hold"/>
                                        <p:tgtEl>
                                          <p:spTgt spid="195">
                                            <p:txEl>
                                              <p:pRg st="1" end="1"/>
                                            </p:txEl>
                                          </p:spTgt>
                                        </p:tgtEl>
                                        <p:attrNameLst>
                                          <p:attrName>ppt_x</p:attrName>
                                        </p:attrNameLst>
                                      </p:cBhvr>
                                      <p:tavLst>
                                        <p:tav tm="0">
                                          <p:val>
                                            <p:strVal val="#ppt_x"/>
                                          </p:val>
                                        </p:tav>
                                        <p:tav tm="100000">
                                          <p:val>
                                            <p:strVal val="#ppt_x"/>
                                          </p:val>
                                        </p:tav>
                                      </p:tavLst>
                                    </p:anim>
                                    <p:anim calcmode="lin" valueType="num">
                                      <p:cBhvr additive="repl">
                                        <p:cTn id="735" dur="1000" fill="hold"/>
                                        <p:tgtEl>
                                          <p:spTgt spid="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736" fill="hold">
                      <p:stCondLst>
                        <p:cond delay="indefinite"/>
                      </p:stCondLst>
                      <p:childTnLst>
                        <p:par>
                          <p:cTn id="737" fill="hold">
                            <p:stCondLst>
                              <p:cond delay="0"/>
                            </p:stCondLst>
                            <p:childTnLst>
                              <p:par>
                                <p:cTn id="738" nodeType="clickEffect" fill="hold" presetClass="entr" presetID="42">
                                  <p:stCondLst>
                                    <p:cond delay="0"/>
                                  </p:stCondLst>
                                  <p:childTnLst>
                                    <p:set>
                                      <p:cBhvr>
                                        <p:cTn id="739" dur="1" fill="hold">
                                          <p:stCondLst>
                                            <p:cond delay="0"/>
                                          </p:stCondLst>
                                        </p:cTn>
                                        <p:tgtEl>
                                          <p:spTgt spid="195">
                                            <p:txEl>
                                              <p:pRg st="2" end="2"/>
                                            </p:txEl>
                                          </p:spTgt>
                                        </p:tgtEl>
                                        <p:attrNameLst>
                                          <p:attrName>style.visibility</p:attrName>
                                        </p:attrNameLst>
                                      </p:cBhvr>
                                      <p:to>
                                        <p:strVal val="visible"/>
                                      </p:to>
                                    </p:set>
                                    <p:animEffect filter="fade" transition="in">
                                      <p:cBhvr additive="repl">
                                        <p:cTn id="740" dur="1000"/>
                                        <p:tgtEl>
                                          <p:spTgt spid="195">
                                            <p:txEl>
                                              <p:pRg st="2" end="2"/>
                                            </p:txEl>
                                          </p:spTgt>
                                        </p:tgtEl>
                                      </p:cBhvr>
                                    </p:animEffect>
                                    <p:anim calcmode="lin" valueType="num">
                                      <p:cBhvr additive="repl">
                                        <p:cTn id="741" dur="1000" fill="hold"/>
                                        <p:tgtEl>
                                          <p:spTgt spid="195">
                                            <p:txEl>
                                              <p:pRg st="2" end="2"/>
                                            </p:txEl>
                                          </p:spTgt>
                                        </p:tgtEl>
                                        <p:attrNameLst>
                                          <p:attrName>ppt_x</p:attrName>
                                        </p:attrNameLst>
                                      </p:cBhvr>
                                      <p:tavLst>
                                        <p:tav tm="0">
                                          <p:val>
                                            <p:strVal val="#ppt_x"/>
                                          </p:val>
                                        </p:tav>
                                        <p:tav tm="100000">
                                          <p:val>
                                            <p:strVal val="#ppt_x"/>
                                          </p:val>
                                        </p:tav>
                                      </p:tavLst>
                                    </p:anim>
                                    <p:anim calcmode="lin" valueType="num">
                                      <p:cBhvr additive="repl">
                                        <p:cTn id="742" dur="1000" fill="hold"/>
                                        <p:tgtEl>
                                          <p:spTgt spid="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743" fill="hold">
                      <p:stCondLst>
                        <p:cond delay="indefinite"/>
                      </p:stCondLst>
                      <p:childTnLst>
                        <p:par>
                          <p:cTn id="744" fill="hold">
                            <p:stCondLst>
                              <p:cond delay="0"/>
                            </p:stCondLst>
                            <p:childTnLst>
                              <p:par>
                                <p:cTn id="745" nodeType="clickEffect" fill="hold" presetClass="entr" presetID="42">
                                  <p:stCondLst>
                                    <p:cond delay="0"/>
                                  </p:stCondLst>
                                  <p:childTnLst>
                                    <p:set>
                                      <p:cBhvr>
                                        <p:cTn id="746" dur="1" fill="hold">
                                          <p:stCondLst>
                                            <p:cond delay="0"/>
                                          </p:stCondLst>
                                        </p:cTn>
                                        <p:tgtEl>
                                          <p:spTgt spid="195">
                                            <p:txEl>
                                              <p:pRg st="3" end="3"/>
                                            </p:txEl>
                                          </p:spTgt>
                                        </p:tgtEl>
                                        <p:attrNameLst>
                                          <p:attrName>style.visibility</p:attrName>
                                        </p:attrNameLst>
                                      </p:cBhvr>
                                      <p:to>
                                        <p:strVal val="visible"/>
                                      </p:to>
                                    </p:set>
                                    <p:animEffect filter="fade" transition="in">
                                      <p:cBhvr additive="repl">
                                        <p:cTn id="747" dur="1000"/>
                                        <p:tgtEl>
                                          <p:spTgt spid="195">
                                            <p:txEl>
                                              <p:pRg st="3" end="3"/>
                                            </p:txEl>
                                          </p:spTgt>
                                        </p:tgtEl>
                                      </p:cBhvr>
                                    </p:animEffect>
                                    <p:anim calcmode="lin" valueType="num">
                                      <p:cBhvr additive="repl">
                                        <p:cTn id="748" dur="1000" fill="hold"/>
                                        <p:tgtEl>
                                          <p:spTgt spid="195">
                                            <p:txEl>
                                              <p:pRg st="3" end="3"/>
                                            </p:txEl>
                                          </p:spTgt>
                                        </p:tgtEl>
                                        <p:attrNameLst>
                                          <p:attrName>ppt_x</p:attrName>
                                        </p:attrNameLst>
                                      </p:cBhvr>
                                      <p:tavLst>
                                        <p:tav tm="0">
                                          <p:val>
                                            <p:strVal val="#ppt_x"/>
                                          </p:val>
                                        </p:tav>
                                        <p:tav tm="100000">
                                          <p:val>
                                            <p:strVal val="#ppt_x"/>
                                          </p:val>
                                        </p:tav>
                                      </p:tavLst>
                                    </p:anim>
                                    <p:anim calcmode="lin" valueType="num">
                                      <p:cBhvr additive="repl">
                                        <p:cTn id="749" dur="1000" fill="hold"/>
                                        <p:tgtEl>
                                          <p:spTgt spid="1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750" fill="hold">
                      <p:stCondLst>
                        <p:cond delay="indefinite"/>
                      </p:stCondLst>
                      <p:childTnLst>
                        <p:par>
                          <p:cTn id="751" fill="hold">
                            <p:stCondLst>
                              <p:cond delay="0"/>
                            </p:stCondLst>
                            <p:childTnLst>
                              <p:par>
                                <p:cTn id="752" nodeType="clickEffect" fill="hold" presetClass="entr" presetID="42">
                                  <p:stCondLst>
                                    <p:cond delay="0"/>
                                  </p:stCondLst>
                                  <p:childTnLst>
                                    <p:set>
                                      <p:cBhvr>
                                        <p:cTn id="753" dur="1" fill="hold">
                                          <p:stCondLst>
                                            <p:cond delay="0"/>
                                          </p:stCondLst>
                                        </p:cTn>
                                        <p:tgtEl>
                                          <p:spTgt spid="195">
                                            <p:txEl>
                                              <p:pRg st="4" end="4"/>
                                            </p:txEl>
                                          </p:spTgt>
                                        </p:tgtEl>
                                        <p:attrNameLst>
                                          <p:attrName>style.visibility</p:attrName>
                                        </p:attrNameLst>
                                      </p:cBhvr>
                                      <p:to>
                                        <p:strVal val="visible"/>
                                      </p:to>
                                    </p:set>
                                    <p:animEffect filter="fade" transition="in">
                                      <p:cBhvr additive="repl">
                                        <p:cTn id="754" dur="1000"/>
                                        <p:tgtEl>
                                          <p:spTgt spid="195">
                                            <p:txEl>
                                              <p:pRg st="4" end="4"/>
                                            </p:txEl>
                                          </p:spTgt>
                                        </p:tgtEl>
                                      </p:cBhvr>
                                    </p:animEffect>
                                    <p:anim calcmode="lin" valueType="num">
                                      <p:cBhvr additive="repl">
                                        <p:cTn id="755" dur="1000" fill="hold"/>
                                        <p:tgtEl>
                                          <p:spTgt spid="195">
                                            <p:txEl>
                                              <p:pRg st="4" end="4"/>
                                            </p:txEl>
                                          </p:spTgt>
                                        </p:tgtEl>
                                        <p:attrNameLst>
                                          <p:attrName>ppt_x</p:attrName>
                                        </p:attrNameLst>
                                      </p:cBhvr>
                                      <p:tavLst>
                                        <p:tav tm="0">
                                          <p:val>
                                            <p:strVal val="#ppt_x"/>
                                          </p:val>
                                        </p:tav>
                                        <p:tav tm="100000">
                                          <p:val>
                                            <p:strVal val="#ppt_x"/>
                                          </p:val>
                                        </p:tav>
                                      </p:tavLst>
                                    </p:anim>
                                    <p:anim calcmode="lin" valueType="num">
                                      <p:cBhvr additive="repl">
                                        <p:cTn id="756" dur="1000" fill="hold"/>
                                        <p:tgtEl>
                                          <p:spTgt spid="1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757" fill="hold">
                      <p:stCondLst>
                        <p:cond delay="indefinite"/>
                      </p:stCondLst>
                      <p:childTnLst>
                        <p:par>
                          <p:cTn id="758" fill="hold">
                            <p:stCondLst>
                              <p:cond delay="0"/>
                            </p:stCondLst>
                            <p:childTnLst>
                              <p:par>
                                <p:cTn id="759" nodeType="clickEffect" fill="hold" presetClass="entr" presetID="42">
                                  <p:stCondLst>
                                    <p:cond delay="0"/>
                                  </p:stCondLst>
                                  <p:childTnLst>
                                    <p:set>
                                      <p:cBhvr>
                                        <p:cTn id="760" dur="1" fill="hold">
                                          <p:stCondLst>
                                            <p:cond delay="0"/>
                                          </p:stCondLst>
                                        </p:cTn>
                                        <p:tgtEl>
                                          <p:spTgt spid="195">
                                            <p:txEl>
                                              <p:pRg st="5" end="5"/>
                                            </p:txEl>
                                          </p:spTgt>
                                        </p:tgtEl>
                                        <p:attrNameLst>
                                          <p:attrName>style.visibility</p:attrName>
                                        </p:attrNameLst>
                                      </p:cBhvr>
                                      <p:to>
                                        <p:strVal val="visible"/>
                                      </p:to>
                                    </p:set>
                                    <p:animEffect filter="fade" transition="in">
                                      <p:cBhvr additive="repl">
                                        <p:cTn id="761" dur="1000"/>
                                        <p:tgtEl>
                                          <p:spTgt spid="195">
                                            <p:txEl>
                                              <p:pRg st="5" end="5"/>
                                            </p:txEl>
                                          </p:spTgt>
                                        </p:tgtEl>
                                      </p:cBhvr>
                                    </p:animEffect>
                                    <p:anim calcmode="lin" valueType="num">
                                      <p:cBhvr additive="repl">
                                        <p:cTn id="762" dur="1000" fill="hold"/>
                                        <p:tgtEl>
                                          <p:spTgt spid="195">
                                            <p:txEl>
                                              <p:pRg st="5" end="5"/>
                                            </p:txEl>
                                          </p:spTgt>
                                        </p:tgtEl>
                                        <p:attrNameLst>
                                          <p:attrName>ppt_x</p:attrName>
                                        </p:attrNameLst>
                                      </p:cBhvr>
                                      <p:tavLst>
                                        <p:tav tm="0">
                                          <p:val>
                                            <p:strVal val="#ppt_x"/>
                                          </p:val>
                                        </p:tav>
                                        <p:tav tm="100000">
                                          <p:val>
                                            <p:strVal val="#ppt_x"/>
                                          </p:val>
                                        </p:tav>
                                      </p:tavLst>
                                    </p:anim>
                                    <p:anim calcmode="lin" valueType="num">
                                      <p:cBhvr additive="repl">
                                        <p:cTn id="763" dur="1000" fill="hold"/>
                                        <p:tgtEl>
                                          <p:spTgt spid="19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764" fill="hold">
                      <p:stCondLst>
                        <p:cond delay="indefinite"/>
                      </p:stCondLst>
                      <p:childTnLst>
                        <p:par>
                          <p:cTn id="765" fill="hold">
                            <p:stCondLst>
                              <p:cond delay="0"/>
                            </p:stCondLst>
                            <p:childTnLst>
                              <p:par>
                                <p:cTn id="766" nodeType="clickEffect" fill="hold" presetClass="entr" presetID="42">
                                  <p:stCondLst>
                                    <p:cond delay="0"/>
                                  </p:stCondLst>
                                  <p:childTnLst>
                                    <p:set>
                                      <p:cBhvr>
                                        <p:cTn id="767" dur="1" fill="hold">
                                          <p:stCondLst>
                                            <p:cond delay="0"/>
                                          </p:stCondLst>
                                        </p:cTn>
                                        <p:tgtEl>
                                          <p:spTgt spid="195">
                                            <p:txEl>
                                              <p:pRg st="6" end="6"/>
                                            </p:txEl>
                                          </p:spTgt>
                                        </p:tgtEl>
                                        <p:attrNameLst>
                                          <p:attrName>style.visibility</p:attrName>
                                        </p:attrNameLst>
                                      </p:cBhvr>
                                      <p:to>
                                        <p:strVal val="visible"/>
                                      </p:to>
                                    </p:set>
                                    <p:animEffect filter="fade" transition="in">
                                      <p:cBhvr additive="repl">
                                        <p:cTn id="768" dur="1000"/>
                                        <p:tgtEl>
                                          <p:spTgt spid="195">
                                            <p:txEl>
                                              <p:pRg st="6" end="6"/>
                                            </p:txEl>
                                          </p:spTgt>
                                        </p:tgtEl>
                                      </p:cBhvr>
                                    </p:animEffect>
                                    <p:anim calcmode="lin" valueType="num">
                                      <p:cBhvr additive="repl">
                                        <p:cTn id="769" dur="1000" fill="hold"/>
                                        <p:tgtEl>
                                          <p:spTgt spid="195">
                                            <p:txEl>
                                              <p:pRg st="6" end="6"/>
                                            </p:txEl>
                                          </p:spTgt>
                                        </p:tgtEl>
                                        <p:attrNameLst>
                                          <p:attrName>ppt_x</p:attrName>
                                        </p:attrNameLst>
                                      </p:cBhvr>
                                      <p:tavLst>
                                        <p:tav tm="0">
                                          <p:val>
                                            <p:strVal val="#ppt_x"/>
                                          </p:val>
                                        </p:tav>
                                        <p:tav tm="100000">
                                          <p:val>
                                            <p:strVal val="#ppt_x"/>
                                          </p:val>
                                        </p:tav>
                                      </p:tavLst>
                                    </p:anim>
                                    <p:anim calcmode="lin" valueType="num">
                                      <p:cBhvr additive="repl">
                                        <p:cTn id="770" dur="1000" fill="hold"/>
                                        <p:tgtEl>
                                          <p:spTgt spid="19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704160"/>
            <a:ext cx="8229240" cy="591120"/>
          </a:xfrm>
          <a:prstGeom prst="rect">
            <a:avLst/>
          </a:prstGeom>
          <a:noFill/>
          <a:ln w="0">
            <a:noFill/>
          </a:ln>
        </p:spPr>
        <p:txBody>
          <a:bodyPr lIns="0" rIns="0" tIns="45000" bIns="0" anchor="b">
            <a:normAutofit fontScale="85000" lnSpcReduction="19999"/>
          </a:bodyPr>
          <a:p>
            <a:pPr indent="0">
              <a:lnSpc>
                <a:spcPct val="100000"/>
              </a:lnSpc>
              <a:buNone/>
            </a:pPr>
            <a:r>
              <a:rPr b="0" lang="en-IN" sz="5000" strike="noStrike" u="none">
                <a:solidFill>
                  <a:schemeClr val="dk2"/>
                </a:solidFill>
                <a:effectLst/>
                <a:uFillTx/>
                <a:latin typeface="Calibri"/>
              </a:rPr>
              <a:t>IPTV</a:t>
            </a:r>
            <a:endParaRPr b="0" lang="en-US" sz="5000" strike="noStrike" u="none">
              <a:solidFill>
                <a:schemeClr val="dk1"/>
              </a:solidFill>
              <a:effectLst/>
              <a:uFillTx/>
              <a:latin typeface="Constantia"/>
            </a:endParaRPr>
          </a:p>
        </p:txBody>
      </p:sp>
      <p:sp>
        <p:nvSpPr>
          <p:cNvPr id="197" name="PlaceHolder 2"/>
          <p:cNvSpPr>
            <a:spLocks noGrp="1"/>
          </p:cNvSpPr>
          <p:nvPr>
            <p:ph/>
          </p:nvPr>
        </p:nvSpPr>
        <p:spPr>
          <a:xfrm>
            <a:off x="457200" y="1295280"/>
            <a:ext cx="8229240" cy="5028840"/>
          </a:xfrm>
          <a:prstGeom prst="rect">
            <a:avLst/>
          </a:prstGeom>
          <a:noFill/>
          <a:ln w="0">
            <a:noFill/>
          </a:ln>
        </p:spPr>
        <p:txBody>
          <a:bodyPr lIns="90000" rIns="90000" tIns="45000" bIns="45000" anchor="t">
            <a:normAutofit fontScale="92500"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Internet Protocol Television</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offers a revenue opportunity for media operators looking to use cloud computing services.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For using this service, normally we need a set-top box called STB.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To reduce costs, the processing power and graphic capabilities of STBs are limited.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Providers are not able to take the benefit from the latest technology, which has powerful STBs, offered at low cost.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reason is due to the installation base is not economically cost effective, as a result, the low cost and less capable STB offers less service and the innovation in delivery of media to TV is limited.</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771" dur="indefinite" restart="never" nodeType="tmRoot">
          <p:childTnLst>
            <p:seq>
              <p:cTn id="772" dur="indefinite" nodeType="mainSeq">
                <p:childTnLst>
                  <p:par>
                    <p:cTn id="773" fill="hold">
                      <p:stCondLst>
                        <p:cond delay="indefinite"/>
                      </p:stCondLst>
                      <p:childTnLst>
                        <p:par>
                          <p:cTn id="774" fill="hold">
                            <p:stCondLst>
                              <p:cond delay="0"/>
                            </p:stCondLst>
                            <p:childTnLst>
                              <p:par>
                                <p:cTn id="775" nodeType="clickEffect" fill="hold" presetClass="entr" presetID="42">
                                  <p:stCondLst>
                                    <p:cond delay="0"/>
                                  </p:stCondLst>
                                  <p:childTnLst>
                                    <p:set>
                                      <p:cBhvr>
                                        <p:cTn id="776" dur="1" fill="hold">
                                          <p:stCondLst>
                                            <p:cond delay="0"/>
                                          </p:stCondLst>
                                        </p:cTn>
                                        <p:tgtEl>
                                          <p:spTgt spid="197">
                                            <p:txEl>
                                              <p:pRg st="0" end="0"/>
                                            </p:txEl>
                                          </p:spTgt>
                                        </p:tgtEl>
                                        <p:attrNameLst>
                                          <p:attrName>style.visibility</p:attrName>
                                        </p:attrNameLst>
                                      </p:cBhvr>
                                      <p:to>
                                        <p:strVal val="visible"/>
                                      </p:to>
                                    </p:set>
                                    <p:animEffect filter="fade" transition="in">
                                      <p:cBhvr additive="repl">
                                        <p:cTn id="777" dur="1000"/>
                                        <p:tgtEl>
                                          <p:spTgt spid="197">
                                            <p:txEl>
                                              <p:pRg st="0" end="0"/>
                                            </p:txEl>
                                          </p:spTgt>
                                        </p:tgtEl>
                                      </p:cBhvr>
                                    </p:animEffect>
                                    <p:anim calcmode="lin" valueType="num">
                                      <p:cBhvr additive="repl">
                                        <p:cTn id="778" dur="1000" fill="hold"/>
                                        <p:tgtEl>
                                          <p:spTgt spid="197">
                                            <p:txEl>
                                              <p:pRg st="0" end="0"/>
                                            </p:txEl>
                                          </p:spTgt>
                                        </p:tgtEl>
                                        <p:attrNameLst>
                                          <p:attrName>ppt_x</p:attrName>
                                        </p:attrNameLst>
                                      </p:cBhvr>
                                      <p:tavLst>
                                        <p:tav tm="0">
                                          <p:val>
                                            <p:strVal val="#ppt_x"/>
                                          </p:val>
                                        </p:tav>
                                        <p:tav tm="100000">
                                          <p:val>
                                            <p:strVal val="#ppt_x"/>
                                          </p:val>
                                        </p:tav>
                                      </p:tavLst>
                                    </p:anim>
                                    <p:anim calcmode="lin" valueType="num">
                                      <p:cBhvr additive="repl">
                                        <p:cTn id="779" dur="1000" fill="hold"/>
                                        <p:tgtEl>
                                          <p:spTgt spid="19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80" fill="hold">
                      <p:stCondLst>
                        <p:cond delay="indefinite"/>
                      </p:stCondLst>
                      <p:childTnLst>
                        <p:par>
                          <p:cTn id="781" fill="hold">
                            <p:stCondLst>
                              <p:cond delay="0"/>
                            </p:stCondLst>
                            <p:childTnLst>
                              <p:par>
                                <p:cTn id="782" nodeType="clickEffect" fill="hold" presetClass="entr" presetID="42">
                                  <p:stCondLst>
                                    <p:cond delay="0"/>
                                  </p:stCondLst>
                                  <p:childTnLst>
                                    <p:set>
                                      <p:cBhvr>
                                        <p:cTn id="783" dur="1" fill="hold">
                                          <p:stCondLst>
                                            <p:cond delay="0"/>
                                          </p:stCondLst>
                                        </p:cTn>
                                        <p:tgtEl>
                                          <p:spTgt spid="197">
                                            <p:txEl>
                                              <p:pRg st="1" end="1"/>
                                            </p:txEl>
                                          </p:spTgt>
                                        </p:tgtEl>
                                        <p:attrNameLst>
                                          <p:attrName>style.visibility</p:attrName>
                                        </p:attrNameLst>
                                      </p:cBhvr>
                                      <p:to>
                                        <p:strVal val="visible"/>
                                      </p:to>
                                    </p:set>
                                    <p:animEffect filter="fade" transition="in">
                                      <p:cBhvr additive="repl">
                                        <p:cTn id="784" dur="1000"/>
                                        <p:tgtEl>
                                          <p:spTgt spid="197">
                                            <p:txEl>
                                              <p:pRg st="1" end="1"/>
                                            </p:txEl>
                                          </p:spTgt>
                                        </p:tgtEl>
                                      </p:cBhvr>
                                    </p:animEffect>
                                    <p:anim calcmode="lin" valueType="num">
                                      <p:cBhvr additive="repl">
                                        <p:cTn id="785" dur="1000" fill="hold"/>
                                        <p:tgtEl>
                                          <p:spTgt spid="197">
                                            <p:txEl>
                                              <p:pRg st="1" end="1"/>
                                            </p:txEl>
                                          </p:spTgt>
                                        </p:tgtEl>
                                        <p:attrNameLst>
                                          <p:attrName>ppt_x</p:attrName>
                                        </p:attrNameLst>
                                      </p:cBhvr>
                                      <p:tavLst>
                                        <p:tav tm="0">
                                          <p:val>
                                            <p:strVal val="#ppt_x"/>
                                          </p:val>
                                        </p:tav>
                                        <p:tav tm="100000">
                                          <p:val>
                                            <p:strVal val="#ppt_x"/>
                                          </p:val>
                                        </p:tav>
                                      </p:tavLst>
                                    </p:anim>
                                    <p:anim calcmode="lin" valueType="num">
                                      <p:cBhvr additive="repl">
                                        <p:cTn id="786" dur="1000" fill="hold"/>
                                        <p:tgtEl>
                                          <p:spTgt spid="19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787" fill="hold">
                      <p:stCondLst>
                        <p:cond delay="indefinite"/>
                      </p:stCondLst>
                      <p:childTnLst>
                        <p:par>
                          <p:cTn id="788" fill="hold">
                            <p:stCondLst>
                              <p:cond delay="0"/>
                            </p:stCondLst>
                            <p:childTnLst>
                              <p:par>
                                <p:cTn id="789" nodeType="clickEffect" fill="hold" presetClass="entr" presetID="42">
                                  <p:stCondLst>
                                    <p:cond delay="0"/>
                                  </p:stCondLst>
                                  <p:childTnLst>
                                    <p:set>
                                      <p:cBhvr>
                                        <p:cTn id="790" dur="1" fill="hold">
                                          <p:stCondLst>
                                            <p:cond delay="0"/>
                                          </p:stCondLst>
                                        </p:cTn>
                                        <p:tgtEl>
                                          <p:spTgt spid="197">
                                            <p:txEl>
                                              <p:pRg st="2" end="2"/>
                                            </p:txEl>
                                          </p:spTgt>
                                        </p:tgtEl>
                                        <p:attrNameLst>
                                          <p:attrName>style.visibility</p:attrName>
                                        </p:attrNameLst>
                                      </p:cBhvr>
                                      <p:to>
                                        <p:strVal val="visible"/>
                                      </p:to>
                                    </p:set>
                                    <p:animEffect filter="fade" transition="in">
                                      <p:cBhvr additive="repl">
                                        <p:cTn id="791" dur="1000"/>
                                        <p:tgtEl>
                                          <p:spTgt spid="197">
                                            <p:txEl>
                                              <p:pRg st="2" end="2"/>
                                            </p:txEl>
                                          </p:spTgt>
                                        </p:tgtEl>
                                      </p:cBhvr>
                                    </p:animEffect>
                                    <p:anim calcmode="lin" valueType="num">
                                      <p:cBhvr additive="repl">
                                        <p:cTn id="792" dur="1000" fill="hold"/>
                                        <p:tgtEl>
                                          <p:spTgt spid="197">
                                            <p:txEl>
                                              <p:pRg st="2" end="2"/>
                                            </p:txEl>
                                          </p:spTgt>
                                        </p:tgtEl>
                                        <p:attrNameLst>
                                          <p:attrName>ppt_x</p:attrName>
                                        </p:attrNameLst>
                                      </p:cBhvr>
                                      <p:tavLst>
                                        <p:tav tm="0">
                                          <p:val>
                                            <p:strVal val="#ppt_x"/>
                                          </p:val>
                                        </p:tav>
                                        <p:tav tm="100000">
                                          <p:val>
                                            <p:strVal val="#ppt_x"/>
                                          </p:val>
                                        </p:tav>
                                      </p:tavLst>
                                    </p:anim>
                                    <p:anim calcmode="lin" valueType="num">
                                      <p:cBhvr additive="repl">
                                        <p:cTn id="793" dur="1000" fill="hold"/>
                                        <p:tgtEl>
                                          <p:spTgt spid="19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794" fill="hold">
                      <p:stCondLst>
                        <p:cond delay="indefinite"/>
                      </p:stCondLst>
                      <p:childTnLst>
                        <p:par>
                          <p:cTn id="795" fill="hold">
                            <p:stCondLst>
                              <p:cond delay="0"/>
                            </p:stCondLst>
                            <p:childTnLst>
                              <p:par>
                                <p:cTn id="796" nodeType="clickEffect" fill="hold" presetClass="entr" presetID="42">
                                  <p:stCondLst>
                                    <p:cond delay="0"/>
                                  </p:stCondLst>
                                  <p:childTnLst>
                                    <p:set>
                                      <p:cBhvr>
                                        <p:cTn id="797" dur="1" fill="hold">
                                          <p:stCondLst>
                                            <p:cond delay="0"/>
                                          </p:stCondLst>
                                        </p:cTn>
                                        <p:tgtEl>
                                          <p:spTgt spid="197">
                                            <p:txEl>
                                              <p:pRg st="3" end="3"/>
                                            </p:txEl>
                                          </p:spTgt>
                                        </p:tgtEl>
                                        <p:attrNameLst>
                                          <p:attrName>style.visibility</p:attrName>
                                        </p:attrNameLst>
                                      </p:cBhvr>
                                      <p:to>
                                        <p:strVal val="visible"/>
                                      </p:to>
                                    </p:set>
                                    <p:animEffect filter="fade" transition="in">
                                      <p:cBhvr additive="repl">
                                        <p:cTn id="798" dur="1000"/>
                                        <p:tgtEl>
                                          <p:spTgt spid="197">
                                            <p:txEl>
                                              <p:pRg st="3" end="3"/>
                                            </p:txEl>
                                          </p:spTgt>
                                        </p:tgtEl>
                                      </p:cBhvr>
                                    </p:animEffect>
                                    <p:anim calcmode="lin" valueType="num">
                                      <p:cBhvr additive="repl">
                                        <p:cTn id="799" dur="1000" fill="hold"/>
                                        <p:tgtEl>
                                          <p:spTgt spid="197">
                                            <p:txEl>
                                              <p:pRg st="3" end="3"/>
                                            </p:txEl>
                                          </p:spTgt>
                                        </p:tgtEl>
                                        <p:attrNameLst>
                                          <p:attrName>ppt_x</p:attrName>
                                        </p:attrNameLst>
                                      </p:cBhvr>
                                      <p:tavLst>
                                        <p:tav tm="0">
                                          <p:val>
                                            <p:strVal val="#ppt_x"/>
                                          </p:val>
                                        </p:tav>
                                        <p:tav tm="100000">
                                          <p:val>
                                            <p:strVal val="#ppt_x"/>
                                          </p:val>
                                        </p:tav>
                                      </p:tavLst>
                                    </p:anim>
                                    <p:anim calcmode="lin" valueType="num">
                                      <p:cBhvr additive="repl">
                                        <p:cTn id="800" dur="1000" fill="hold"/>
                                        <p:tgtEl>
                                          <p:spTgt spid="19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801" fill="hold">
                      <p:stCondLst>
                        <p:cond delay="indefinite"/>
                      </p:stCondLst>
                      <p:childTnLst>
                        <p:par>
                          <p:cTn id="802" fill="hold">
                            <p:stCondLst>
                              <p:cond delay="0"/>
                            </p:stCondLst>
                            <p:childTnLst>
                              <p:par>
                                <p:cTn id="803" nodeType="clickEffect" fill="hold" presetClass="entr" presetID="42">
                                  <p:stCondLst>
                                    <p:cond delay="0"/>
                                  </p:stCondLst>
                                  <p:childTnLst>
                                    <p:set>
                                      <p:cBhvr>
                                        <p:cTn id="804" dur="1" fill="hold">
                                          <p:stCondLst>
                                            <p:cond delay="0"/>
                                          </p:stCondLst>
                                        </p:cTn>
                                        <p:tgtEl>
                                          <p:spTgt spid="197">
                                            <p:txEl>
                                              <p:pRg st="4" end="4"/>
                                            </p:txEl>
                                          </p:spTgt>
                                        </p:tgtEl>
                                        <p:attrNameLst>
                                          <p:attrName>style.visibility</p:attrName>
                                        </p:attrNameLst>
                                      </p:cBhvr>
                                      <p:to>
                                        <p:strVal val="visible"/>
                                      </p:to>
                                    </p:set>
                                    <p:animEffect filter="fade" transition="in">
                                      <p:cBhvr additive="repl">
                                        <p:cTn id="805" dur="1000"/>
                                        <p:tgtEl>
                                          <p:spTgt spid="197">
                                            <p:txEl>
                                              <p:pRg st="4" end="4"/>
                                            </p:txEl>
                                          </p:spTgt>
                                        </p:tgtEl>
                                      </p:cBhvr>
                                    </p:animEffect>
                                    <p:anim calcmode="lin" valueType="num">
                                      <p:cBhvr additive="repl">
                                        <p:cTn id="806" dur="1000" fill="hold"/>
                                        <p:tgtEl>
                                          <p:spTgt spid="197">
                                            <p:txEl>
                                              <p:pRg st="4" end="4"/>
                                            </p:txEl>
                                          </p:spTgt>
                                        </p:tgtEl>
                                        <p:attrNameLst>
                                          <p:attrName>ppt_x</p:attrName>
                                        </p:attrNameLst>
                                      </p:cBhvr>
                                      <p:tavLst>
                                        <p:tav tm="0">
                                          <p:val>
                                            <p:strVal val="#ppt_x"/>
                                          </p:val>
                                        </p:tav>
                                        <p:tav tm="100000">
                                          <p:val>
                                            <p:strVal val="#ppt_x"/>
                                          </p:val>
                                        </p:tav>
                                      </p:tavLst>
                                    </p:anim>
                                    <p:anim calcmode="lin" valueType="num">
                                      <p:cBhvr additive="repl">
                                        <p:cTn id="807" dur="1000" fill="hold"/>
                                        <p:tgtEl>
                                          <p:spTgt spid="19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808" fill="hold">
                      <p:stCondLst>
                        <p:cond delay="indefinite"/>
                      </p:stCondLst>
                      <p:childTnLst>
                        <p:par>
                          <p:cTn id="809" fill="hold">
                            <p:stCondLst>
                              <p:cond delay="0"/>
                            </p:stCondLst>
                            <p:childTnLst>
                              <p:par>
                                <p:cTn id="810" nodeType="clickEffect" fill="hold" presetClass="entr" presetID="42">
                                  <p:stCondLst>
                                    <p:cond delay="0"/>
                                  </p:stCondLst>
                                  <p:childTnLst>
                                    <p:set>
                                      <p:cBhvr>
                                        <p:cTn id="811" dur="1" fill="hold">
                                          <p:stCondLst>
                                            <p:cond delay="0"/>
                                          </p:stCondLst>
                                        </p:cTn>
                                        <p:tgtEl>
                                          <p:spTgt spid="197">
                                            <p:txEl>
                                              <p:pRg st="5" end="5"/>
                                            </p:txEl>
                                          </p:spTgt>
                                        </p:tgtEl>
                                        <p:attrNameLst>
                                          <p:attrName>style.visibility</p:attrName>
                                        </p:attrNameLst>
                                      </p:cBhvr>
                                      <p:to>
                                        <p:strVal val="visible"/>
                                      </p:to>
                                    </p:set>
                                    <p:animEffect filter="fade" transition="in">
                                      <p:cBhvr additive="repl">
                                        <p:cTn id="812" dur="1000"/>
                                        <p:tgtEl>
                                          <p:spTgt spid="197">
                                            <p:txEl>
                                              <p:pRg st="5" end="5"/>
                                            </p:txEl>
                                          </p:spTgt>
                                        </p:tgtEl>
                                      </p:cBhvr>
                                    </p:animEffect>
                                    <p:anim calcmode="lin" valueType="num">
                                      <p:cBhvr additive="repl">
                                        <p:cTn id="813" dur="1000" fill="hold"/>
                                        <p:tgtEl>
                                          <p:spTgt spid="197">
                                            <p:txEl>
                                              <p:pRg st="5" end="5"/>
                                            </p:txEl>
                                          </p:spTgt>
                                        </p:tgtEl>
                                        <p:attrNameLst>
                                          <p:attrName>ppt_x</p:attrName>
                                        </p:attrNameLst>
                                      </p:cBhvr>
                                      <p:tavLst>
                                        <p:tav tm="0">
                                          <p:val>
                                            <p:strVal val="#ppt_x"/>
                                          </p:val>
                                        </p:tav>
                                        <p:tav tm="100000">
                                          <p:val>
                                            <p:strVal val="#ppt_x"/>
                                          </p:val>
                                        </p:tav>
                                      </p:tavLst>
                                    </p:anim>
                                    <p:anim calcmode="lin" valueType="num">
                                      <p:cBhvr additive="repl">
                                        <p:cTn id="814" dur="1000" fill="hold"/>
                                        <p:tgtEl>
                                          <p:spTgt spid="19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457200" y="704160"/>
            <a:ext cx="8229240" cy="1142640"/>
          </a:xfrm>
          <a:prstGeom prst="rect">
            <a:avLst/>
          </a:prstGeom>
          <a:noFill/>
          <a:ln w="0">
            <a:noFill/>
          </a:ln>
        </p:spPr>
        <p:txBody>
          <a:bodyPr lIns="0" rIns="0" tIns="45000" bIns="0" anchor="b">
            <a:normAutofit fontScale="85000" lnSpcReduction="19999"/>
          </a:bodyPr>
          <a:p>
            <a:pPr indent="0">
              <a:lnSpc>
                <a:spcPct val="100000"/>
              </a:lnSpc>
              <a:buNone/>
            </a:pPr>
            <a:r>
              <a:rPr b="0" lang="en-US" sz="5000" strike="noStrike" u="none">
                <a:solidFill>
                  <a:schemeClr val="dk2"/>
                </a:solidFill>
                <a:effectLst/>
                <a:uFillTx/>
                <a:latin typeface="Calibri"/>
              </a:rPr>
              <a:t>Points to cover</a:t>
            </a:r>
            <a:br>
              <a:rPr sz="5000"/>
            </a:br>
            <a:r>
              <a:rPr b="0" lang="en-US" sz="5000" strike="noStrike" u="none">
                <a:solidFill>
                  <a:schemeClr val="dk2"/>
                </a:solidFill>
                <a:effectLst/>
                <a:uFillTx/>
                <a:latin typeface="Calibri"/>
              </a:rPr>
              <a:t>Part II: </a:t>
            </a:r>
            <a:endParaRPr b="0" lang="en-US" sz="5000" strike="noStrike" u="none">
              <a:solidFill>
                <a:schemeClr val="dk1"/>
              </a:solidFill>
              <a:effectLst/>
              <a:uFillTx/>
              <a:latin typeface="Constantia"/>
            </a:endParaRPr>
          </a:p>
        </p:txBody>
      </p:sp>
      <p:sp>
        <p:nvSpPr>
          <p:cNvPr id="131"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Distributed Cloud Computing Vs Edge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Containers, Docker, and Kubernetes</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Introduction to DevOps.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199"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IPTV providers have to overcome the barriers because of the low capable STBs, in terms of limited processing power, in order to: </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Deliver very good service with graphics quality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Be competitive with other emerging video service providers using new STBs</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815" dur="indefinite" restart="never" nodeType="tmRoot">
          <p:childTnLst>
            <p:seq>
              <p:cTn id="816" dur="indefinite" nodeType="mainSeq">
                <p:childTnLst>
                  <p:par>
                    <p:cTn id="817" fill="hold">
                      <p:stCondLst>
                        <p:cond delay="indefinite"/>
                      </p:stCondLst>
                      <p:childTnLst>
                        <p:par>
                          <p:cTn id="818" fill="hold">
                            <p:stCondLst>
                              <p:cond delay="0"/>
                            </p:stCondLst>
                            <p:childTnLst>
                              <p:par>
                                <p:cTn id="819" nodeType="clickEffect" fill="hold" presetClass="entr" presetID="42">
                                  <p:stCondLst>
                                    <p:cond delay="0"/>
                                  </p:stCondLst>
                                  <p:childTnLst>
                                    <p:set>
                                      <p:cBhvr>
                                        <p:cTn id="820" dur="1" fill="hold">
                                          <p:stCondLst>
                                            <p:cond delay="0"/>
                                          </p:stCondLst>
                                        </p:cTn>
                                        <p:tgtEl>
                                          <p:spTgt spid="199">
                                            <p:txEl>
                                              <p:pRg st="0" end="0"/>
                                            </p:txEl>
                                          </p:spTgt>
                                        </p:tgtEl>
                                        <p:attrNameLst>
                                          <p:attrName>style.visibility</p:attrName>
                                        </p:attrNameLst>
                                      </p:cBhvr>
                                      <p:to>
                                        <p:strVal val="visible"/>
                                      </p:to>
                                    </p:set>
                                    <p:animEffect filter="fade" transition="in">
                                      <p:cBhvr additive="repl">
                                        <p:cTn id="821" dur="1000"/>
                                        <p:tgtEl>
                                          <p:spTgt spid="199">
                                            <p:txEl>
                                              <p:pRg st="0" end="0"/>
                                            </p:txEl>
                                          </p:spTgt>
                                        </p:tgtEl>
                                      </p:cBhvr>
                                    </p:animEffect>
                                    <p:anim calcmode="lin" valueType="num">
                                      <p:cBhvr additive="repl">
                                        <p:cTn id="822" dur="1000" fill="hold"/>
                                        <p:tgtEl>
                                          <p:spTgt spid="199">
                                            <p:txEl>
                                              <p:pRg st="0" end="0"/>
                                            </p:txEl>
                                          </p:spTgt>
                                        </p:tgtEl>
                                        <p:attrNameLst>
                                          <p:attrName>ppt_x</p:attrName>
                                        </p:attrNameLst>
                                      </p:cBhvr>
                                      <p:tavLst>
                                        <p:tav tm="0">
                                          <p:val>
                                            <p:strVal val="#ppt_x"/>
                                          </p:val>
                                        </p:tav>
                                        <p:tav tm="100000">
                                          <p:val>
                                            <p:strVal val="#ppt_x"/>
                                          </p:val>
                                        </p:tav>
                                      </p:tavLst>
                                    </p:anim>
                                    <p:anim calcmode="lin" valueType="num">
                                      <p:cBhvr additive="repl">
                                        <p:cTn id="823" dur="1000" fill="hold"/>
                                        <p:tgtEl>
                                          <p:spTgt spid="199">
                                            <p:txEl>
                                              <p:pRg st="0" end="0"/>
                                            </p:txEl>
                                          </p:spTgt>
                                        </p:tgtEl>
                                        <p:attrNameLst>
                                          <p:attrName>ppt_y</p:attrName>
                                        </p:attrNameLst>
                                      </p:cBhvr>
                                      <p:tavLst>
                                        <p:tav tm="0">
                                          <p:val>
                                            <p:strVal val="#ppt_y+.1"/>
                                          </p:val>
                                        </p:tav>
                                        <p:tav tm="100000">
                                          <p:val>
                                            <p:strVal val="#ppt_y"/>
                                          </p:val>
                                        </p:tav>
                                      </p:tavLst>
                                    </p:anim>
                                  </p:childTnLst>
                                </p:cTn>
                              </p:par>
                              <p:par>
                                <p:cTn id="824" nodeType="withEffect" fill="hold" presetClass="entr" presetID="42">
                                  <p:stCondLst>
                                    <p:cond delay="0"/>
                                  </p:stCondLst>
                                  <p:childTnLst>
                                    <p:set>
                                      <p:cBhvr>
                                        <p:cTn id="825" dur="1" fill="hold">
                                          <p:stCondLst>
                                            <p:cond delay="0"/>
                                          </p:stCondLst>
                                        </p:cTn>
                                        <p:tgtEl>
                                          <p:spTgt spid="199">
                                            <p:txEl>
                                              <p:pRg st="1" end="1"/>
                                            </p:txEl>
                                          </p:spTgt>
                                        </p:tgtEl>
                                        <p:attrNameLst>
                                          <p:attrName>style.visibility</p:attrName>
                                        </p:attrNameLst>
                                      </p:cBhvr>
                                      <p:to>
                                        <p:strVal val="visible"/>
                                      </p:to>
                                    </p:set>
                                    <p:animEffect filter="fade" transition="in">
                                      <p:cBhvr additive="repl">
                                        <p:cTn id="826" dur="1000"/>
                                        <p:tgtEl>
                                          <p:spTgt spid="199">
                                            <p:txEl>
                                              <p:pRg st="1" end="1"/>
                                            </p:txEl>
                                          </p:spTgt>
                                        </p:tgtEl>
                                      </p:cBhvr>
                                    </p:animEffect>
                                    <p:anim calcmode="lin" valueType="num">
                                      <p:cBhvr additive="repl">
                                        <p:cTn id="827" dur="1000" fill="hold"/>
                                        <p:tgtEl>
                                          <p:spTgt spid="199">
                                            <p:txEl>
                                              <p:pRg st="1" end="1"/>
                                            </p:txEl>
                                          </p:spTgt>
                                        </p:tgtEl>
                                        <p:attrNameLst>
                                          <p:attrName>ppt_x</p:attrName>
                                        </p:attrNameLst>
                                      </p:cBhvr>
                                      <p:tavLst>
                                        <p:tav tm="0">
                                          <p:val>
                                            <p:strVal val="#ppt_x"/>
                                          </p:val>
                                        </p:tav>
                                        <p:tav tm="100000">
                                          <p:val>
                                            <p:strVal val="#ppt_x"/>
                                          </p:val>
                                        </p:tav>
                                      </p:tavLst>
                                    </p:anim>
                                    <p:anim calcmode="lin" valueType="num">
                                      <p:cBhvr additive="repl">
                                        <p:cTn id="828" dur="1000" fill="hold"/>
                                        <p:tgtEl>
                                          <p:spTgt spid="199">
                                            <p:txEl>
                                              <p:pRg st="1" end="1"/>
                                            </p:txEl>
                                          </p:spTgt>
                                        </p:tgtEl>
                                        <p:attrNameLst>
                                          <p:attrName>ppt_y</p:attrName>
                                        </p:attrNameLst>
                                      </p:cBhvr>
                                      <p:tavLst>
                                        <p:tav tm="0">
                                          <p:val>
                                            <p:strVal val="#ppt_y+.1"/>
                                          </p:val>
                                        </p:tav>
                                        <p:tav tm="100000">
                                          <p:val>
                                            <p:strVal val="#ppt_y"/>
                                          </p:val>
                                        </p:tav>
                                      </p:tavLst>
                                    </p:anim>
                                  </p:childTnLst>
                                </p:cTn>
                              </p:par>
                              <p:par>
                                <p:cTn id="829" nodeType="withEffect" fill="hold" presetClass="entr" presetID="42">
                                  <p:stCondLst>
                                    <p:cond delay="0"/>
                                  </p:stCondLst>
                                  <p:childTnLst>
                                    <p:set>
                                      <p:cBhvr>
                                        <p:cTn id="830" dur="1" fill="hold">
                                          <p:stCondLst>
                                            <p:cond delay="0"/>
                                          </p:stCondLst>
                                        </p:cTn>
                                        <p:tgtEl>
                                          <p:spTgt spid="199">
                                            <p:txEl>
                                              <p:pRg st="2" end="2"/>
                                            </p:txEl>
                                          </p:spTgt>
                                        </p:tgtEl>
                                        <p:attrNameLst>
                                          <p:attrName>style.visibility</p:attrName>
                                        </p:attrNameLst>
                                      </p:cBhvr>
                                      <p:to>
                                        <p:strVal val="visible"/>
                                      </p:to>
                                    </p:set>
                                    <p:animEffect filter="fade" transition="in">
                                      <p:cBhvr additive="repl">
                                        <p:cTn id="831" dur="1000"/>
                                        <p:tgtEl>
                                          <p:spTgt spid="199">
                                            <p:txEl>
                                              <p:pRg st="2" end="2"/>
                                            </p:txEl>
                                          </p:spTgt>
                                        </p:tgtEl>
                                      </p:cBhvr>
                                    </p:animEffect>
                                    <p:anim calcmode="lin" valueType="num">
                                      <p:cBhvr additive="repl">
                                        <p:cTn id="832" dur="1000" fill="hold"/>
                                        <p:tgtEl>
                                          <p:spTgt spid="199">
                                            <p:txEl>
                                              <p:pRg st="2" end="2"/>
                                            </p:txEl>
                                          </p:spTgt>
                                        </p:tgtEl>
                                        <p:attrNameLst>
                                          <p:attrName>ppt_x</p:attrName>
                                        </p:attrNameLst>
                                      </p:cBhvr>
                                      <p:tavLst>
                                        <p:tav tm="0">
                                          <p:val>
                                            <p:strVal val="#ppt_x"/>
                                          </p:val>
                                        </p:tav>
                                        <p:tav tm="100000">
                                          <p:val>
                                            <p:strVal val="#ppt_x"/>
                                          </p:val>
                                        </p:tav>
                                      </p:tavLst>
                                    </p:anim>
                                    <p:anim calcmode="lin" valueType="num">
                                      <p:cBhvr additive="repl">
                                        <p:cTn id="833" dur="1000" fill="hold"/>
                                        <p:tgtEl>
                                          <p:spTgt spid="1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p:nvPr>
        </p:nvSpPr>
        <p:spPr>
          <a:xfrm>
            <a:off x="380880" y="1066680"/>
            <a:ext cx="8610120" cy="4388760"/>
          </a:xfrm>
          <a:prstGeom prst="rect">
            <a:avLst/>
          </a:prstGeom>
          <a:noFill/>
          <a:ln w="0">
            <a:noFill/>
          </a:ln>
        </p:spPr>
        <p:txBody>
          <a:bodyPr lIns="90000" rIns="90000" tIns="45000" bIns="45000" anchor="t">
            <a:normAutofit fontScale="92500"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By adopting cloud computing services to manage the STB, IPTV</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provides customers with services and applications which are not available in STB, and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also provides applications that are more resource intensive than the latest STBs. </a:t>
            </a:r>
            <a:endParaRPr b="0" lang="en-US" sz="24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This kind of approach results in low cost, compared with replacing old STBs.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reasons are as follows: </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Resources are shared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The cost involved by using cloud servers is much lower than replacing old STBs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Moving complexity simplifies operations at the customer end</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834" dur="indefinite" restart="never" nodeType="tmRoot">
          <p:childTnLst>
            <p:seq>
              <p:cTn id="835" dur="indefinite" nodeType="mainSeq">
                <p:childTnLst>
                  <p:par>
                    <p:cTn id="836" fill="hold">
                      <p:stCondLst>
                        <p:cond delay="indefinite"/>
                      </p:stCondLst>
                      <p:childTnLst>
                        <p:par>
                          <p:cTn id="837" fill="hold">
                            <p:stCondLst>
                              <p:cond delay="0"/>
                            </p:stCondLst>
                            <p:childTnLst>
                              <p:par>
                                <p:cTn id="838" nodeType="clickEffect" fill="hold" presetClass="entr" presetID="42">
                                  <p:stCondLst>
                                    <p:cond delay="0"/>
                                  </p:stCondLst>
                                  <p:childTnLst>
                                    <p:set>
                                      <p:cBhvr>
                                        <p:cTn id="839" dur="1" fill="hold">
                                          <p:stCondLst>
                                            <p:cond delay="0"/>
                                          </p:stCondLst>
                                        </p:cTn>
                                        <p:tgtEl>
                                          <p:spTgt spid="200">
                                            <p:txEl>
                                              <p:pRg st="0" end="0"/>
                                            </p:txEl>
                                          </p:spTgt>
                                        </p:tgtEl>
                                        <p:attrNameLst>
                                          <p:attrName>style.visibility</p:attrName>
                                        </p:attrNameLst>
                                      </p:cBhvr>
                                      <p:to>
                                        <p:strVal val="visible"/>
                                      </p:to>
                                    </p:set>
                                    <p:animEffect filter="fade" transition="in">
                                      <p:cBhvr additive="repl">
                                        <p:cTn id="840" dur="1000"/>
                                        <p:tgtEl>
                                          <p:spTgt spid="200">
                                            <p:txEl>
                                              <p:pRg st="0" end="0"/>
                                            </p:txEl>
                                          </p:spTgt>
                                        </p:tgtEl>
                                      </p:cBhvr>
                                    </p:animEffect>
                                    <p:anim calcmode="lin" valueType="num">
                                      <p:cBhvr additive="repl">
                                        <p:cTn id="841" dur="1000" fill="hold"/>
                                        <p:tgtEl>
                                          <p:spTgt spid="200">
                                            <p:txEl>
                                              <p:pRg st="0" end="0"/>
                                            </p:txEl>
                                          </p:spTgt>
                                        </p:tgtEl>
                                        <p:attrNameLst>
                                          <p:attrName>ppt_x</p:attrName>
                                        </p:attrNameLst>
                                      </p:cBhvr>
                                      <p:tavLst>
                                        <p:tav tm="0">
                                          <p:val>
                                            <p:strVal val="#ppt_x"/>
                                          </p:val>
                                        </p:tav>
                                        <p:tav tm="100000">
                                          <p:val>
                                            <p:strVal val="#ppt_x"/>
                                          </p:val>
                                        </p:tav>
                                      </p:tavLst>
                                    </p:anim>
                                    <p:anim calcmode="lin" valueType="num">
                                      <p:cBhvr additive="repl">
                                        <p:cTn id="842" dur="1000" fill="hold"/>
                                        <p:tgtEl>
                                          <p:spTgt spid="200">
                                            <p:txEl>
                                              <p:pRg st="0" end="0"/>
                                            </p:txEl>
                                          </p:spTgt>
                                        </p:tgtEl>
                                        <p:attrNameLst>
                                          <p:attrName>ppt_y</p:attrName>
                                        </p:attrNameLst>
                                      </p:cBhvr>
                                      <p:tavLst>
                                        <p:tav tm="0">
                                          <p:val>
                                            <p:strVal val="#ppt_y+.1"/>
                                          </p:val>
                                        </p:tav>
                                        <p:tav tm="100000">
                                          <p:val>
                                            <p:strVal val="#ppt_y"/>
                                          </p:val>
                                        </p:tav>
                                      </p:tavLst>
                                    </p:anim>
                                  </p:childTnLst>
                                </p:cTn>
                              </p:par>
                              <p:par>
                                <p:cTn id="843" nodeType="withEffect" fill="hold" presetClass="entr" presetID="42">
                                  <p:stCondLst>
                                    <p:cond delay="0"/>
                                  </p:stCondLst>
                                  <p:childTnLst>
                                    <p:set>
                                      <p:cBhvr>
                                        <p:cTn id="844" dur="1" fill="hold">
                                          <p:stCondLst>
                                            <p:cond delay="0"/>
                                          </p:stCondLst>
                                        </p:cTn>
                                        <p:tgtEl>
                                          <p:spTgt spid="200">
                                            <p:txEl>
                                              <p:pRg st="1" end="1"/>
                                            </p:txEl>
                                          </p:spTgt>
                                        </p:tgtEl>
                                        <p:attrNameLst>
                                          <p:attrName>style.visibility</p:attrName>
                                        </p:attrNameLst>
                                      </p:cBhvr>
                                      <p:to>
                                        <p:strVal val="visible"/>
                                      </p:to>
                                    </p:set>
                                    <p:animEffect filter="fade" transition="in">
                                      <p:cBhvr additive="repl">
                                        <p:cTn id="845" dur="1000"/>
                                        <p:tgtEl>
                                          <p:spTgt spid="200">
                                            <p:txEl>
                                              <p:pRg st="1" end="1"/>
                                            </p:txEl>
                                          </p:spTgt>
                                        </p:tgtEl>
                                      </p:cBhvr>
                                    </p:animEffect>
                                    <p:anim calcmode="lin" valueType="num">
                                      <p:cBhvr additive="repl">
                                        <p:cTn id="846" dur="1000" fill="hold"/>
                                        <p:tgtEl>
                                          <p:spTgt spid="200">
                                            <p:txEl>
                                              <p:pRg st="1" end="1"/>
                                            </p:txEl>
                                          </p:spTgt>
                                        </p:tgtEl>
                                        <p:attrNameLst>
                                          <p:attrName>ppt_x</p:attrName>
                                        </p:attrNameLst>
                                      </p:cBhvr>
                                      <p:tavLst>
                                        <p:tav tm="0">
                                          <p:val>
                                            <p:strVal val="#ppt_x"/>
                                          </p:val>
                                        </p:tav>
                                        <p:tav tm="100000">
                                          <p:val>
                                            <p:strVal val="#ppt_x"/>
                                          </p:val>
                                        </p:tav>
                                      </p:tavLst>
                                    </p:anim>
                                    <p:anim calcmode="lin" valueType="num">
                                      <p:cBhvr additive="repl">
                                        <p:cTn id="847" dur="1000" fill="hold"/>
                                        <p:tgtEl>
                                          <p:spTgt spid="200">
                                            <p:txEl>
                                              <p:pRg st="1" end="1"/>
                                            </p:txEl>
                                          </p:spTgt>
                                        </p:tgtEl>
                                        <p:attrNameLst>
                                          <p:attrName>ppt_y</p:attrName>
                                        </p:attrNameLst>
                                      </p:cBhvr>
                                      <p:tavLst>
                                        <p:tav tm="0">
                                          <p:val>
                                            <p:strVal val="#ppt_y+.1"/>
                                          </p:val>
                                        </p:tav>
                                        <p:tav tm="100000">
                                          <p:val>
                                            <p:strVal val="#ppt_y"/>
                                          </p:val>
                                        </p:tav>
                                      </p:tavLst>
                                    </p:anim>
                                  </p:childTnLst>
                                </p:cTn>
                              </p:par>
                              <p:par>
                                <p:cTn id="848" nodeType="withEffect" fill="hold" presetClass="entr" presetID="42">
                                  <p:stCondLst>
                                    <p:cond delay="0"/>
                                  </p:stCondLst>
                                  <p:childTnLst>
                                    <p:set>
                                      <p:cBhvr>
                                        <p:cTn id="849" dur="1" fill="hold">
                                          <p:stCondLst>
                                            <p:cond delay="0"/>
                                          </p:stCondLst>
                                        </p:cTn>
                                        <p:tgtEl>
                                          <p:spTgt spid="200">
                                            <p:txEl>
                                              <p:pRg st="2" end="2"/>
                                            </p:txEl>
                                          </p:spTgt>
                                        </p:tgtEl>
                                        <p:attrNameLst>
                                          <p:attrName>style.visibility</p:attrName>
                                        </p:attrNameLst>
                                      </p:cBhvr>
                                      <p:to>
                                        <p:strVal val="visible"/>
                                      </p:to>
                                    </p:set>
                                    <p:animEffect filter="fade" transition="in">
                                      <p:cBhvr additive="repl">
                                        <p:cTn id="850" dur="1000"/>
                                        <p:tgtEl>
                                          <p:spTgt spid="200">
                                            <p:txEl>
                                              <p:pRg st="2" end="2"/>
                                            </p:txEl>
                                          </p:spTgt>
                                        </p:tgtEl>
                                      </p:cBhvr>
                                    </p:animEffect>
                                    <p:anim calcmode="lin" valueType="num">
                                      <p:cBhvr additive="repl">
                                        <p:cTn id="851" dur="1000" fill="hold"/>
                                        <p:tgtEl>
                                          <p:spTgt spid="200">
                                            <p:txEl>
                                              <p:pRg st="2" end="2"/>
                                            </p:txEl>
                                          </p:spTgt>
                                        </p:tgtEl>
                                        <p:attrNameLst>
                                          <p:attrName>ppt_x</p:attrName>
                                        </p:attrNameLst>
                                      </p:cBhvr>
                                      <p:tavLst>
                                        <p:tav tm="0">
                                          <p:val>
                                            <p:strVal val="#ppt_x"/>
                                          </p:val>
                                        </p:tav>
                                        <p:tav tm="100000">
                                          <p:val>
                                            <p:strVal val="#ppt_x"/>
                                          </p:val>
                                        </p:tav>
                                      </p:tavLst>
                                    </p:anim>
                                    <p:anim calcmode="lin" valueType="num">
                                      <p:cBhvr additive="repl">
                                        <p:cTn id="852" dur="1000" fill="hold"/>
                                        <p:tgtEl>
                                          <p:spTgt spid="20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853" fill="hold">
                      <p:stCondLst>
                        <p:cond delay="indefinite"/>
                      </p:stCondLst>
                      <p:childTnLst>
                        <p:par>
                          <p:cTn id="854" fill="hold">
                            <p:stCondLst>
                              <p:cond delay="0"/>
                            </p:stCondLst>
                            <p:childTnLst>
                              <p:par>
                                <p:cTn id="855" nodeType="clickEffect" fill="hold" presetClass="entr" presetID="42">
                                  <p:stCondLst>
                                    <p:cond delay="0"/>
                                  </p:stCondLst>
                                  <p:childTnLst>
                                    <p:set>
                                      <p:cBhvr>
                                        <p:cTn id="856" dur="1" fill="hold">
                                          <p:stCondLst>
                                            <p:cond delay="0"/>
                                          </p:stCondLst>
                                        </p:cTn>
                                        <p:tgtEl>
                                          <p:spTgt spid="200">
                                            <p:txEl>
                                              <p:pRg st="3" end="3"/>
                                            </p:txEl>
                                          </p:spTgt>
                                        </p:tgtEl>
                                        <p:attrNameLst>
                                          <p:attrName>style.visibility</p:attrName>
                                        </p:attrNameLst>
                                      </p:cBhvr>
                                      <p:to>
                                        <p:strVal val="visible"/>
                                      </p:to>
                                    </p:set>
                                    <p:animEffect filter="fade" transition="in">
                                      <p:cBhvr additive="repl">
                                        <p:cTn id="857" dur="1000"/>
                                        <p:tgtEl>
                                          <p:spTgt spid="200">
                                            <p:txEl>
                                              <p:pRg st="3" end="3"/>
                                            </p:txEl>
                                          </p:spTgt>
                                        </p:tgtEl>
                                      </p:cBhvr>
                                    </p:animEffect>
                                    <p:anim calcmode="lin" valueType="num">
                                      <p:cBhvr additive="repl">
                                        <p:cTn id="858" dur="1000" fill="hold"/>
                                        <p:tgtEl>
                                          <p:spTgt spid="200">
                                            <p:txEl>
                                              <p:pRg st="3" end="3"/>
                                            </p:txEl>
                                          </p:spTgt>
                                        </p:tgtEl>
                                        <p:attrNameLst>
                                          <p:attrName>ppt_x</p:attrName>
                                        </p:attrNameLst>
                                      </p:cBhvr>
                                      <p:tavLst>
                                        <p:tav tm="0">
                                          <p:val>
                                            <p:strVal val="#ppt_x"/>
                                          </p:val>
                                        </p:tav>
                                        <p:tav tm="100000">
                                          <p:val>
                                            <p:strVal val="#ppt_x"/>
                                          </p:val>
                                        </p:tav>
                                      </p:tavLst>
                                    </p:anim>
                                    <p:anim calcmode="lin" valueType="num">
                                      <p:cBhvr additive="repl">
                                        <p:cTn id="859" dur="1000" fill="hold"/>
                                        <p:tgtEl>
                                          <p:spTgt spid="20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860" fill="hold">
                      <p:stCondLst>
                        <p:cond delay="indefinite"/>
                      </p:stCondLst>
                      <p:childTnLst>
                        <p:par>
                          <p:cTn id="861" fill="hold">
                            <p:stCondLst>
                              <p:cond delay="0"/>
                            </p:stCondLst>
                            <p:childTnLst>
                              <p:par>
                                <p:cTn id="862" nodeType="clickEffect" fill="hold" presetClass="entr" presetID="42">
                                  <p:stCondLst>
                                    <p:cond delay="0"/>
                                  </p:stCondLst>
                                  <p:childTnLst>
                                    <p:set>
                                      <p:cBhvr>
                                        <p:cTn id="863" dur="1" fill="hold">
                                          <p:stCondLst>
                                            <p:cond delay="0"/>
                                          </p:stCondLst>
                                        </p:cTn>
                                        <p:tgtEl>
                                          <p:spTgt spid="200">
                                            <p:txEl>
                                              <p:pRg st="4" end="4"/>
                                            </p:txEl>
                                          </p:spTgt>
                                        </p:tgtEl>
                                        <p:attrNameLst>
                                          <p:attrName>style.visibility</p:attrName>
                                        </p:attrNameLst>
                                      </p:cBhvr>
                                      <p:to>
                                        <p:strVal val="visible"/>
                                      </p:to>
                                    </p:set>
                                    <p:animEffect filter="fade" transition="in">
                                      <p:cBhvr additive="repl">
                                        <p:cTn id="864" dur="1000"/>
                                        <p:tgtEl>
                                          <p:spTgt spid="200">
                                            <p:txEl>
                                              <p:pRg st="4" end="4"/>
                                            </p:txEl>
                                          </p:spTgt>
                                        </p:tgtEl>
                                      </p:cBhvr>
                                    </p:animEffect>
                                    <p:anim calcmode="lin" valueType="num">
                                      <p:cBhvr additive="repl">
                                        <p:cTn id="865" dur="1000" fill="hold"/>
                                        <p:tgtEl>
                                          <p:spTgt spid="200">
                                            <p:txEl>
                                              <p:pRg st="4" end="4"/>
                                            </p:txEl>
                                          </p:spTgt>
                                        </p:tgtEl>
                                        <p:attrNameLst>
                                          <p:attrName>ppt_x</p:attrName>
                                        </p:attrNameLst>
                                      </p:cBhvr>
                                      <p:tavLst>
                                        <p:tav tm="0">
                                          <p:val>
                                            <p:strVal val="#ppt_x"/>
                                          </p:val>
                                        </p:tav>
                                        <p:tav tm="100000">
                                          <p:val>
                                            <p:strVal val="#ppt_x"/>
                                          </p:val>
                                        </p:tav>
                                      </p:tavLst>
                                    </p:anim>
                                    <p:anim calcmode="lin" valueType="num">
                                      <p:cBhvr additive="repl">
                                        <p:cTn id="866" dur="1000" fill="hold"/>
                                        <p:tgtEl>
                                          <p:spTgt spid="200">
                                            <p:txEl>
                                              <p:pRg st="4" end="4"/>
                                            </p:txEl>
                                          </p:spTgt>
                                        </p:tgtEl>
                                        <p:attrNameLst>
                                          <p:attrName>ppt_y</p:attrName>
                                        </p:attrNameLst>
                                      </p:cBhvr>
                                      <p:tavLst>
                                        <p:tav tm="0">
                                          <p:val>
                                            <p:strVal val="#ppt_y+.1"/>
                                          </p:val>
                                        </p:tav>
                                        <p:tav tm="100000">
                                          <p:val>
                                            <p:strVal val="#ppt_y"/>
                                          </p:val>
                                        </p:tav>
                                      </p:tavLst>
                                    </p:anim>
                                  </p:childTnLst>
                                </p:cTn>
                              </p:par>
                              <p:par>
                                <p:cTn id="867" nodeType="withEffect" fill="hold" presetClass="entr" presetID="42">
                                  <p:stCondLst>
                                    <p:cond delay="0"/>
                                  </p:stCondLst>
                                  <p:childTnLst>
                                    <p:set>
                                      <p:cBhvr>
                                        <p:cTn id="868" dur="1" fill="hold">
                                          <p:stCondLst>
                                            <p:cond delay="0"/>
                                          </p:stCondLst>
                                        </p:cTn>
                                        <p:tgtEl>
                                          <p:spTgt spid="200">
                                            <p:txEl>
                                              <p:pRg st="5" end="5"/>
                                            </p:txEl>
                                          </p:spTgt>
                                        </p:tgtEl>
                                        <p:attrNameLst>
                                          <p:attrName>style.visibility</p:attrName>
                                        </p:attrNameLst>
                                      </p:cBhvr>
                                      <p:to>
                                        <p:strVal val="visible"/>
                                      </p:to>
                                    </p:set>
                                    <p:animEffect filter="fade" transition="in">
                                      <p:cBhvr additive="repl">
                                        <p:cTn id="869" dur="1000"/>
                                        <p:tgtEl>
                                          <p:spTgt spid="200">
                                            <p:txEl>
                                              <p:pRg st="5" end="5"/>
                                            </p:txEl>
                                          </p:spTgt>
                                        </p:tgtEl>
                                      </p:cBhvr>
                                    </p:animEffect>
                                    <p:anim calcmode="lin" valueType="num">
                                      <p:cBhvr additive="repl">
                                        <p:cTn id="870" dur="1000" fill="hold"/>
                                        <p:tgtEl>
                                          <p:spTgt spid="200">
                                            <p:txEl>
                                              <p:pRg st="5" end="5"/>
                                            </p:txEl>
                                          </p:spTgt>
                                        </p:tgtEl>
                                        <p:attrNameLst>
                                          <p:attrName>ppt_x</p:attrName>
                                        </p:attrNameLst>
                                      </p:cBhvr>
                                      <p:tavLst>
                                        <p:tav tm="0">
                                          <p:val>
                                            <p:strVal val="#ppt_x"/>
                                          </p:val>
                                        </p:tav>
                                        <p:tav tm="100000">
                                          <p:val>
                                            <p:strVal val="#ppt_x"/>
                                          </p:val>
                                        </p:tav>
                                      </p:tavLst>
                                    </p:anim>
                                    <p:anim calcmode="lin" valueType="num">
                                      <p:cBhvr additive="repl">
                                        <p:cTn id="871" dur="1000" fill="hold"/>
                                        <p:tgtEl>
                                          <p:spTgt spid="200">
                                            <p:txEl>
                                              <p:pRg st="5" end="5"/>
                                            </p:txEl>
                                          </p:spTgt>
                                        </p:tgtEl>
                                        <p:attrNameLst>
                                          <p:attrName>ppt_y</p:attrName>
                                        </p:attrNameLst>
                                      </p:cBhvr>
                                      <p:tavLst>
                                        <p:tav tm="0">
                                          <p:val>
                                            <p:strVal val="#ppt_y+.1"/>
                                          </p:val>
                                        </p:tav>
                                        <p:tav tm="100000">
                                          <p:val>
                                            <p:strVal val="#ppt_y"/>
                                          </p:val>
                                        </p:tav>
                                      </p:tavLst>
                                    </p:anim>
                                  </p:childTnLst>
                                </p:cTn>
                              </p:par>
                              <p:par>
                                <p:cTn id="872" nodeType="withEffect" fill="hold" presetClass="entr" presetID="42">
                                  <p:stCondLst>
                                    <p:cond delay="0"/>
                                  </p:stCondLst>
                                  <p:childTnLst>
                                    <p:set>
                                      <p:cBhvr>
                                        <p:cTn id="873" dur="1" fill="hold">
                                          <p:stCondLst>
                                            <p:cond delay="0"/>
                                          </p:stCondLst>
                                        </p:cTn>
                                        <p:tgtEl>
                                          <p:spTgt spid="200">
                                            <p:txEl>
                                              <p:pRg st="6" end="6"/>
                                            </p:txEl>
                                          </p:spTgt>
                                        </p:tgtEl>
                                        <p:attrNameLst>
                                          <p:attrName>style.visibility</p:attrName>
                                        </p:attrNameLst>
                                      </p:cBhvr>
                                      <p:to>
                                        <p:strVal val="visible"/>
                                      </p:to>
                                    </p:set>
                                    <p:animEffect filter="fade" transition="in">
                                      <p:cBhvr additive="repl">
                                        <p:cTn id="874" dur="1000"/>
                                        <p:tgtEl>
                                          <p:spTgt spid="200">
                                            <p:txEl>
                                              <p:pRg st="6" end="6"/>
                                            </p:txEl>
                                          </p:spTgt>
                                        </p:tgtEl>
                                      </p:cBhvr>
                                    </p:animEffect>
                                    <p:anim calcmode="lin" valueType="num">
                                      <p:cBhvr additive="repl">
                                        <p:cTn id="875" dur="1000" fill="hold"/>
                                        <p:tgtEl>
                                          <p:spTgt spid="200">
                                            <p:txEl>
                                              <p:pRg st="6" end="6"/>
                                            </p:txEl>
                                          </p:spTgt>
                                        </p:tgtEl>
                                        <p:attrNameLst>
                                          <p:attrName>ppt_x</p:attrName>
                                        </p:attrNameLst>
                                      </p:cBhvr>
                                      <p:tavLst>
                                        <p:tav tm="0">
                                          <p:val>
                                            <p:strVal val="#ppt_x"/>
                                          </p:val>
                                        </p:tav>
                                        <p:tav tm="100000">
                                          <p:val>
                                            <p:strVal val="#ppt_x"/>
                                          </p:val>
                                        </p:tav>
                                      </p:tavLst>
                                    </p:anim>
                                    <p:anim calcmode="lin" valueType="num">
                                      <p:cBhvr additive="repl">
                                        <p:cTn id="876" dur="1000" fill="hold"/>
                                        <p:tgtEl>
                                          <p:spTgt spid="200">
                                            <p:txEl>
                                              <p:pRg st="6" end="6"/>
                                            </p:txEl>
                                          </p:spTgt>
                                        </p:tgtEl>
                                        <p:attrNameLst>
                                          <p:attrName>ppt_y</p:attrName>
                                        </p:attrNameLst>
                                      </p:cBhvr>
                                      <p:tavLst>
                                        <p:tav tm="0">
                                          <p:val>
                                            <p:strVal val="#ppt_y+.1"/>
                                          </p:val>
                                        </p:tav>
                                        <p:tav tm="100000">
                                          <p:val>
                                            <p:strVal val="#ppt_y"/>
                                          </p:val>
                                        </p:tav>
                                      </p:tavLst>
                                    </p:anim>
                                  </p:childTnLst>
                                </p:cTn>
                              </p:par>
                              <p:par>
                                <p:cTn id="877" nodeType="withEffect" fill="hold" presetClass="entr" presetID="42">
                                  <p:stCondLst>
                                    <p:cond delay="0"/>
                                  </p:stCondLst>
                                  <p:childTnLst>
                                    <p:set>
                                      <p:cBhvr>
                                        <p:cTn id="878" dur="1" fill="hold">
                                          <p:stCondLst>
                                            <p:cond delay="0"/>
                                          </p:stCondLst>
                                        </p:cTn>
                                        <p:tgtEl>
                                          <p:spTgt spid="200">
                                            <p:txEl>
                                              <p:pRg st="7" end="7"/>
                                            </p:txEl>
                                          </p:spTgt>
                                        </p:tgtEl>
                                        <p:attrNameLst>
                                          <p:attrName>style.visibility</p:attrName>
                                        </p:attrNameLst>
                                      </p:cBhvr>
                                      <p:to>
                                        <p:strVal val="visible"/>
                                      </p:to>
                                    </p:set>
                                    <p:animEffect filter="fade" transition="in">
                                      <p:cBhvr additive="repl">
                                        <p:cTn id="879" dur="1000"/>
                                        <p:tgtEl>
                                          <p:spTgt spid="200">
                                            <p:txEl>
                                              <p:pRg st="7" end="7"/>
                                            </p:txEl>
                                          </p:spTgt>
                                        </p:tgtEl>
                                      </p:cBhvr>
                                    </p:animEffect>
                                    <p:anim calcmode="lin" valueType="num">
                                      <p:cBhvr additive="repl">
                                        <p:cTn id="880" dur="1000" fill="hold"/>
                                        <p:tgtEl>
                                          <p:spTgt spid="200">
                                            <p:txEl>
                                              <p:pRg st="7" end="7"/>
                                            </p:txEl>
                                          </p:spTgt>
                                        </p:tgtEl>
                                        <p:attrNameLst>
                                          <p:attrName>ppt_x</p:attrName>
                                        </p:attrNameLst>
                                      </p:cBhvr>
                                      <p:tavLst>
                                        <p:tav tm="0">
                                          <p:val>
                                            <p:strVal val="#ppt_x"/>
                                          </p:val>
                                        </p:tav>
                                        <p:tav tm="100000">
                                          <p:val>
                                            <p:strVal val="#ppt_x"/>
                                          </p:val>
                                        </p:tav>
                                      </p:tavLst>
                                    </p:anim>
                                    <p:anim calcmode="lin" valueType="num">
                                      <p:cBhvr additive="repl">
                                        <p:cTn id="881" dur="1000" fill="hold"/>
                                        <p:tgtEl>
                                          <p:spTgt spid="200">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p:nvPr>
        </p:nvSpPr>
        <p:spPr>
          <a:xfrm>
            <a:off x="304920" y="914400"/>
            <a:ext cx="8610120" cy="5486040"/>
          </a:xfrm>
          <a:prstGeom prst="rect">
            <a:avLst/>
          </a:prstGeom>
          <a:noFill/>
          <a:ln w="0">
            <a:noFill/>
          </a:ln>
        </p:spPr>
        <p:txBody>
          <a:bodyPr lIns="90000" rIns="90000" tIns="45000" bIns="45000" anchor="t">
            <a:normAutofit fontScale="92500" lnSpcReduction="1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When deploying cloud exploitation, they may impose some challenges. </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video editing systems cannot be addressed because of technical constraints, especially because of more bandwidth demands. </a:t>
            </a:r>
            <a:endParaRPr b="0" lang="en-US" sz="24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 significant increase in revenue generation remains while adopting cloud exploitation.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Many operators started to invest in the concept of private cloud for rendering media services.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They now need community cloud architecture to make use of these media market opportunities and can render services to a greater number of customers.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Exposing media cloud capabilities does not require major investment.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Using cloud computing services, this can be achieved cost effectively.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An example is the Alcatel-Lucent Cloud Application Enabler</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type="title"/>
          </p:nvPr>
        </p:nvSpPr>
        <p:spPr>
          <a:xfrm>
            <a:off x="457200" y="704160"/>
            <a:ext cx="8229240" cy="667080"/>
          </a:xfrm>
          <a:prstGeom prst="rect">
            <a:avLst/>
          </a:prstGeom>
          <a:noFill/>
          <a:ln w="0">
            <a:noFill/>
          </a:ln>
        </p:spPr>
        <p:txBody>
          <a:bodyPr lIns="0" rIns="0" tIns="45000" bIns="0" anchor="b">
            <a:noAutofit/>
          </a:bodyPr>
          <a:p>
            <a:pPr indent="0">
              <a:lnSpc>
                <a:spcPct val="100000"/>
              </a:lnSpc>
              <a:buNone/>
            </a:pPr>
            <a:r>
              <a:rPr b="0" lang="en-IN" sz="4000" strike="noStrike" u="none">
                <a:solidFill>
                  <a:schemeClr val="dk2"/>
                </a:solidFill>
                <a:effectLst/>
                <a:uFillTx/>
                <a:latin typeface="Calibri"/>
              </a:rPr>
              <a:t>Energy Aware Cloud Computing</a:t>
            </a:r>
            <a:endParaRPr b="0" lang="en-US" sz="4000" strike="noStrike" u="none">
              <a:solidFill>
                <a:schemeClr val="dk1"/>
              </a:solidFill>
              <a:effectLst/>
              <a:uFillTx/>
              <a:latin typeface="Constantia"/>
            </a:endParaRPr>
          </a:p>
        </p:txBody>
      </p:sp>
      <p:sp>
        <p:nvSpPr>
          <p:cNvPr id="203" name="PlaceHolder 2"/>
          <p:cNvSpPr>
            <a:spLocks noGrp="1"/>
          </p:cNvSpPr>
          <p:nvPr>
            <p:ph/>
          </p:nvPr>
        </p:nvSpPr>
        <p:spPr>
          <a:xfrm>
            <a:off x="533520" y="1447920"/>
            <a:ext cx="8229240" cy="4388760"/>
          </a:xfrm>
          <a:prstGeom prst="rect">
            <a:avLst/>
          </a:prstGeom>
          <a:noFill/>
          <a:ln w="0">
            <a:noFill/>
          </a:ln>
        </p:spPr>
        <p:txBody>
          <a:bodyPr lIns="90000" rIns="90000" tIns="45000" bIns="45000" anchor="t">
            <a:normAutofit lnSpcReduction="9999"/>
          </a:bodyPr>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Cloud Computing Energy Efficiency:</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CC has been recently attracted as a promising approach for delivering advanced technology services by utilizing the data centre resources.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Cloud-based computing can reduce IT capital costs, labour costs, enhance productivity and also be remarkably efficient.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One of the analyses shows that a particular organization or company that switched to the cloud has saved around 68–87% energy for its office computing and carbon emission has been reduced.</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882" dur="indefinite" restart="never" nodeType="tmRoot">
          <p:childTnLst>
            <p:seq>
              <p:cTn id="883" dur="indefinite" nodeType="mainSeq">
                <p:childTnLst>
                  <p:par>
                    <p:cTn id="884" fill="hold">
                      <p:stCondLst>
                        <p:cond delay="indefinite"/>
                      </p:stCondLst>
                      <p:childTnLst>
                        <p:par>
                          <p:cTn id="885" fill="hold">
                            <p:stCondLst>
                              <p:cond delay="0"/>
                            </p:stCondLst>
                            <p:childTnLst>
                              <p:par>
                                <p:cTn id="886" nodeType="clickEffect" fill="hold" presetClass="entr" presetID="42">
                                  <p:stCondLst>
                                    <p:cond delay="0"/>
                                  </p:stCondLst>
                                  <p:childTnLst>
                                    <p:set>
                                      <p:cBhvr>
                                        <p:cTn id="887" dur="1" fill="hold">
                                          <p:stCondLst>
                                            <p:cond delay="0"/>
                                          </p:stCondLst>
                                        </p:cTn>
                                        <p:tgtEl>
                                          <p:spTgt spid="203">
                                            <p:txEl>
                                              <p:pRg st="0" end="0"/>
                                            </p:txEl>
                                          </p:spTgt>
                                        </p:tgtEl>
                                        <p:attrNameLst>
                                          <p:attrName>style.visibility</p:attrName>
                                        </p:attrNameLst>
                                      </p:cBhvr>
                                      <p:to>
                                        <p:strVal val="visible"/>
                                      </p:to>
                                    </p:set>
                                    <p:animEffect filter="fade" transition="in">
                                      <p:cBhvr additive="repl">
                                        <p:cTn id="888" dur="1000"/>
                                        <p:tgtEl>
                                          <p:spTgt spid="203">
                                            <p:txEl>
                                              <p:pRg st="0" end="0"/>
                                            </p:txEl>
                                          </p:spTgt>
                                        </p:tgtEl>
                                      </p:cBhvr>
                                    </p:animEffect>
                                    <p:anim calcmode="lin" valueType="num">
                                      <p:cBhvr additive="repl">
                                        <p:cTn id="889" dur="1000" fill="hold"/>
                                        <p:tgtEl>
                                          <p:spTgt spid="203">
                                            <p:txEl>
                                              <p:pRg st="0" end="0"/>
                                            </p:txEl>
                                          </p:spTgt>
                                        </p:tgtEl>
                                        <p:attrNameLst>
                                          <p:attrName>ppt_x</p:attrName>
                                        </p:attrNameLst>
                                      </p:cBhvr>
                                      <p:tavLst>
                                        <p:tav tm="0">
                                          <p:val>
                                            <p:strVal val="#ppt_x"/>
                                          </p:val>
                                        </p:tav>
                                        <p:tav tm="100000">
                                          <p:val>
                                            <p:strVal val="#ppt_x"/>
                                          </p:val>
                                        </p:tav>
                                      </p:tavLst>
                                    </p:anim>
                                    <p:anim calcmode="lin" valueType="num">
                                      <p:cBhvr additive="repl">
                                        <p:cTn id="890" dur="1000" fill="hold"/>
                                        <p:tgtEl>
                                          <p:spTgt spid="20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91" fill="hold">
                      <p:stCondLst>
                        <p:cond delay="indefinite"/>
                      </p:stCondLst>
                      <p:childTnLst>
                        <p:par>
                          <p:cTn id="892" fill="hold">
                            <p:stCondLst>
                              <p:cond delay="0"/>
                            </p:stCondLst>
                            <p:childTnLst>
                              <p:par>
                                <p:cTn id="893" nodeType="clickEffect" fill="hold" presetClass="entr" presetID="42">
                                  <p:stCondLst>
                                    <p:cond delay="0"/>
                                  </p:stCondLst>
                                  <p:childTnLst>
                                    <p:set>
                                      <p:cBhvr>
                                        <p:cTn id="894" dur="1" fill="hold">
                                          <p:stCondLst>
                                            <p:cond delay="0"/>
                                          </p:stCondLst>
                                        </p:cTn>
                                        <p:tgtEl>
                                          <p:spTgt spid="203">
                                            <p:txEl>
                                              <p:pRg st="1" end="1"/>
                                            </p:txEl>
                                          </p:spTgt>
                                        </p:tgtEl>
                                        <p:attrNameLst>
                                          <p:attrName>style.visibility</p:attrName>
                                        </p:attrNameLst>
                                      </p:cBhvr>
                                      <p:to>
                                        <p:strVal val="visible"/>
                                      </p:to>
                                    </p:set>
                                    <p:animEffect filter="fade" transition="in">
                                      <p:cBhvr additive="repl">
                                        <p:cTn id="895" dur="1000"/>
                                        <p:tgtEl>
                                          <p:spTgt spid="203">
                                            <p:txEl>
                                              <p:pRg st="1" end="1"/>
                                            </p:txEl>
                                          </p:spTgt>
                                        </p:tgtEl>
                                      </p:cBhvr>
                                    </p:animEffect>
                                    <p:anim calcmode="lin" valueType="num">
                                      <p:cBhvr additive="repl">
                                        <p:cTn id="896" dur="1000" fill="hold"/>
                                        <p:tgtEl>
                                          <p:spTgt spid="203">
                                            <p:txEl>
                                              <p:pRg st="1" end="1"/>
                                            </p:txEl>
                                          </p:spTgt>
                                        </p:tgtEl>
                                        <p:attrNameLst>
                                          <p:attrName>ppt_x</p:attrName>
                                        </p:attrNameLst>
                                      </p:cBhvr>
                                      <p:tavLst>
                                        <p:tav tm="0">
                                          <p:val>
                                            <p:strVal val="#ppt_x"/>
                                          </p:val>
                                        </p:tav>
                                        <p:tav tm="100000">
                                          <p:val>
                                            <p:strVal val="#ppt_x"/>
                                          </p:val>
                                        </p:tav>
                                      </p:tavLst>
                                    </p:anim>
                                    <p:anim calcmode="lin" valueType="num">
                                      <p:cBhvr additive="repl">
                                        <p:cTn id="897" dur="1000" fill="hold"/>
                                        <p:tgtEl>
                                          <p:spTgt spid="20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898" fill="hold">
                      <p:stCondLst>
                        <p:cond delay="indefinite"/>
                      </p:stCondLst>
                      <p:childTnLst>
                        <p:par>
                          <p:cTn id="899" fill="hold">
                            <p:stCondLst>
                              <p:cond delay="0"/>
                            </p:stCondLst>
                            <p:childTnLst>
                              <p:par>
                                <p:cTn id="900" nodeType="clickEffect" fill="hold" presetClass="entr" presetID="42">
                                  <p:stCondLst>
                                    <p:cond delay="0"/>
                                  </p:stCondLst>
                                  <p:childTnLst>
                                    <p:set>
                                      <p:cBhvr>
                                        <p:cTn id="901" dur="1" fill="hold">
                                          <p:stCondLst>
                                            <p:cond delay="0"/>
                                          </p:stCondLst>
                                        </p:cTn>
                                        <p:tgtEl>
                                          <p:spTgt spid="203">
                                            <p:txEl>
                                              <p:pRg st="2" end="2"/>
                                            </p:txEl>
                                          </p:spTgt>
                                        </p:tgtEl>
                                        <p:attrNameLst>
                                          <p:attrName>style.visibility</p:attrName>
                                        </p:attrNameLst>
                                      </p:cBhvr>
                                      <p:to>
                                        <p:strVal val="visible"/>
                                      </p:to>
                                    </p:set>
                                    <p:animEffect filter="fade" transition="in">
                                      <p:cBhvr additive="repl">
                                        <p:cTn id="902" dur="1000"/>
                                        <p:tgtEl>
                                          <p:spTgt spid="203">
                                            <p:txEl>
                                              <p:pRg st="2" end="2"/>
                                            </p:txEl>
                                          </p:spTgt>
                                        </p:tgtEl>
                                      </p:cBhvr>
                                    </p:animEffect>
                                    <p:anim calcmode="lin" valueType="num">
                                      <p:cBhvr additive="repl">
                                        <p:cTn id="903" dur="1000" fill="hold"/>
                                        <p:tgtEl>
                                          <p:spTgt spid="203">
                                            <p:txEl>
                                              <p:pRg st="2" end="2"/>
                                            </p:txEl>
                                          </p:spTgt>
                                        </p:tgtEl>
                                        <p:attrNameLst>
                                          <p:attrName>ppt_x</p:attrName>
                                        </p:attrNameLst>
                                      </p:cBhvr>
                                      <p:tavLst>
                                        <p:tav tm="0">
                                          <p:val>
                                            <p:strVal val="#ppt_x"/>
                                          </p:val>
                                        </p:tav>
                                        <p:tav tm="100000">
                                          <p:val>
                                            <p:strVal val="#ppt_x"/>
                                          </p:val>
                                        </p:tav>
                                      </p:tavLst>
                                    </p:anim>
                                    <p:anim calcmode="lin" valueType="num">
                                      <p:cBhvr additive="repl">
                                        <p:cTn id="904" dur="1000" fill="hold"/>
                                        <p:tgtEl>
                                          <p:spTgt spid="20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905" fill="hold">
                      <p:stCondLst>
                        <p:cond delay="indefinite"/>
                      </p:stCondLst>
                      <p:childTnLst>
                        <p:par>
                          <p:cTn id="906" fill="hold">
                            <p:stCondLst>
                              <p:cond delay="0"/>
                            </p:stCondLst>
                            <p:childTnLst>
                              <p:par>
                                <p:cTn id="907" nodeType="clickEffect" fill="hold" presetClass="entr" presetID="42">
                                  <p:stCondLst>
                                    <p:cond delay="0"/>
                                  </p:stCondLst>
                                  <p:childTnLst>
                                    <p:set>
                                      <p:cBhvr>
                                        <p:cTn id="908" dur="1" fill="hold">
                                          <p:stCondLst>
                                            <p:cond delay="0"/>
                                          </p:stCondLst>
                                        </p:cTn>
                                        <p:tgtEl>
                                          <p:spTgt spid="203">
                                            <p:txEl>
                                              <p:pRg st="3" end="3"/>
                                            </p:txEl>
                                          </p:spTgt>
                                        </p:tgtEl>
                                        <p:attrNameLst>
                                          <p:attrName>style.visibility</p:attrName>
                                        </p:attrNameLst>
                                      </p:cBhvr>
                                      <p:to>
                                        <p:strVal val="visible"/>
                                      </p:to>
                                    </p:set>
                                    <p:animEffect filter="fade" transition="in">
                                      <p:cBhvr additive="repl">
                                        <p:cTn id="909" dur="1000"/>
                                        <p:tgtEl>
                                          <p:spTgt spid="203">
                                            <p:txEl>
                                              <p:pRg st="3" end="3"/>
                                            </p:txEl>
                                          </p:spTgt>
                                        </p:tgtEl>
                                      </p:cBhvr>
                                    </p:animEffect>
                                    <p:anim calcmode="lin" valueType="num">
                                      <p:cBhvr additive="repl">
                                        <p:cTn id="910" dur="1000" fill="hold"/>
                                        <p:tgtEl>
                                          <p:spTgt spid="203">
                                            <p:txEl>
                                              <p:pRg st="3" end="3"/>
                                            </p:txEl>
                                          </p:spTgt>
                                        </p:tgtEl>
                                        <p:attrNameLst>
                                          <p:attrName>ppt_x</p:attrName>
                                        </p:attrNameLst>
                                      </p:cBhvr>
                                      <p:tavLst>
                                        <p:tav tm="0">
                                          <p:val>
                                            <p:strVal val="#ppt_x"/>
                                          </p:val>
                                        </p:tav>
                                        <p:tav tm="100000">
                                          <p:val>
                                            <p:strVal val="#ppt_x"/>
                                          </p:val>
                                        </p:tav>
                                      </p:tavLst>
                                    </p:anim>
                                    <p:anim calcmode="lin" valueType="num">
                                      <p:cBhvr additive="repl">
                                        <p:cTn id="911" dur="1000" fill="hold"/>
                                        <p:tgtEl>
                                          <p:spTgt spid="20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 name="PlaceHolder 1"/>
          <p:cNvSpPr>
            <a:spLocks noGrp="1"/>
          </p:cNvSpPr>
          <p:nvPr>
            <p:ph/>
          </p:nvPr>
        </p:nvSpPr>
        <p:spPr>
          <a:xfrm>
            <a:off x="457200" y="990720"/>
            <a:ext cx="8229240" cy="5333760"/>
          </a:xfrm>
          <a:prstGeom prst="rect">
            <a:avLst/>
          </a:prstGeom>
          <a:noFill/>
          <a:ln w="0">
            <a:noFill/>
          </a:ln>
        </p:spPr>
        <p:txBody>
          <a:bodyPr lIns="90000" rIns="90000" tIns="45000" bIns="45000" anchor="t">
            <a:normAutofit/>
          </a:bodyPr>
          <a:p>
            <a:pPr marL="274320" indent="-274320">
              <a:lnSpc>
                <a:spcPct val="100000"/>
              </a:lnSpc>
              <a:spcBef>
                <a:spcPts val="479"/>
              </a:spcBef>
              <a:buClr>
                <a:srgbClr val="0bd0d9"/>
              </a:buClr>
              <a:buSzPct val="95000"/>
              <a:buFont typeface="Wingdings 2" charset="2"/>
              <a:buChar char=""/>
            </a:pPr>
            <a:r>
              <a:rPr b="0" lang="en-US" sz="2400" strike="noStrike" u="none">
                <a:solidFill>
                  <a:schemeClr val="dk1"/>
                </a:solidFill>
                <a:effectLst/>
                <a:uFillTx/>
                <a:latin typeface="Constantia"/>
              </a:rPr>
              <a:t>Growth in cloud computing has some consequences because of Greenhouse Gas (GHG) emissions and sustainability. </a:t>
            </a:r>
            <a:endParaRPr b="0" lang="en-US" sz="2400" strike="noStrike" u="none">
              <a:solidFill>
                <a:schemeClr val="dk1"/>
              </a:solidFill>
              <a:effectLst/>
              <a:uFillTx/>
              <a:latin typeface="Constantia"/>
            </a:endParaRPr>
          </a:p>
          <a:p>
            <a:pPr marL="274320" indent="-274320">
              <a:lnSpc>
                <a:spcPct val="100000"/>
              </a:lnSpc>
              <a:spcBef>
                <a:spcPts val="479"/>
              </a:spcBef>
              <a:buClr>
                <a:srgbClr val="0bd0d9"/>
              </a:buClr>
              <a:buSzPct val="95000"/>
              <a:buFont typeface="Wingdings 2" charset="2"/>
              <a:buChar char=""/>
            </a:pPr>
            <a:r>
              <a:rPr b="0" lang="en-US" sz="2400" strike="noStrike" u="none">
                <a:solidFill>
                  <a:schemeClr val="dk1"/>
                </a:solidFill>
                <a:effectLst/>
                <a:uFillTx/>
                <a:latin typeface="Constantia"/>
              </a:rPr>
              <a:t>Clouds are utilized better and are less expensive to operate than the traditional data centres. </a:t>
            </a:r>
            <a:endParaRPr b="0" lang="en-US" sz="2400" strike="noStrike" u="none">
              <a:solidFill>
                <a:schemeClr val="dk1"/>
              </a:solidFill>
              <a:effectLst/>
              <a:uFillTx/>
              <a:latin typeface="Constantia"/>
            </a:endParaRPr>
          </a:p>
          <a:p>
            <a:pPr marL="274320" indent="-274320">
              <a:lnSpc>
                <a:spcPct val="100000"/>
              </a:lnSpc>
              <a:spcBef>
                <a:spcPts val="479"/>
              </a:spcBef>
              <a:buClr>
                <a:srgbClr val="0bd0d9"/>
              </a:buClr>
              <a:buSzPct val="95000"/>
              <a:buFont typeface="Wingdings 2" charset="2"/>
              <a:buChar char=""/>
            </a:pPr>
            <a:r>
              <a:rPr b="0" lang="en-US" sz="2400" strike="noStrike" u="none">
                <a:solidFill>
                  <a:schemeClr val="dk1"/>
                </a:solidFill>
                <a:effectLst/>
                <a:uFillTx/>
                <a:latin typeface="Constantia"/>
              </a:rPr>
              <a:t>Only the large organizations both government and commercial will have the capital and expertise to achieve a similar level of efficiency at a lower cost. </a:t>
            </a:r>
            <a:endParaRPr b="0" lang="en-US" sz="2400" strike="noStrike" u="none">
              <a:solidFill>
                <a:schemeClr val="dk1"/>
              </a:solidFill>
              <a:effectLst/>
              <a:uFillTx/>
              <a:latin typeface="Constantia"/>
            </a:endParaRPr>
          </a:p>
          <a:p>
            <a:pPr marL="274320" indent="-274320">
              <a:lnSpc>
                <a:spcPct val="100000"/>
              </a:lnSpc>
              <a:spcBef>
                <a:spcPts val="479"/>
              </a:spcBef>
              <a:buClr>
                <a:srgbClr val="0bd0d9"/>
              </a:buClr>
              <a:buSzPct val="95000"/>
              <a:buFont typeface="Wingdings 2" charset="2"/>
              <a:buChar char=""/>
            </a:pPr>
            <a:r>
              <a:rPr b="0" lang="en-US" sz="2400" strike="noStrike" u="none">
                <a:solidFill>
                  <a:schemeClr val="dk1"/>
                </a:solidFill>
                <a:effectLst/>
                <a:uFillTx/>
                <a:latin typeface="Constantia"/>
              </a:rPr>
              <a:t>Because of this, most of the work done in internal data centres can be outsourced to the cloud in the coming years, resulting in reductions in energy consumption, energy expenses and emissions from data centre operations.</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912" dur="indefinite" restart="never" nodeType="tmRoot">
          <p:childTnLst>
            <p:seq>
              <p:cTn id="913" dur="indefinite" nodeType="mainSeq">
                <p:childTnLst>
                  <p:par>
                    <p:cTn id="914" fill="hold">
                      <p:stCondLst>
                        <p:cond delay="indefinite"/>
                      </p:stCondLst>
                      <p:childTnLst>
                        <p:par>
                          <p:cTn id="915" fill="hold">
                            <p:stCondLst>
                              <p:cond delay="0"/>
                            </p:stCondLst>
                            <p:childTnLst>
                              <p:par>
                                <p:cTn id="916" nodeType="clickEffect" fill="hold" presetClass="entr" presetID="42">
                                  <p:stCondLst>
                                    <p:cond delay="0"/>
                                  </p:stCondLst>
                                  <p:childTnLst>
                                    <p:set>
                                      <p:cBhvr>
                                        <p:cTn id="917" dur="1" fill="hold">
                                          <p:stCondLst>
                                            <p:cond delay="0"/>
                                          </p:stCondLst>
                                        </p:cTn>
                                        <p:tgtEl>
                                          <p:spTgt spid="204">
                                            <p:txEl>
                                              <p:pRg st="0" end="0"/>
                                            </p:txEl>
                                          </p:spTgt>
                                        </p:tgtEl>
                                        <p:attrNameLst>
                                          <p:attrName>style.visibility</p:attrName>
                                        </p:attrNameLst>
                                      </p:cBhvr>
                                      <p:to>
                                        <p:strVal val="visible"/>
                                      </p:to>
                                    </p:set>
                                    <p:animEffect filter="fade" transition="in">
                                      <p:cBhvr additive="repl">
                                        <p:cTn id="918" dur="1000"/>
                                        <p:tgtEl>
                                          <p:spTgt spid="204">
                                            <p:txEl>
                                              <p:pRg st="0" end="0"/>
                                            </p:txEl>
                                          </p:spTgt>
                                        </p:tgtEl>
                                      </p:cBhvr>
                                    </p:animEffect>
                                    <p:anim calcmode="lin" valueType="num">
                                      <p:cBhvr additive="repl">
                                        <p:cTn id="919" dur="1000" fill="hold"/>
                                        <p:tgtEl>
                                          <p:spTgt spid="204">
                                            <p:txEl>
                                              <p:pRg st="0" end="0"/>
                                            </p:txEl>
                                          </p:spTgt>
                                        </p:tgtEl>
                                        <p:attrNameLst>
                                          <p:attrName>ppt_x</p:attrName>
                                        </p:attrNameLst>
                                      </p:cBhvr>
                                      <p:tavLst>
                                        <p:tav tm="0">
                                          <p:val>
                                            <p:strVal val="#ppt_x"/>
                                          </p:val>
                                        </p:tav>
                                        <p:tav tm="100000">
                                          <p:val>
                                            <p:strVal val="#ppt_x"/>
                                          </p:val>
                                        </p:tav>
                                      </p:tavLst>
                                    </p:anim>
                                    <p:anim calcmode="lin" valueType="num">
                                      <p:cBhvr additive="repl">
                                        <p:cTn id="920" dur="1000" fill="hold"/>
                                        <p:tgtEl>
                                          <p:spTgt spid="20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921" fill="hold">
                      <p:stCondLst>
                        <p:cond delay="indefinite"/>
                      </p:stCondLst>
                      <p:childTnLst>
                        <p:par>
                          <p:cTn id="922" fill="hold">
                            <p:stCondLst>
                              <p:cond delay="0"/>
                            </p:stCondLst>
                            <p:childTnLst>
                              <p:par>
                                <p:cTn id="923" nodeType="clickEffect" fill="hold" presetClass="entr" presetID="42">
                                  <p:stCondLst>
                                    <p:cond delay="0"/>
                                  </p:stCondLst>
                                  <p:childTnLst>
                                    <p:set>
                                      <p:cBhvr>
                                        <p:cTn id="924" dur="1" fill="hold">
                                          <p:stCondLst>
                                            <p:cond delay="0"/>
                                          </p:stCondLst>
                                        </p:cTn>
                                        <p:tgtEl>
                                          <p:spTgt spid="204">
                                            <p:txEl>
                                              <p:pRg st="1" end="1"/>
                                            </p:txEl>
                                          </p:spTgt>
                                        </p:tgtEl>
                                        <p:attrNameLst>
                                          <p:attrName>style.visibility</p:attrName>
                                        </p:attrNameLst>
                                      </p:cBhvr>
                                      <p:to>
                                        <p:strVal val="visible"/>
                                      </p:to>
                                    </p:set>
                                    <p:animEffect filter="fade" transition="in">
                                      <p:cBhvr additive="repl">
                                        <p:cTn id="925" dur="1000"/>
                                        <p:tgtEl>
                                          <p:spTgt spid="204">
                                            <p:txEl>
                                              <p:pRg st="1" end="1"/>
                                            </p:txEl>
                                          </p:spTgt>
                                        </p:tgtEl>
                                      </p:cBhvr>
                                    </p:animEffect>
                                    <p:anim calcmode="lin" valueType="num">
                                      <p:cBhvr additive="repl">
                                        <p:cTn id="926" dur="1000" fill="hold"/>
                                        <p:tgtEl>
                                          <p:spTgt spid="204">
                                            <p:txEl>
                                              <p:pRg st="1" end="1"/>
                                            </p:txEl>
                                          </p:spTgt>
                                        </p:tgtEl>
                                        <p:attrNameLst>
                                          <p:attrName>ppt_x</p:attrName>
                                        </p:attrNameLst>
                                      </p:cBhvr>
                                      <p:tavLst>
                                        <p:tav tm="0">
                                          <p:val>
                                            <p:strVal val="#ppt_x"/>
                                          </p:val>
                                        </p:tav>
                                        <p:tav tm="100000">
                                          <p:val>
                                            <p:strVal val="#ppt_x"/>
                                          </p:val>
                                        </p:tav>
                                      </p:tavLst>
                                    </p:anim>
                                    <p:anim calcmode="lin" valueType="num">
                                      <p:cBhvr additive="repl">
                                        <p:cTn id="927" dur="1000" fill="hold"/>
                                        <p:tgtEl>
                                          <p:spTgt spid="20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928" fill="hold">
                      <p:stCondLst>
                        <p:cond delay="indefinite"/>
                      </p:stCondLst>
                      <p:childTnLst>
                        <p:par>
                          <p:cTn id="929" fill="hold">
                            <p:stCondLst>
                              <p:cond delay="0"/>
                            </p:stCondLst>
                            <p:childTnLst>
                              <p:par>
                                <p:cTn id="930" nodeType="clickEffect" fill="hold" presetClass="entr" presetID="42">
                                  <p:stCondLst>
                                    <p:cond delay="0"/>
                                  </p:stCondLst>
                                  <p:childTnLst>
                                    <p:set>
                                      <p:cBhvr>
                                        <p:cTn id="931" dur="1" fill="hold">
                                          <p:stCondLst>
                                            <p:cond delay="0"/>
                                          </p:stCondLst>
                                        </p:cTn>
                                        <p:tgtEl>
                                          <p:spTgt spid="204">
                                            <p:txEl>
                                              <p:pRg st="2" end="2"/>
                                            </p:txEl>
                                          </p:spTgt>
                                        </p:tgtEl>
                                        <p:attrNameLst>
                                          <p:attrName>style.visibility</p:attrName>
                                        </p:attrNameLst>
                                      </p:cBhvr>
                                      <p:to>
                                        <p:strVal val="visible"/>
                                      </p:to>
                                    </p:set>
                                    <p:animEffect filter="fade" transition="in">
                                      <p:cBhvr additive="repl">
                                        <p:cTn id="932" dur="1000"/>
                                        <p:tgtEl>
                                          <p:spTgt spid="204">
                                            <p:txEl>
                                              <p:pRg st="2" end="2"/>
                                            </p:txEl>
                                          </p:spTgt>
                                        </p:tgtEl>
                                      </p:cBhvr>
                                    </p:animEffect>
                                    <p:anim calcmode="lin" valueType="num">
                                      <p:cBhvr additive="repl">
                                        <p:cTn id="933" dur="1000" fill="hold"/>
                                        <p:tgtEl>
                                          <p:spTgt spid="204">
                                            <p:txEl>
                                              <p:pRg st="2" end="2"/>
                                            </p:txEl>
                                          </p:spTgt>
                                        </p:tgtEl>
                                        <p:attrNameLst>
                                          <p:attrName>ppt_x</p:attrName>
                                        </p:attrNameLst>
                                      </p:cBhvr>
                                      <p:tavLst>
                                        <p:tav tm="0">
                                          <p:val>
                                            <p:strVal val="#ppt_x"/>
                                          </p:val>
                                        </p:tav>
                                        <p:tav tm="100000">
                                          <p:val>
                                            <p:strVal val="#ppt_x"/>
                                          </p:val>
                                        </p:tav>
                                      </p:tavLst>
                                    </p:anim>
                                    <p:anim calcmode="lin" valueType="num">
                                      <p:cBhvr additive="repl">
                                        <p:cTn id="934" dur="1000" fill="hold"/>
                                        <p:tgtEl>
                                          <p:spTgt spid="20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935" fill="hold">
                      <p:stCondLst>
                        <p:cond delay="indefinite"/>
                      </p:stCondLst>
                      <p:childTnLst>
                        <p:par>
                          <p:cTn id="936" fill="hold">
                            <p:stCondLst>
                              <p:cond delay="0"/>
                            </p:stCondLst>
                            <p:childTnLst>
                              <p:par>
                                <p:cTn id="937" nodeType="clickEffect" fill="hold" presetClass="entr" presetID="42">
                                  <p:stCondLst>
                                    <p:cond delay="0"/>
                                  </p:stCondLst>
                                  <p:childTnLst>
                                    <p:set>
                                      <p:cBhvr>
                                        <p:cTn id="938" dur="1" fill="hold">
                                          <p:stCondLst>
                                            <p:cond delay="0"/>
                                          </p:stCondLst>
                                        </p:cTn>
                                        <p:tgtEl>
                                          <p:spTgt spid="204">
                                            <p:txEl>
                                              <p:pRg st="3" end="3"/>
                                            </p:txEl>
                                          </p:spTgt>
                                        </p:tgtEl>
                                        <p:attrNameLst>
                                          <p:attrName>style.visibility</p:attrName>
                                        </p:attrNameLst>
                                      </p:cBhvr>
                                      <p:to>
                                        <p:strVal val="visible"/>
                                      </p:to>
                                    </p:set>
                                    <p:animEffect filter="fade" transition="in">
                                      <p:cBhvr additive="repl">
                                        <p:cTn id="939" dur="1000"/>
                                        <p:tgtEl>
                                          <p:spTgt spid="204">
                                            <p:txEl>
                                              <p:pRg st="3" end="3"/>
                                            </p:txEl>
                                          </p:spTgt>
                                        </p:tgtEl>
                                      </p:cBhvr>
                                    </p:animEffect>
                                    <p:anim calcmode="lin" valueType="num">
                                      <p:cBhvr additive="repl">
                                        <p:cTn id="940" dur="1000" fill="hold"/>
                                        <p:tgtEl>
                                          <p:spTgt spid="204">
                                            <p:txEl>
                                              <p:pRg st="3" end="3"/>
                                            </p:txEl>
                                          </p:spTgt>
                                        </p:tgtEl>
                                        <p:attrNameLst>
                                          <p:attrName>ppt_x</p:attrName>
                                        </p:attrNameLst>
                                      </p:cBhvr>
                                      <p:tavLst>
                                        <p:tav tm="0">
                                          <p:val>
                                            <p:strVal val="#ppt_x"/>
                                          </p:val>
                                        </p:tav>
                                        <p:tav tm="100000">
                                          <p:val>
                                            <p:strVal val="#ppt_x"/>
                                          </p:val>
                                        </p:tav>
                                      </p:tavLst>
                                    </p:anim>
                                    <p:anim calcmode="lin" valueType="num">
                                      <p:cBhvr additive="repl">
                                        <p:cTn id="941" dur="1000" fill="hold"/>
                                        <p:tgtEl>
                                          <p:spTgt spid="20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206"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study examines the drivers and technical developments related to cloud computing.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Market forecasts include a quantification of energy savings and reduction possibilities under a cloud computing scenario.</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704160"/>
            <a:ext cx="8229240" cy="743400"/>
          </a:xfrm>
          <a:prstGeom prst="rect">
            <a:avLst/>
          </a:prstGeom>
          <a:noFill/>
          <a:ln w="0">
            <a:noFill/>
          </a:ln>
        </p:spPr>
        <p:txBody>
          <a:bodyPr lIns="0" rIns="0" tIns="45000" bIns="0" anchor="b">
            <a:normAutofit lnSpcReduction="9999"/>
          </a:bodyPr>
          <a:p>
            <a:pPr indent="0">
              <a:lnSpc>
                <a:spcPct val="100000"/>
              </a:lnSpc>
              <a:buNone/>
            </a:pPr>
            <a:r>
              <a:rPr b="0" lang="en-US" sz="5000" strike="noStrike" u="none">
                <a:solidFill>
                  <a:schemeClr val="dk2"/>
                </a:solidFill>
                <a:effectLst/>
                <a:uFillTx/>
                <a:latin typeface="Calibri"/>
              </a:rPr>
              <a:t>Key issues</a:t>
            </a:r>
            <a:endParaRPr b="0" lang="en-US" sz="5000" strike="noStrike" u="none">
              <a:solidFill>
                <a:schemeClr val="dk1"/>
              </a:solidFill>
              <a:effectLst/>
              <a:uFillTx/>
              <a:latin typeface="Constantia"/>
            </a:endParaRPr>
          </a:p>
        </p:txBody>
      </p:sp>
      <p:sp>
        <p:nvSpPr>
          <p:cNvPr id="208" name="PlaceHolder 2"/>
          <p:cNvSpPr>
            <a:spLocks noGrp="1"/>
          </p:cNvSpPr>
          <p:nvPr>
            <p:ph/>
          </p:nvPr>
        </p:nvSpPr>
        <p:spPr>
          <a:xfrm>
            <a:off x="457200" y="1447920"/>
            <a:ext cx="8229240" cy="4876560"/>
          </a:xfrm>
          <a:prstGeom prst="rect">
            <a:avLst/>
          </a:prstGeom>
          <a:noFill/>
          <a:ln w="0">
            <a:noFill/>
          </a:ln>
        </p:spPr>
        <p:txBody>
          <a:bodyPr lIns="90000" rIns="90000" tIns="45000" bIns="45000" anchor="t">
            <a:norm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Cost-wise advantage of public cloud computing providers over traditional data centres.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Objectives for computing by business providers of cloud.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Strategies among cloud computing providers regarding energy efficiency.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Improvement of sustainability while shifting to the cloud.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Kind of ROI that the cloud computing delivered from an energy efficiency perspective.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Impact of using cloud computing on carbon emission from the data centre operations.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942" dur="indefinite" restart="never" nodeType="tmRoot">
          <p:childTnLst>
            <p:seq>
              <p:cTn id="943" dur="indefinite" nodeType="mainSeq">
                <p:childTnLst>
                  <p:par>
                    <p:cTn id="944" fill="hold">
                      <p:stCondLst>
                        <p:cond delay="indefinite"/>
                      </p:stCondLst>
                      <p:childTnLst>
                        <p:par>
                          <p:cTn id="945" fill="hold">
                            <p:stCondLst>
                              <p:cond delay="0"/>
                            </p:stCondLst>
                            <p:childTnLst>
                              <p:par>
                                <p:cTn id="946" nodeType="clickEffect" fill="hold" presetClass="entr" presetID="42">
                                  <p:stCondLst>
                                    <p:cond delay="0"/>
                                  </p:stCondLst>
                                  <p:childTnLst>
                                    <p:set>
                                      <p:cBhvr>
                                        <p:cTn id="947" dur="1" fill="hold">
                                          <p:stCondLst>
                                            <p:cond delay="0"/>
                                          </p:stCondLst>
                                        </p:cTn>
                                        <p:tgtEl>
                                          <p:spTgt spid="208">
                                            <p:txEl>
                                              <p:pRg st="0" end="0"/>
                                            </p:txEl>
                                          </p:spTgt>
                                        </p:tgtEl>
                                        <p:attrNameLst>
                                          <p:attrName>style.visibility</p:attrName>
                                        </p:attrNameLst>
                                      </p:cBhvr>
                                      <p:to>
                                        <p:strVal val="visible"/>
                                      </p:to>
                                    </p:set>
                                    <p:animEffect filter="fade" transition="in">
                                      <p:cBhvr additive="repl">
                                        <p:cTn id="948" dur="1000"/>
                                        <p:tgtEl>
                                          <p:spTgt spid="208">
                                            <p:txEl>
                                              <p:pRg st="0" end="0"/>
                                            </p:txEl>
                                          </p:spTgt>
                                        </p:tgtEl>
                                      </p:cBhvr>
                                    </p:animEffect>
                                    <p:anim calcmode="lin" valueType="num">
                                      <p:cBhvr additive="repl">
                                        <p:cTn id="949" dur="1000" fill="hold"/>
                                        <p:tgtEl>
                                          <p:spTgt spid="208">
                                            <p:txEl>
                                              <p:pRg st="0" end="0"/>
                                            </p:txEl>
                                          </p:spTgt>
                                        </p:tgtEl>
                                        <p:attrNameLst>
                                          <p:attrName>ppt_x</p:attrName>
                                        </p:attrNameLst>
                                      </p:cBhvr>
                                      <p:tavLst>
                                        <p:tav tm="0">
                                          <p:val>
                                            <p:strVal val="#ppt_x"/>
                                          </p:val>
                                        </p:tav>
                                        <p:tav tm="100000">
                                          <p:val>
                                            <p:strVal val="#ppt_x"/>
                                          </p:val>
                                        </p:tav>
                                      </p:tavLst>
                                    </p:anim>
                                    <p:anim calcmode="lin" valueType="num">
                                      <p:cBhvr additive="repl">
                                        <p:cTn id="950" dur="1000" fill="hold"/>
                                        <p:tgtEl>
                                          <p:spTgt spid="20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951" fill="hold">
                      <p:stCondLst>
                        <p:cond delay="indefinite"/>
                      </p:stCondLst>
                      <p:childTnLst>
                        <p:par>
                          <p:cTn id="952" fill="hold">
                            <p:stCondLst>
                              <p:cond delay="0"/>
                            </p:stCondLst>
                            <p:childTnLst>
                              <p:par>
                                <p:cTn id="953" nodeType="clickEffect" fill="hold" presetClass="entr" presetID="42">
                                  <p:stCondLst>
                                    <p:cond delay="0"/>
                                  </p:stCondLst>
                                  <p:childTnLst>
                                    <p:set>
                                      <p:cBhvr>
                                        <p:cTn id="954" dur="1" fill="hold">
                                          <p:stCondLst>
                                            <p:cond delay="0"/>
                                          </p:stCondLst>
                                        </p:cTn>
                                        <p:tgtEl>
                                          <p:spTgt spid="208">
                                            <p:txEl>
                                              <p:pRg st="1" end="1"/>
                                            </p:txEl>
                                          </p:spTgt>
                                        </p:tgtEl>
                                        <p:attrNameLst>
                                          <p:attrName>style.visibility</p:attrName>
                                        </p:attrNameLst>
                                      </p:cBhvr>
                                      <p:to>
                                        <p:strVal val="visible"/>
                                      </p:to>
                                    </p:set>
                                    <p:animEffect filter="fade" transition="in">
                                      <p:cBhvr additive="repl">
                                        <p:cTn id="955" dur="1000"/>
                                        <p:tgtEl>
                                          <p:spTgt spid="208">
                                            <p:txEl>
                                              <p:pRg st="1" end="1"/>
                                            </p:txEl>
                                          </p:spTgt>
                                        </p:tgtEl>
                                      </p:cBhvr>
                                    </p:animEffect>
                                    <p:anim calcmode="lin" valueType="num">
                                      <p:cBhvr additive="repl">
                                        <p:cTn id="956" dur="1000" fill="hold"/>
                                        <p:tgtEl>
                                          <p:spTgt spid="208">
                                            <p:txEl>
                                              <p:pRg st="1" end="1"/>
                                            </p:txEl>
                                          </p:spTgt>
                                        </p:tgtEl>
                                        <p:attrNameLst>
                                          <p:attrName>ppt_x</p:attrName>
                                        </p:attrNameLst>
                                      </p:cBhvr>
                                      <p:tavLst>
                                        <p:tav tm="0">
                                          <p:val>
                                            <p:strVal val="#ppt_x"/>
                                          </p:val>
                                        </p:tav>
                                        <p:tav tm="100000">
                                          <p:val>
                                            <p:strVal val="#ppt_x"/>
                                          </p:val>
                                        </p:tav>
                                      </p:tavLst>
                                    </p:anim>
                                    <p:anim calcmode="lin" valueType="num">
                                      <p:cBhvr additive="repl">
                                        <p:cTn id="957" dur="1000" fill="hold"/>
                                        <p:tgtEl>
                                          <p:spTgt spid="20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958" fill="hold">
                      <p:stCondLst>
                        <p:cond delay="indefinite"/>
                      </p:stCondLst>
                      <p:childTnLst>
                        <p:par>
                          <p:cTn id="959" fill="hold">
                            <p:stCondLst>
                              <p:cond delay="0"/>
                            </p:stCondLst>
                            <p:childTnLst>
                              <p:par>
                                <p:cTn id="960" nodeType="clickEffect" fill="hold" presetClass="entr" presetID="42">
                                  <p:stCondLst>
                                    <p:cond delay="0"/>
                                  </p:stCondLst>
                                  <p:childTnLst>
                                    <p:set>
                                      <p:cBhvr>
                                        <p:cTn id="961" dur="1" fill="hold">
                                          <p:stCondLst>
                                            <p:cond delay="0"/>
                                          </p:stCondLst>
                                        </p:cTn>
                                        <p:tgtEl>
                                          <p:spTgt spid="208">
                                            <p:txEl>
                                              <p:pRg st="2" end="2"/>
                                            </p:txEl>
                                          </p:spTgt>
                                        </p:tgtEl>
                                        <p:attrNameLst>
                                          <p:attrName>style.visibility</p:attrName>
                                        </p:attrNameLst>
                                      </p:cBhvr>
                                      <p:to>
                                        <p:strVal val="visible"/>
                                      </p:to>
                                    </p:set>
                                    <p:animEffect filter="fade" transition="in">
                                      <p:cBhvr additive="repl">
                                        <p:cTn id="962" dur="1000"/>
                                        <p:tgtEl>
                                          <p:spTgt spid="208">
                                            <p:txEl>
                                              <p:pRg st="2" end="2"/>
                                            </p:txEl>
                                          </p:spTgt>
                                        </p:tgtEl>
                                      </p:cBhvr>
                                    </p:animEffect>
                                    <p:anim calcmode="lin" valueType="num">
                                      <p:cBhvr additive="repl">
                                        <p:cTn id="963" dur="1000" fill="hold"/>
                                        <p:tgtEl>
                                          <p:spTgt spid="208">
                                            <p:txEl>
                                              <p:pRg st="2" end="2"/>
                                            </p:txEl>
                                          </p:spTgt>
                                        </p:tgtEl>
                                        <p:attrNameLst>
                                          <p:attrName>ppt_x</p:attrName>
                                        </p:attrNameLst>
                                      </p:cBhvr>
                                      <p:tavLst>
                                        <p:tav tm="0">
                                          <p:val>
                                            <p:strVal val="#ppt_x"/>
                                          </p:val>
                                        </p:tav>
                                        <p:tav tm="100000">
                                          <p:val>
                                            <p:strVal val="#ppt_x"/>
                                          </p:val>
                                        </p:tav>
                                      </p:tavLst>
                                    </p:anim>
                                    <p:anim calcmode="lin" valueType="num">
                                      <p:cBhvr additive="repl">
                                        <p:cTn id="964" dur="1000" fill="hold"/>
                                        <p:tgtEl>
                                          <p:spTgt spid="20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965" fill="hold">
                      <p:stCondLst>
                        <p:cond delay="indefinite"/>
                      </p:stCondLst>
                      <p:childTnLst>
                        <p:par>
                          <p:cTn id="966" fill="hold">
                            <p:stCondLst>
                              <p:cond delay="0"/>
                            </p:stCondLst>
                            <p:childTnLst>
                              <p:par>
                                <p:cTn id="967" nodeType="clickEffect" fill="hold" presetClass="entr" presetID="42">
                                  <p:stCondLst>
                                    <p:cond delay="0"/>
                                  </p:stCondLst>
                                  <p:childTnLst>
                                    <p:set>
                                      <p:cBhvr>
                                        <p:cTn id="968" dur="1" fill="hold">
                                          <p:stCondLst>
                                            <p:cond delay="0"/>
                                          </p:stCondLst>
                                        </p:cTn>
                                        <p:tgtEl>
                                          <p:spTgt spid="208">
                                            <p:txEl>
                                              <p:pRg st="3" end="3"/>
                                            </p:txEl>
                                          </p:spTgt>
                                        </p:tgtEl>
                                        <p:attrNameLst>
                                          <p:attrName>style.visibility</p:attrName>
                                        </p:attrNameLst>
                                      </p:cBhvr>
                                      <p:to>
                                        <p:strVal val="visible"/>
                                      </p:to>
                                    </p:set>
                                    <p:animEffect filter="fade" transition="in">
                                      <p:cBhvr additive="repl">
                                        <p:cTn id="969" dur="1000"/>
                                        <p:tgtEl>
                                          <p:spTgt spid="208">
                                            <p:txEl>
                                              <p:pRg st="3" end="3"/>
                                            </p:txEl>
                                          </p:spTgt>
                                        </p:tgtEl>
                                      </p:cBhvr>
                                    </p:animEffect>
                                    <p:anim calcmode="lin" valueType="num">
                                      <p:cBhvr additive="repl">
                                        <p:cTn id="970" dur="1000" fill="hold"/>
                                        <p:tgtEl>
                                          <p:spTgt spid="208">
                                            <p:txEl>
                                              <p:pRg st="3" end="3"/>
                                            </p:txEl>
                                          </p:spTgt>
                                        </p:tgtEl>
                                        <p:attrNameLst>
                                          <p:attrName>ppt_x</p:attrName>
                                        </p:attrNameLst>
                                      </p:cBhvr>
                                      <p:tavLst>
                                        <p:tav tm="0">
                                          <p:val>
                                            <p:strVal val="#ppt_x"/>
                                          </p:val>
                                        </p:tav>
                                        <p:tav tm="100000">
                                          <p:val>
                                            <p:strVal val="#ppt_x"/>
                                          </p:val>
                                        </p:tav>
                                      </p:tavLst>
                                    </p:anim>
                                    <p:anim calcmode="lin" valueType="num">
                                      <p:cBhvr additive="repl">
                                        <p:cTn id="971" dur="1000" fill="hold"/>
                                        <p:tgtEl>
                                          <p:spTgt spid="20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972" fill="hold">
                      <p:stCondLst>
                        <p:cond delay="indefinite"/>
                      </p:stCondLst>
                      <p:childTnLst>
                        <p:par>
                          <p:cTn id="973" fill="hold">
                            <p:stCondLst>
                              <p:cond delay="0"/>
                            </p:stCondLst>
                            <p:childTnLst>
                              <p:par>
                                <p:cTn id="974" nodeType="clickEffect" fill="hold" presetClass="entr" presetID="42">
                                  <p:stCondLst>
                                    <p:cond delay="0"/>
                                  </p:stCondLst>
                                  <p:childTnLst>
                                    <p:set>
                                      <p:cBhvr>
                                        <p:cTn id="975" dur="1" fill="hold">
                                          <p:stCondLst>
                                            <p:cond delay="0"/>
                                          </p:stCondLst>
                                        </p:cTn>
                                        <p:tgtEl>
                                          <p:spTgt spid="208">
                                            <p:txEl>
                                              <p:pRg st="4" end="4"/>
                                            </p:txEl>
                                          </p:spTgt>
                                        </p:tgtEl>
                                        <p:attrNameLst>
                                          <p:attrName>style.visibility</p:attrName>
                                        </p:attrNameLst>
                                      </p:cBhvr>
                                      <p:to>
                                        <p:strVal val="visible"/>
                                      </p:to>
                                    </p:set>
                                    <p:animEffect filter="fade" transition="in">
                                      <p:cBhvr additive="repl">
                                        <p:cTn id="976" dur="1000"/>
                                        <p:tgtEl>
                                          <p:spTgt spid="208">
                                            <p:txEl>
                                              <p:pRg st="4" end="4"/>
                                            </p:txEl>
                                          </p:spTgt>
                                        </p:tgtEl>
                                      </p:cBhvr>
                                    </p:animEffect>
                                    <p:anim calcmode="lin" valueType="num">
                                      <p:cBhvr additive="repl">
                                        <p:cTn id="977" dur="1000" fill="hold"/>
                                        <p:tgtEl>
                                          <p:spTgt spid="208">
                                            <p:txEl>
                                              <p:pRg st="4" end="4"/>
                                            </p:txEl>
                                          </p:spTgt>
                                        </p:tgtEl>
                                        <p:attrNameLst>
                                          <p:attrName>ppt_x</p:attrName>
                                        </p:attrNameLst>
                                      </p:cBhvr>
                                      <p:tavLst>
                                        <p:tav tm="0">
                                          <p:val>
                                            <p:strVal val="#ppt_x"/>
                                          </p:val>
                                        </p:tav>
                                        <p:tav tm="100000">
                                          <p:val>
                                            <p:strVal val="#ppt_x"/>
                                          </p:val>
                                        </p:tav>
                                      </p:tavLst>
                                    </p:anim>
                                    <p:anim calcmode="lin" valueType="num">
                                      <p:cBhvr additive="repl">
                                        <p:cTn id="978" dur="1000" fill="hold"/>
                                        <p:tgtEl>
                                          <p:spTgt spid="20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979" fill="hold">
                      <p:stCondLst>
                        <p:cond delay="indefinite"/>
                      </p:stCondLst>
                      <p:childTnLst>
                        <p:par>
                          <p:cTn id="980" fill="hold">
                            <p:stCondLst>
                              <p:cond delay="0"/>
                            </p:stCondLst>
                            <p:childTnLst>
                              <p:par>
                                <p:cTn id="981" nodeType="clickEffect" fill="hold" presetClass="entr" presetID="42">
                                  <p:stCondLst>
                                    <p:cond delay="0"/>
                                  </p:stCondLst>
                                  <p:childTnLst>
                                    <p:set>
                                      <p:cBhvr>
                                        <p:cTn id="982" dur="1" fill="hold">
                                          <p:stCondLst>
                                            <p:cond delay="0"/>
                                          </p:stCondLst>
                                        </p:cTn>
                                        <p:tgtEl>
                                          <p:spTgt spid="208">
                                            <p:txEl>
                                              <p:pRg st="5" end="5"/>
                                            </p:txEl>
                                          </p:spTgt>
                                        </p:tgtEl>
                                        <p:attrNameLst>
                                          <p:attrName>style.visibility</p:attrName>
                                        </p:attrNameLst>
                                      </p:cBhvr>
                                      <p:to>
                                        <p:strVal val="visible"/>
                                      </p:to>
                                    </p:set>
                                    <p:animEffect filter="fade" transition="in">
                                      <p:cBhvr additive="repl">
                                        <p:cTn id="983" dur="1000"/>
                                        <p:tgtEl>
                                          <p:spTgt spid="208">
                                            <p:txEl>
                                              <p:pRg st="5" end="5"/>
                                            </p:txEl>
                                          </p:spTgt>
                                        </p:tgtEl>
                                      </p:cBhvr>
                                    </p:animEffect>
                                    <p:anim calcmode="lin" valueType="num">
                                      <p:cBhvr additive="repl">
                                        <p:cTn id="984" dur="1000" fill="hold"/>
                                        <p:tgtEl>
                                          <p:spTgt spid="208">
                                            <p:txEl>
                                              <p:pRg st="5" end="5"/>
                                            </p:txEl>
                                          </p:spTgt>
                                        </p:tgtEl>
                                        <p:attrNameLst>
                                          <p:attrName>ppt_x</p:attrName>
                                        </p:attrNameLst>
                                      </p:cBhvr>
                                      <p:tavLst>
                                        <p:tav tm="0">
                                          <p:val>
                                            <p:strVal val="#ppt_x"/>
                                          </p:val>
                                        </p:tav>
                                        <p:tav tm="100000">
                                          <p:val>
                                            <p:strVal val="#ppt_x"/>
                                          </p:val>
                                        </p:tav>
                                      </p:tavLst>
                                    </p:anim>
                                    <p:anim calcmode="lin" valueType="num">
                                      <p:cBhvr additive="repl">
                                        <p:cTn id="985" dur="1000" fill="hold"/>
                                        <p:tgtEl>
                                          <p:spTgt spid="208">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3600" strike="noStrike" u="none">
                <a:solidFill>
                  <a:schemeClr val="dk2"/>
                </a:solidFill>
                <a:effectLst/>
                <a:uFillTx/>
                <a:latin typeface="Calibri"/>
              </a:rPr>
              <a:t>Three points stand out : </a:t>
            </a:r>
            <a:br>
              <a:rPr sz="3600"/>
            </a:br>
            <a:endParaRPr b="0" lang="en-US" sz="3600" strike="noStrike" u="none">
              <a:solidFill>
                <a:schemeClr val="dk1"/>
              </a:solidFill>
              <a:effectLst/>
              <a:uFillTx/>
              <a:latin typeface="Constantia"/>
            </a:endParaRPr>
          </a:p>
        </p:txBody>
      </p:sp>
      <p:sp>
        <p:nvSpPr>
          <p:cNvPr id="210" name="PlaceHolder 2"/>
          <p:cNvSpPr>
            <a:spLocks noGrp="1"/>
          </p:cNvSpPr>
          <p:nvPr>
            <p:ph/>
          </p:nvPr>
        </p:nvSpPr>
        <p:spPr>
          <a:xfrm>
            <a:off x="457200" y="1371600"/>
            <a:ext cx="8229240" cy="4388760"/>
          </a:xfrm>
          <a:prstGeom prst="rect">
            <a:avLst/>
          </a:prstGeom>
          <a:noFill/>
          <a:ln w="0">
            <a:noFill/>
          </a:ln>
        </p:spPr>
        <p:txBody>
          <a:bodyPr lIns="90000" rIns="90000" tIns="45000" bIns="45000" anchor="t">
            <a:normAutofit fontScale="92500" lnSpcReduction="9999"/>
          </a:bodyPr>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First, by migrating to the cloud, industries can achieve significant energy savings and reduced pollution, in addition to savings from reduced server purchases and maintenance.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Second, the reduction in energy consumption was larger and not by a reduced number of servers. This was due to two factors: usage of server is lower, power consumed is less and forming the servers in subset based on PUE (power usage effectiveness), reduces the energy consumption.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Third, the results do not reflect the energy consumed by the client devices. </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986" dur="indefinite" restart="never" nodeType="tmRoot">
          <p:childTnLst>
            <p:seq>
              <p:cTn id="987" dur="indefinite" nodeType="mainSeq">
                <p:childTnLst>
                  <p:par>
                    <p:cTn id="988" fill="hold">
                      <p:stCondLst>
                        <p:cond delay="indefinite"/>
                      </p:stCondLst>
                      <p:childTnLst>
                        <p:par>
                          <p:cTn id="989" fill="hold">
                            <p:stCondLst>
                              <p:cond delay="0"/>
                            </p:stCondLst>
                            <p:childTnLst>
                              <p:par>
                                <p:cTn id="990" nodeType="clickEffect" fill="hold" presetClass="entr" presetID="42">
                                  <p:stCondLst>
                                    <p:cond delay="0"/>
                                  </p:stCondLst>
                                  <p:childTnLst>
                                    <p:set>
                                      <p:cBhvr>
                                        <p:cTn id="991" dur="1" fill="hold">
                                          <p:stCondLst>
                                            <p:cond delay="0"/>
                                          </p:stCondLst>
                                        </p:cTn>
                                        <p:tgtEl>
                                          <p:spTgt spid="210">
                                            <p:txEl>
                                              <p:pRg st="0" end="0"/>
                                            </p:txEl>
                                          </p:spTgt>
                                        </p:tgtEl>
                                        <p:attrNameLst>
                                          <p:attrName>style.visibility</p:attrName>
                                        </p:attrNameLst>
                                      </p:cBhvr>
                                      <p:to>
                                        <p:strVal val="visible"/>
                                      </p:to>
                                    </p:set>
                                    <p:animEffect filter="fade" transition="in">
                                      <p:cBhvr additive="repl">
                                        <p:cTn id="992" dur="1000"/>
                                        <p:tgtEl>
                                          <p:spTgt spid="210">
                                            <p:txEl>
                                              <p:pRg st="0" end="0"/>
                                            </p:txEl>
                                          </p:spTgt>
                                        </p:tgtEl>
                                      </p:cBhvr>
                                    </p:animEffect>
                                    <p:anim calcmode="lin" valueType="num">
                                      <p:cBhvr additive="repl">
                                        <p:cTn id="993" dur="1000" fill="hold"/>
                                        <p:tgtEl>
                                          <p:spTgt spid="210">
                                            <p:txEl>
                                              <p:pRg st="0" end="0"/>
                                            </p:txEl>
                                          </p:spTgt>
                                        </p:tgtEl>
                                        <p:attrNameLst>
                                          <p:attrName>ppt_x</p:attrName>
                                        </p:attrNameLst>
                                      </p:cBhvr>
                                      <p:tavLst>
                                        <p:tav tm="0">
                                          <p:val>
                                            <p:strVal val="#ppt_x"/>
                                          </p:val>
                                        </p:tav>
                                        <p:tav tm="100000">
                                          <p:val>
                                            <p:strVal val="#ppt_x"/>
                                          </p:val>
                                        </p:tav>
                                      </p:tavLst>
                                    </p:anim>
                                    <p:anim calcmode="lin" valueType="num">
                                      <p:cBhvr additive="repl">
                                        <p:cTn id="994" dur="1000" fill="hold"/>
                                        <p:tgtEl>
                                          <p:spTgt spid="2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995" fill="hold">
                      <p:stCondLst>
                        <p:cond delay="indefinite"/>
                      </p:stCondLst>
                      <p:childTnLst>
                        <p:par>
                          <p:cTn id="996" fill="hold">
                            <p:stCondLst>
                              <p:cond delay="0"/>
                            </p:stCondLst>
                            <p:childTnLst>
                              <p:par>
                                <p:cTn id="997" nodeType="clickEffect" fill="hold" presetClass="entr" presetID="42">
                                  <p:stCondLst>
                                    <p:cond delay="0"/>
                                  </p:stCondLst>
                                  <p:childTnLst>
                                    <p:set>
                                      <p:cBhvr>
                                        <p:cTn id="998" dur="1" fill="hold">
                                          <p:stCondLst>
                                            <p:cond delay="0"/>
                                          </p:stCondLst>
                                        </p:cTn>
                                        <p:tgtEl>
                                          <p:spTgt spid="210">
                                            <p:txEl>
                                              <p:pRg st="1" end="1"/>
                                            </p:txEl>
                                          </p:spTgt>
                                        </p:tgtEl>
                                        <p:attrNameLst>
                                          <p:attrName>style.visibility</p:attrName>
                                        </p:attrNameLst>
                                      </p:cBhvr>
                                      <p:to>
                                        <p:strVal val="visible"/>
                                      </p:to>
                                    </p:set>
                                    <p:animEffect filter="fade" transition="in">
                                      <p:cBhvr additive="repl">
                                        <p:cTn id="999" dur="1000"/>
                                        <p:tgtEl>
                                          <p:spTgt spid="210">
                                            <p:txEl>
                                              <p:pRg st="1" end="1"/>
                                            </p:txEl>
                                          </p:spTgt>
                                        </p:tgtEl>
                                      </p:cBhvr>
                                    </p:animEffect>
                                    <p:anim calcmode="lin" valueType="num">
                                      <p:cBhvr additive="repl">
                                        <p:cTn id="1000" dur="1000" fill="hold"/>
                                        <p:tgtEl>
                                          <p:spTgt spid="210">
                                            <p:txEl>
                                              <p:pRg st="1" end="1"/>
                                            </p:txEl>
                                          </p:spTgt>
                                        </p:tgtEl>
                                        <p:attrNameLst>
                                          <p:attrName>ppt_x</p:attrName>
                                        </p:attrNameLst>
                                      </p:cBhvr>
                                      <p:tavLst>
                                        <p:tav tm="0">
                                          <p:val>
                                            <p:strVal val="#ppt_x"/>
                                          </p:val>
                                        </p:tav>
                                        <p:tav tm="100000">
                                          <p:val>
                                            <p:strVal val="#ppt_x"/>
                                          </p:val>
                                        </p:tav>
                                      </p:tavLst>
                                    </p:anim>
                                    <p:anim calcmode="lin" valueType="num">
                                      <p:cBhvr additive="repl">
                                        <p:cTn id="1001" dur="1000" fill="hold"/>
                                        <p:tgtEl>
                                          <p:spTgt spid="2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02" fill="hold">
                      <p:stCondLst>
                        <p:cond delay="indefinite"/>
                      </p:stCondLst>
                      <p:childTnLst>
                        <p:par>
                          <p:cTn id="1003" fill="hold">
                            <p:stCondLst>
                              <p:cond delay="0"/>
                            </p:stCondLst>
                            <p:childTnLst>
                              <p:par>
                                <p:cTn id="1004" nodeType="clickEffect" fill="hold" presetClass="entr" presetID="42">
                                  <p:stCondLst>
                                    <p:cond delay="0"/>
                                  </p:stCondLst>
                                  <p:childTnLst>
                                    <p:set>
                                      <p:cBhvr>
                                        <p:cTn id="1005" dur="1" fill="hold">
                                          <p:stCondLst>
                                            <p:cond delay="0"/>
                                          </p:stCondLst>
                                        </p:cTn>
                                        <p:tgtEl>
                                          <p:spTgt spid="210">
                                            <p:txEl>
                                              <p:pRg st="2" end="2"/>
                                            </p:txEl>
                                          </p:spTgt>
                                        </p:tgtEl>
                                        <p:attrNameLst>
                                          <p:attrName>style.visibility</p:attrName>
                                        </p:attrNameLst>
                                      </p:cBhvr>
                                      <p:to>
                                        <p:strVal val="visible"/>
                                      </p:to>
                                    </p:set>
                                    <p:animEffect filter="fade" transition="in">
                                      <p:cBhvr additive="repl">
                                        <p:cTn id="1006" dur="1000"/>
                                        <p:tgtEl>
                                          <p:spTgt spid="210">
                                            <p:txEl>
                                              <p:pRg st="2" end="2"/>
                                            </p:txEl>
                                          </p:spTgt>
                                        </p:tgtEl>
                                      </p:cBhvr>
                                    </p:animEffect>
                                    <p:anim calcmode="lin" valueType="num">
                                      <p:cBhvr additive="repl">
                                        <p:cTn id="1007" dur="1000" fill="hold"/>
                                        <p:tgtEl>
                                          <p:spTgt spid="210">
                                            <p:txEl>
                                              <p:pRg st="2" end="2"/>
                                            </p:txEl>
                                          </p:spTgt>
                                        </p:tgtEl>
                                        <p:attrNameLst>
                                          <p:attrName>ppt_x</p:attrName>
                                        </p:attrNameLst>
                                      </p:cBhvr>
                                      <p:tavLst>
                                        <p:tav tm="0">
                                          <p:val>
                                            <p:strVal val="#ppt_x"/>
                                          </p:val>
                                        </p:tav>
                                        <p:tav tm="100000">
                                          <p:val>
                                            <p:strVal val="#ppt_x"/>
                                          </p:val>
                                        </p:tav>
                                      </p:tavLst>
                                    </p:anim>
                                    <p:anim calcmode="lin" valueType="num">
                                      <p:cBhvr additive="repl">
                                        <p:cTn id="1008" dur="1000" fill="hold"/>
                                        <p:tgtEl>
                                          <p:spTgt spid="21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IN" sz="5000" strike="noStrike" u="none">
                <a:solidFill>
                  <a:schemeClr val="dk2"/>
                </a:solidFill>
                <a:effectLst/>
                <a:uFillTx/>
                <a:latin typeface="Calibri"/>
              </a:rPr>
              <a:t>Migration to Google Apps</a:t>
            </a:r>
            <a:endParaRPr b="0" lang="en-US" sz="5000" strike="noStrike" u="none">
              <a:solidFill>
                <a:schemeClr val="dk1"/>
              </a:solidFill>
              <a:effectLst/>
              <a:uFillTx/>
              <a:latin typeface="Constantia"/>
            </a:endParaRPr>
          </a:p>
        </p:txBody>
      </p:sp>
      <p:sp>
        <p:nvSpPr>
          <p:cNvPr id="212"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Reduces direct energy for servers by 70–90%</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Reduces energy for server cooling by 70–90%</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From the use of Google servers and heavy network traffic, the energy increased by 2–3%</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4000" strike="noStrike" u="none">
                <a:solidFill>
                  <a:schemeClr val="dk2"/>
                </a:solidFill>
                <a:effectLst/>
                <a:uFillTx/>
                <a:latin typeface="Calibri"/>
              </a:rPr>
              <a:t>Points to covered</a:t>
            </a:r>
            <a:br>
              <a:rPr sz="4000"/>
            </a:br>
            <a:r>
              <a:rPr b="0" lang="en-US" sz="4000" strike="noStrike" u="none">
                <a:solidFill>
                  <a:schemeClr val="dk2"/>
                </a:solidFill>
                <a:effectLst/>
                <a:uFillTx/>
                <a:latin typeface="Calibri"/>
              </a:rPr>
              <a:t>Part I: Future Tends in cloud Computing</a:t>
            </a:r>
            <a:endParaRPr b="0" lang="en-US" sz="4000" strike="noStrike" u="none">
              <a:solidFill>
                <a:schemeClr val="dk1"/>
              </a:solidFill>
              <a:effectLst/>
              <a:uFillTx/>
              <a:latin typeface="Constantia"/>
            </a:endParaRPr>
          </a:p>
        </p:txBody>
      </p:sp>
      <p:sp>
        <p:nvSpPr>
          <p:cNvPr id="214"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Mobile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Automatic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Comet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Multimedia Cloud: IPTV</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Energy Aware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Jungle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PlaceHolder 1"/>
          <p:cNvSpPr>
            <a:spLocks noGrp="1"/>
          </p:cNvSpPr>
          <p:nvPr>
            <p:ph type="title"/>
          </p:nvPr>
        </p:nvSpPr>
        <p:spPr>
          <a:xfrm>
            <a:off x="457200" y="704160"/>
            <a:ext cx="8229240" cy="1142640"/>
          </a:xfrm>
          <a:prstGeom prst="rect">
            <a:avLst/>
          </a:prstGeom>
          <a:noFill/>
          <a:ln w="0">
            <a:noFill/>
          </a:ln>
        </p:spPr>
        <p:txBody>
          <a:bodyPr lIns="0" rIns="0" tIns="45000" bIns="0" anchor="b">
            <a:normAutofit fontScale="85000" lnSpcReduction="19999"/>
          </a:bodyPr>
          <a:p>
            <a:pPr indent="0">
              <a:lnSpc>
                <a:spcPct val="100000"/>
              </a:lnSpc>
              <a:buNone/>
            </a:pPr>
            <a:r>
              <a:rPr b="0" lang="en-US" sz="5000" strike="noStrike" u="none">
                <a:solidFill>
                  <a:schemeClr val="dk2"/>
                </a:solidFill>
                <a:effectLst/>
                <a:uFillTx/>
                <a:latin typeface="Calibri"/>
              </a:rPr>
              <a:t>Points to cover: </a:t>
            </a:r>
            <a:br>
              <a:rPr sz="5000"/>
            </a:br>
            <a:r>
              <a:rPr b="0" lang="en-US" sz="5000" strike="noStrike" u="none">
                <a:solidFill>
                  <a:schemeClr val="dk2"/>
                </a:solidFill>
                <a:effectLst/>
                <a:uFillTx/>
                <a:latin typeface="Calibri"/>
              </a:rPr>
              <a:t>Part III: IOT and Cloud Convergence</a:t>
            </a:r>
            <a:endParaRPr b="0" lang="en-US" sz="5000" strike="noStrike" u="none">
              <a:solidFill>
                <a:schemeClr val="dk1"/>
              </a:solidFill>
              <a:effectLst/>
              <a:uFillTx/>
              <a:latin typeface="Constantia"/>
            </a:endParaRPr>
          </a:p>
        </p:txBody>
      </p:sp>
      <p:sp>
        <p:nvSpPr>
          <p:cNvPr id="133"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Cloud and IoT in your Home</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IOT and cloud in your Automobile</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PERSONAL: IoT in Healthcare</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PlaceHolder 1"/>
          <p:cNvSpPr>
            <a:spLocks noGrp="1"/>
          </p:cNvSpPr>
          <p:nvPr>
            <p:ph/>
          </p:nvPr>
        </p:nvSpPr>
        <p:spPr>
          <a:xfrm>
            <a:off x="457200" y="990720"/>
            <a:ext cx="8381520" cy="5333760"/>
          </a:xfrm>
          <a:prstGeom prst="rect">
            <a:avLst/>
          </a:prstGeom>
          <a:noFill/>
          <a:ln w="0">
            <a:noFill/>
          </a:ln>
        </p:spPr>
        <p:txBody>
          <a:bodyPr lIns="90000" rIns="90000" tIns="45000" bIns="45000" anchor="t">
            <a:normAutofit fontScale="92500" lnSpcReduction="1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application of high-performance and Distributed Computing in scientific practice has become more important among the most available platforms such as clusters, grids and cloud systems.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These infrastructures are now undergoing many changes due to the integration of core technologies, providing speed improvements for selected compute kernels.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As distributed and high-performance computing is becoming more heterogeneous and hierarchical, complexity in programming is increased.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Further, these complexities arise due to an urgent desire for scalability and issues like data distribution, heterogeneity in software and hardware availability.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Scientists were forced to use multiple platforms simultaneously for the above issues (e.g., clusters, grids and clouds used concurrently).</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009" dur="indefinite" restart="never" nodeType="tmRoot">
          <p:childTnLst>
            <p:seq>
              <p:cTn id="1010" dur="indefinite" nodeType="mainSeq">
                <p:childTnLst>
                  <p:par>
                    <p:cTn id="1011" fill="hold">
                      <p:stCondLst>
                        <p:cond delay="indefinite"/>
                      </p:stCondLst>
                      <p:childTnLst>
                        <p:par>
                          <p:cTn id="1012" fill="hold">
                            <p:stCondLst>
                              <p:cond delay="0"/>
                            </p:stCondLst>
                            <p:childTnLst>
                              <p:par>
                                <p:cTn id="1013" nodeType="clickEffect" fill="hold" presetClass="entr" presetID="42">
                                  <p:stCondLst>
                                    <p:cond delay="0"/>
                                  </p:stCondLst>
                                  <p:childTnLst>
                                    <p:set>
                                      <p:cBhvr>
                                        <p:cTn id="1014" dur="1" fill="hold">
                                          <p:stCondLst>
                                            <p:cond delay="0"/>
                                          </p:stCondLst>
                                        </p:cTn>
                                        <p:tgtEl>
                                          <p:spTgt spid="215">
                                            <p:txEl>
                                              <p:pRg st="0" end="0"/>
                                            </p:txEl>
                                          </p:spTgt>
                                        </p:tgtEl>
                                        <p:attrNameLst>
                                          <p:attrName>style.visibility</p:attrName>
                                        </p:attrNameLst>
                                      </p:cBhvr>
                                      <p:to>
                                        <p:strVal val="visible"/>
                                      </p:to>
                                    </p:set>
                                    <p:animEffect filter="fade" transition="in">
                                      <p:cBhvr additive="repl">
                                        <p:cTn id="1015" dur="1000"/>
                                        <p:tgtEl>
                                          <p:spTgt spid="215">
                                            <p:txEl>
                                              <p:pRg st="0" end="0"/>
                                            </p:txEl>
                                          </p:spTgt>
                                        </p:tgtEl>
                                      </p:cBhvr>
                                    </p:animEffect>
                                    <p:anim calcmode="lin" valueType="num">
                                      <p:cBhvr additive="repl">
                                        <p:cTn id="1016" dur="1000" fill="hold"/>
                                        <p:tgtEl>
                                          <p:spTgt spid="215">
                                            <p:txEl>
                                              <p:pRg st="0" end="0"/>
                                            </p:txEl>
                                          </p:spTgt>
                                        </p:tgtEl>
                                        <p:attrNameLst>
                                          <p:attrName>ppt_x</p:attrName>
                                        </p:attrNameLst>
                                      </p:cBhvr>
                                      <p:tavLst>
                                        <p:tav tm="0">
                                          <p:val>
                                            <p:strVal val="#ppt_x"/>
                                          </p:val>
                                        </p:tav>
                                        <p:tav tm="100000">
                                          <p:val>
                                            <p:strVal val="#ppt_x"/>
                                          </p:val>
                                        </p:tav>
                                      </p:tavLst>
                                    </p:anim>
                                    <p:anim calcmode="lin" valueType="num">
                                      <p:cBhvr additive="repl">
                                        <p:cTn id="1017" dur="1000" fill="hold"/>
                                        <p:tgtEl>
                                          <p:spTgt spid="2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18" fill="hold">
                      <p:stCondLst>
                        <p:cond delay="indefinite"/>
                      </p:stCondLst>
                      <p:childTnLst>
                        <p:par>
                          <p:cTn id="1019" fill="hold">
                            <p:stCondLst>
                              <p:cond delay="0"/>
                            </p:stCondLst>
                            <p:childTnLst>
                              <p:par>
                                <p:cTn id="1020" nodeType="clickEffect" fill="hold" presetClass="entr" presetID="42">
                                  <p:stCondLst>
                                    <p:cond delay="0"/>
                                  </p:stCondLst>
                                  <p:childTnLst>
                                    <p:set>
                                      <p:cBhvr>
                                        <p:cTn id="1021" dur="1" fill="hold">
                                          <p:stCondLst>
                                            <p:cond delay="0"/>
                                          </p:stCondLst>
                                        </p:cTn>
                                        <p:tgtEl>
                                          <p:spTgt spid="215">
                                            <p:txEl>
                                              <p:pRg st="1" end="1"/>
                                            </p:txEl>
                                          </p:spTgt>
                                        </p:tgtEl>
                                        <p:attrNameLst>
                                          <p:attrName>style.visibility</p:attrName>
                                        </p:attrNameLst>
                                      </p:cBhvr>
                                      <p:to>
                                        <p:strVal val="visible"/>
                                      </p:to>
                                    </p:set>
                                    <p:animEffect filter="fade" transition="in">
                                      <p:cBhvr additive="repl">
                                        <p:cTn id="1022" dur="1000"/>
                                        <p:tgtEl>
                                          <p:spTgt spid="215">
                                            <p:txEl>
                                              <p:pRg st="1" end="1"/>
                                            </p:txEl>
                                          </p:spTgt>
                                        </p:tgtEl>
                                      </p:cBhvr>
                                    </p:animEffect>
                                    <p:anim calcmode="lin" valueType="num">
                                      <p:cBhvr additive="repl">
                                        <p:cTn id="1023" dur="1000" fill="hold"/>
                                        <p:tgtEl>
                                          <p:spTgt spid="215">
                                            <p:txEl>
                                              <p:pRg st="1" end="1"/>
                                            </p:txEl>
                                          </p:spTgt>
                                        </p:tgtEl>
                                        <p:attrNameLst>
                                          <p:attrName>ppt_x</p:attrName>
                                        </p:attrNameLst>
                                      </p:cBhvr>
                                      <p:tavLst>
                                        <p:tav tm="0">
                                          <p:val>
                                            <p:strVal val="#ppt_x"/>
                                          </p:val>
                                        </p:tav>
                                        <p:tav tm="100000">
                                          <p:val>
                                            <p:strVal val="#ppt_x"/>
                                          </p:val>
                                        </p:tav>
                                      </p:tavLst>
                                    </p:anim>
                                    <p:anim calcmode="lin" valueType="num">
                                      <p:cBhvr additive="repl">
                                        <p:cTn id="1024" dur="1000" fill="hold"/>
                                        <p:tgtEl>
                                          <p:spTgt spid="2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25" fill="hold">
                      <p:stCondLst>
                        <p:cond delay="indefinite"/>
                      </p:stCondLst>
                      <p:childTnLst>
                        <p:par>
                          <p:cTn id="1026" fill="hold">
                            <p:stCondLst>
                              <p:cond delay="0"/>
                            </p:stCondLst>
                            <p:childTnLst>
                              <p:par>
                                <p:cTn id="1027" nodeType="clickEffect" fill="hold" presetClass="entr" presetID="42">
                                  <p:stCondLst>
                                    <p:cond delay="0"/>
                                  </p:stCondLst>
                                  <p:childTnLst>
                                    <p:set>
                                      <p:cBhvr>
                                        <p:cTn id="1028" dur="1" fill="hold">
                                          <p:stCondLst>
                                            <p:cond delay="0"/>
                                          </p:stCondLst>
                                        </p:cTn>
                                        <p:tgtEl>
                                          <p:spTgt spid="215">
                                            <p:txEl>
                                              <p:pRg st="2" end="2"/>
                                            </p:txEl>
                                          </p:spTgt>
                                        </p:tgtEl>
                                        <p:attrNameLst>
                                          <p:attrName>style.visibility</p:attrName>
                                        </p:attrNameLst>
                                      </p:cBhvr>
                                      <p:to>
                                        <p:strVal val="visible"/>
                                      </p:to>
                                    </p:set>
                                    <p:animEffect filter="fade" transition="in">
                                      <p:cBhvr additive="repl">
                                        <p:cTn id="1029" dur="1000"/>
                                        <p:tgtEl>
                                          <p:spTgt spid="215">
                                            <p:txEl>
                                              <p:pRg st="2" end="2"/>
                                            </p:txEl>
                                          </p:spTgt>
                                        </p:tgtEl>
                                      </p:cBhvr>
                                    </p:animEffect>
                                    <p:anim calcmode="lin" valueType="num">
                                      <p:cBhvr additive="repl">
                                        <p:cTn id="1030" dur="1000" fill="hold"/>
                                        <p:tgtEl>
                                          <p:spTgt spid="215">
                                            <p:txEl>
                                              <p:pRg st="2" end="2"/>
                                            </p:txEl>
                                          </p:spTgt>
                                        </p:tgtEl>
                                        <p:attrNameLst>
                                          <p:attrName>ppt_x</p:attrName>
                                        </p:attrNameLst>
                                      </p:cBhvr>
                                      <p:tavLst>
                                        <p:tav tm="0">
                                          <p:val>
                                            <p:strVal val="#ppt_x"/>
                                          </p:val>
                                        </p:tav>
                                        <p:tav tm="100000">
                                          <p:val>
                                            <p:strVal val="#ppt_x"/>
                                          </p:val>
                                        </p:tav>
                                      </p:tavLst>
                                    </p:anim>
                                    <p:anim calcmode="lin" valueType="num">
                                      <p:cBhvr additive="repl">
                                        <p:cTn id="1031" dur="1000" fill="hold"/>
                                        <p:tgtEl>
                                          <p:spTgt spid="2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32" fill="hold">
                      <p:stCondLst>
                        <p:cond delay="indefinite"/>
                      </p:stCondLst>
                      <p:childTnLst>
                        <p:par>
                          <p:cTn id="1033" fill="hold">
                            <p:stCondLst>
                              <p:cond delay="0"/>
                            </p:stCondLst>
                            <p:childTnLst>
                              <p:par>
                                <p:cTn id="1034" nodeType="clickEffect" fill="hold" presetClass="entr" presetID="42">
                                  <p:stCondLst>
                                    <p:cond delay="0"/>
                                  </p:stCondLst>
                                  <p:childTnLst>
                                    <p:set>
                                      <p:cBhvr>
                                        <p:cTn id="1035" dur="1" fill="hold">
                                          <p:stCondLst>
                                            <p:cond delay="0"/>
                                          </p:stCondLst>
                                        </p:cTn>
                                        <p:tgtEl>
                                          <p:spTgt spid="215">
                                            <p:txEl>
                                              <p:pRg st="3" end="3"/>
                                            </p:txEl>
                                          </p:spTgt>
                                        </p:tgtEl>
                                        <p:attrNameLst>
                                          <p:attrName>style.visibility</p:attrName>
                                        </p:attrNameLst>
                                      </p:cBhvr>
                                      <p:to>
                                        <p:strVal val="visible"/>
                                      </p:to>
                                    </p:set>
                                    <p:animEffect filter="fade" transition="in">
                                      <p:cBhvr additive="repl">
                                        <p:cTn id="1036" dur="1000"/>
                                        <p:tgtEl>
                                          <p:spTgt spid="215">
                                            <p:txEl>
                                              <p:pRg st="3" end="3"/>
                                            </p:txEl>
                                          </p:spTgt>
                                        </p:tgtEl>
                                      </p:cBhvr>
                                    </p:animEffect>
                                    <p:anim calcmode="lin" valueType="num">
                                      <p:cBhvr additive="repl">
                                        <p:cTn id="1037" dur="1000" fill="hold"/>
                                        <p:tgtEl>
                                          <p:spTgt spid="215">
                                            <p:txEl>
                                              <p:pRg st="3" end="3"/>
                                            </p:txEl>
                                          </p:spTgt>
                                        </p:tgtEl>
                                        <p:attrNameLst>
                                          <p:attrName>ppt_x</p:attrName>
                                        </p:attrNameLst>
                                      </p:cBhvr>
                                      <p:tavLst>
                                        <p:tav tm="0">
                                          <p:val>
                                            <p:strVal val="#ppt_x"/>
                                          </p:val>
                                        </p:tav>
                                        <p:tav tm="100000">
                                          <p:val>
                                            <p:strVal val="#ppt_x"/>
                                          </p:val>
                                        </p:tav>
                                      </p:tavLst>
                                    </p:anim>
                                    <p:anim calcmode="lin" valueType="num">
                                      <p:cBhvr additive="repl">
                                        <p:cTn id="1038" dur="1000" fill="hold"/>
                                        <p:tgtEl>
                                          <p:spTgt spid="2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39" fill="hold">
                      <p:stCondLst>
                        <p:cond delay="indefinite"/>
                      </p:stCondLst>
                      <p:childTnLst>
                        <p:par>
                          <p:cTn id="1040" fill="hold">
                            <p:stCondLst>
                              <p:cond delay="0"/>
                            </p:stCondLst>
                            <p:childTnLst>
                              <p:par>
                                <p:cTn id="1041" nodeType="clickEffect" fill="hold" presetClass="entr" presetID="42">
                                  <p:stCondLst>
                                    <p:cond delay="0"/>
                                  </p:stCondLst>
                                  <p:childTnLst>
                                    <p:set>
                                      <p:cBhvr>
                                        <p:cTn id="1042" dur="1" fill="hold">
                                          <p:stCondLst>
                                            <p:cond delay="0"/>
                                          </p:stCondLst>
                                        </p:cTn>
                                        <p:tgtEl>
                                          <p:spTgt spid="215">
                                            <p:txEl>
                                              <p:pRg st="4" end="4"/>
                                            </p:txEl>
                                          </p:spTgt>
                                        </p:tgtEl>
                                        <p:attrNameLst>
                                          <p:attrName>style.visibility</p:attrName>
                                        </p:attrNameLst>
                                      </p:cBhvr>
                                      <p:to>
                                        <p:strVal val="visible"/>
                                      </p:to>
                                    </p:set>
                                    <p:animEffect filter="fade" transition="in">
                                      <p:cBhvr additive="repl">
                                        <p:cTn id="1043" dur="1000"/>
                                        <p:tgtEl>
                                          <p:spTgt spid="215">
                                            <p:txEl>
                                              <p:pRg st="4" end="4"/>
                                            </p:txEl>
                                          </p:spTgt>
                                        </p:tgtEl>
                                      </p:cBhvr>
                                    </p:animEffect>
                                    <p:anim calcmode="lin" valueType="num">
                                      <p:cBhvr additive="repl">
                                        <p:cTn id="1044" dur="1000" fill="hold"/>
                                        <p:tgtEl>
                                          <p:spTgt spid="215">
                                            <p:txEl>
                                              <p:pRg st="4" end="4"/>
                                            </p:txEl>
                                          </p:spTgt>
                                        </p:tgtEl>
                                        <p:attrNameLst>
                                          <p:attrName>ppt_x</p:attrName>
                                        </p:attrNameLst>
                                      </p:cBhvr>
                                      <p:tavLst>
                                        <p:tav tm="0">
                                          <p:val>
                                            <p:strVal val="#ppt_x"/>
                                          </p:val>
                                        </p:tav>
                                        <p:tav tm="100000">
                                          <p:val>
                                            <p:strVal val="#ppt_x"/>
                                          </p:val>
                                        </p:tav>
                                      </p:tavLst>
                                    </p:anim>
                                    <p:anim calcmode="lin" valueType="num">
                                      <p:cBhvr additive="repl">
                                        <p:cTn id="1045" dur="1000" fill="hold"/>
                                        <p:tgtEl>
                                          <p:spTgt spid="21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IN" sz="5000" strike="noStrike" u="none">
                <a:solidFill>
                  <a:schemeClr val="dk2"/>
                </a:solidFill>
                <a:effectLst/>
                <a:uFillTx/>
                <a:latin typeface="Calibri"/>
              </a:rPr>
              <a:t>JUNGLE COMPUTING</a:t>
            </a:r>
            <a:endParaRPr b="0" lang="en-US" sz="5000" strike="noStrike" u="none">
              <a:solidFill>
                <a:schemeClr val="dk1"/>
              </a:solidFill>
              <a:effectLst/>
              <a:uFillTx/>
              <a:latin typeface="Constantia"/>
            </a:endParaRPr>
          </a:p>
        </p:txBody>
      </p:sp>
      <p:sp>
        <p:nvSpPr>
          <p:cNvPr id="217"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 Distributed Computing paradigm</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Emerged out of the plethora of available distributed resources</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 Provides the user to use all computing resources available in this environment</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Contains clusters, clouds, grids, desktop grids, supercomputers, stand-alone machines and mobile devices</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046" dur="indefinite" restart="never" nodeType="tmRoot">
          <p:childTnLst>
            <p:seq>
              <p:cTn id="1047" dur="indefinite" nodeType="mainSeq">
                <p:childTnLst>
                  <p:par>
                    <p:cTn id="1048" fill="hold">
                      <p:stCondLst>
                        <p:cond delay="indefinite"/>
                      </p:stCondLst>
                      <p:childTnLst>
                        <p:par>
                          <p:cTn id="1049" fill="hold">
                            <p:stCondLst>
                              <p:cond delay="0"/>
                            </p:stCondLst>
                            <p:childTnLst>
                              <p:par>
                                <p:cTn id="1050" nodeType="clickEffect" fill="hold" presetClass="entr" presetID="42">
                                  <p:stCondLst>
                                    <p:cond delay="0"/>
                                  </p:stCondLst>
                                  <p:childTnLst>
                                    <p:set>
                                      <p:cBhvr>
                                        <p:cTn id="1051" dur="1" fill="hold">
                                          <p:stCondLst>
                                            <p:cond delay="0"/>
                                          </p:stCondLst>
                                        </p:cTn>
                                        <p:tgtEl>
                                          <p:spTgt spid="217">
                                            <p:txEl>
                                              <p:pRg st="0" end="0"/>
                                            </p:txEl>
                                          </p:spTgt>
                                        </p:tgtEl>
                                        <p:attrNameLst>
                                          <p:attrName>style.visibility</p:attrName>
                                        </p:attrNameLst>
                                      </p:cBhvr>
                                      <p:to>
                                        <p:strVal val="visible"/>
                                      </p:to>
                                    </p:set>
                                    <p:animEffect filter="fade" transition="in">
                                      <p:cBhvr additive="repl">
                                        <p:cTn id="1052" dur="1000"/>
                                        <p:tgtEl>
                                          <p:spTgt spid="217">
                                            <p:txEl>
                                              <p:pRg st="0" end="0"/>
                                            </p:txEl>
                                          </p:spTgt>
                                        </p:tgtEl>
                                      </p:cBhvr>
                                    </p:animEffect>
                                    <p:anim calcmode="lin" valueType="num">
                                      <p:cBhvr additive="repl">
                                        <p:cTn id="1053" dur="1000" fill="hold"/>
                                        <p:tgtEl>
                                          <p:spTgt spid="217">
                                            <p:txEl>
                                              <p:pRg st="0" end="0"/>
                                            </p:txEl>
                                          </p:spTgt>
                                        </p:tgtEl>
                                        <p:attrNameLst>
                                          <p:attrName>ppt_x</p:attrName>
                                        </p:attrNameLst>
                                      </p:cBhvr>
                                      <p:tavLst>
                                        <p:tav tm="0">
                                          <p:val>
                                            <p:strVal val="#ppt_x"/>
                                          </p:val>
                                        </p:tav>
                                        <p:tav tm="100000">
                                          <p:val>
                                            <p:strVal val="#ppt_x"/>
                                          </p:val>
                                        </p:tav>
                                      </p:tavLst>
                                    </p:anim>
                                    <p:anim calcmode="lin" valueType="num">
                                      <p:cBhvr additive="repl">
                                        <p:cTn id="1054" dur="1000" fill="hold"/>
                                        <p:tgtEl>
                                          <p:spTgt spid="2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55" fill="hold">
                      <p:stCondLst>
                        <p:cond delay="indefinite"/>
                      </p:stCondLst>
                      <p:childTnLst>
                        <p:par>
                          <p:cTn id="1056" fill="hold">
                            <p:stCondLst>
                              <p:cond delay="0"/>
                            </p:stCondLst>
                            <p:childTnLst>
                              <p:par>
                                <p:cTn id="1057" nodeType="clickEffect" fill="hold" presetClass="entr" presetID="42">
                                  <p:stCondLst>
                                    <p:cond delay="0"/>
                                  </p:stCondLst>
                                  <p:childTnLst>
                                    <p:set>
                                      <p:cBhvr>
                                        <p:cTn id="1058" dur="1" fill="hold">
                                          <p:stCondLst>
                                            <p:cond delay="0"/>
                                          </p:stCondLst>
                                        </p:cTn>
                                        <p:tgtEl>
                                          <p:spTgt spid="217">
                                            <p:txEl>
                                              <p:pRg st="1" end="1"/>
                                            </p:txEl>
                                          </p:spTgt>
                                        </p:tgtEl>
                                        <p:attrNameLst>
                                          <p:attrName>style.visibility</p:attrName>
                                        </p:attrNameLst>
                                      </p:cBhvr>
                                      <p:to>
                                        <p:strVal val="visible"/>
                                      </p:to>
                                    </p:set>
                                    <p:animEffect filter="fade" transition="in">
                                      <p:cBhvr additive="repl">
                                        <p:cTn id="1059" dur="1000"/>
                                        <p:tgtEl>
                                          <p:spTgt spid="217">
                                            <p:txEl>
                                              <p:pRg st="1" end="1"/>
                                            </p:txEl>
                                          </p:spTgt>
                                        </p:tgtEl>
                                      </p:cBhvr>
                                    </p:animEffect>
                                    <p:anim calcmode="lin" valueType="num">
                                      <p:cBhvr additive="repl">
                                        <p:cTn id="1060" dur="1000" fill="hold"/>
                                        <p:tgtEl>
                                          <p:spTgt spid="217">
                                            <p:txEl>
                                              <p:pRg st="1" end="1"/>
                                            </p:txEl>
                                          </p:spTgt>
                                        </p:tgtEl>
                                        <p:attrNameLst>
                                          <p:attrName>ppt_x</p:attrName>
                                        </p:attrNameLst>
                                      </p:cBhvr>
                                      <p:tavLst>
                                        <p:tav tm="0">
                                          <p:val>
                                            <p:strVal val="#ppt_x"/>
                                          </p:val>
                                        </p:tav>
                                        <p:tav tm="100000">
                                          <p:val>
                                            <p:strVal val="#ppt_x"/>
                                          </p:val>
                                        </p:tav>
                                      </p:tavLst>
                                    </p:anim>
                                    <p:anim calcmode="lin" valueType="num">
                                      <p:cBhvr additive="repl">
                                        <p:cTn id="1061" dur="1000" fill="hold"/>
                                        <p:tgtEl>
                                          <p:spTgt spid="21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62" fill="hold">
                      <p:stCondLst>
                        <p:cond delay="indefinite"/>
                      </p:stCondLst>
                      <p:childTnLst>
                        <p:par>
                          <p:cTn id="1063" fill="hold">
                            <p:stCondLst>
                              <p:cond delay="0"/>
                            </p:stCondLst>
                            <p:childTnLst>
                              <p:par>
                                <p:cTn id="1064" nodeType="clickEffect" fill="hold" presetClass="entr" presetID="42">
                                  <p:stCondLst>
                                    <p:cond delay="0"/>
                                  </p:stCondLst>
                                  <p:childTnLst>
                                    <p:set>
                                      <p:cBhvr>
                                        <p:cTn id="1065" dur="1" fill="hold">
                                          <p:stCondLst>
                                            <p:cond delay="0"/>
                                          </p:stCondLst>
                                        </p:cTn>
                                        <p:tgtEl>
                                          <p:spTgt spid="217">
                                            <p:txEl>
                                              <p:pRg st="2" end="2"/>
                                            </p:txEl>
                                          </p:spTgt>
                                        </p:tgtEl>
                                        <p:attrNameLst>
                                          <p:attrName>style.visibility</p:attrName>
                                        </p:attrNameLst>
                                      </p:cBhvr>
                                      <p:to>
                                        <p:strVal val="visible"/>
                                      </p:to>
                                    </p:set>
                                    <p:animEffect filter="fade" transition="in">
                                      <p:cBhvr additive="repl">
                                        <p:cTn id="1066" dur="1000"/>
                                        <p:tgtEl>
                                          <p:spTgt spid="217">
                                            <p:txEl>
                                              <p:pRg st="2" end="2"/>
                                            </p:txEl>
                                          </p:spTgt>
                                        </p:tgtEl>
                                      </p:cBhvr>
                                    </p:animEffect>
                                    <p:anim calcmode="lin" valueType="num">
                                      <p:cBhvr additive="repl">
                                        <p:cTn id="1067" dur="1000" fill="hold"/>
                                        <p:tgtEl>
                                          <p:spTgt spid="217">
                                            <p:txEl>
                                              <p:pRg st="2" end="2"/>
                                            </p:txEl>
                                          </p:spTgt>
                                        </p:tgtEl>
                                        <p:attrNameLst>
                                          <p:attrName>ppt_x</p:attrName>
                                        </p:attrNameLst>
                                      </p:cBhvr>
                                      <p:tavLst>
                                        <p:tav tm="0">
                                          <p:val>
                                            <p:strVal val="#ppt_x"/>
                                          </p:val>
                                        </p:tav>
                                        <p:tav tm="100000">
                                          <p:val>
                                            <p:strVal val="#ppt_x"/>
                                          </p:val>
                                        </p:tav>
                                      </p:tavLst>
                                    </p:anim>
                                    <p:anim calcmode="lin" valueType="num">
                                      <p:cBhvr additive="repl">
                                        <p:cTn id="1068" dur="1000" fill="hold"/>
                                        <p:tgtEl>
                                          <p:spTgt spid="217">
                                            <p:txEl>
                                              <p:pRg st="2" end="2"/>
                                            </p:txEl>
                                          </p:spTgt>
                                        </p:tgtEl>
                                        <p:attrNameLst>
                                          <p:attrName>ppt_y</p:attrName>
                                        </p:attrNameLst>
                                      </p:cBhvr>
                                      <p:tavLst>
                                        <p:tav tm="0">
                                          <p:val>
                                            <p:strVal val="#ppt_y+.1"/>
                                          </p:val>
                                        </p:tav>
                                        <p:tav tm="100000">
                                          <p:val>
                                            <p:strVal val="#ppt_y"/>
                                          </p:val>
                                        </p:tav>
                                      </p:tavLst>
                                    </p:anim>
                                  </p:childTnLst>
                                </p:cTn>
                              </p:par>
                              <p:par>
                                <p:cTn id="1069" nodeType="withEffect" fill="hold" presetClass="entr" presetID="42">
                                  <p:stCondLst>
                                    <p:cond delay="0"/>
                                  </p:stCondLst>
                                  <p:childTnLst>
                                    <p:set>
                                      <p:cBhvr>
                                        <p:cTn id="1070" dur="1" fill="hold">
                                          <p:stCondLst>
                                            <p:cond delay="0"/>
                                          </p:stCondLst>
                                        </p:cTn>
                                        <p:tgtEl>
                                          <p:spTgt spid="217">
                                            <p:txEl>
                                              <p:pRg st="3" end="3"/>
                                            </p:txEl>
                                          </p:spTgt>
                                        </p:tgtEl>
                                        <p:attrNameLst>
                                          <p:attrName>style.visibility</p:attrName>
                                        </p:attrNameLst>
                                      </p:cBhvr>
                                      <p:to>
                                        <p:strVal val="visible"/>
                                      </p:to>
                                    </p:set>
                                    <p:animEffect filter="fade" transition="in">
                                      <p:cBhvr additive="repl">
                                        <p:cTn id="1071" dur="1000"/>
                                        <p:tgtEl>
                                          <p:spTgt spid="217">
                                            <p:txEl>
                                              <p:pRg st="3" end="3"/>
                                            </p:txEl>
                                          </p:spTgt>
                                        </p:tgtEl>
                                      </p:cBhvr>
                                    </p:animEffect>
                                    <p:anim calcmode="lin" valueType="num">
                                      <p:cBhvr additive="repl">
                                        <p:cTn id="1072" dur="1000" fill="hold"/>
                                        <p:tgtEl>
                                          <p:spTgt spid="217">
                                            <p:txEl>
                                              <p:pRg st="3" end="3"/>
                                            </p:txEl>
                                          </p:spTgt>
                                        </p:tgtEl>
                                        <p:attrNameLst>
                                          <p:attrName>ppt_x</p:attrName>
                                        </p:attrNameLst>
                                      </p:cBhvr>
                                      <p:tavLst>
                                        <p:tav tm="0">
                                          <p:val>
                                            <p:strVal val="#ppt_x"/>
                                          </p:val>
                                        </p:tav>
                                        <p:tav tm="100000">
                                          <p:val>
                                            <p:strVal val="#ppt_x"/>
                                          </p:val>
                                        </p:tav>
                                      </p:tavLst>
                                    </p:anim>
                                    <p:anim calcmode="lin" valueType="num">
                                      <p:cBhvr additive="repl">
                                        <p:cTn id="1073" dur="1000" fill="hold"/>
                                        <p:tgtEl>
                                          <p:spTgt spid="21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704160"/>
            <a:ext cx="8229240" cy="743400"/>
          </a:xfrm>
          <a:prstGeom prst="rect">
            <a:avLst/>
          </a:prstGeom>
          <a:noFill/>
          <a:ln w="0">
            <a:noFill/>
          </a:ln>
        </p:spPr>
        <p:txBody>
          <a:bodyPr lIns="0" rIns="0" tIns="45000" bIns="0" anchor="b">
            <a:noAutofit/>
          </a:bodyPr>
          <a:p>
            <a:pPr indent="0">
              <a:lnSpc>
                <a:spcPct val="100000"/>
              </a:lnSpc>
              <a:buNone/>
            </a:pPr>
            <a:r>
              <a:rPr b="0" lang="en-US" sz="3600" strike="noStrike" u="none">
                <a:solidFill>
                  <a:schemeClr val="dk2"/>
                </a:solidFill>
                <a:effectLst/>
                <a:uFillTx/>
                <a:latin typeface="Calibri"/>
              </a:rPr>
              <a:t>Reasons to use Jungle Computing Systems</a:t>
            </a:r>
            <a:endParaRPr b="0" lang="en-US" sz="3600" strike="noStrike" u="none">
              <a:solidFill>
                <a:schemeClr val="dk1"/>
              </a:solidFill>
              <a:effectLst/>
              <a:uFillTx/>
              <a:latin typeface="Constantia"/>
            </a:endParaRPr>
          </a:p>
        </p:txBody>
      </p:sp>
      <p:sp>
        <p:nvSpPr>
          <p:cNvPr id="219"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To run an application in a single system is not possible, because it may need more computing power than available.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 single system may not support all the requirements from different parts of an application, because the computational requirements differ in some part of an application.</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074" dur="indefinite" restart="never" nodeType="tmRoot">
          <p:childTnLst>
            <p:seq>
              <p:cTn id="1075" dur="indefinite" nodeType="mainSeq">
                <p:childTnLst>
                  <p:par>
                    <p:cTn id="1076" fill="hold">
                      <p:stCondLst>
                        <p:cond delay="indefinite"/>
                      </p:stCondLst>
                      <p:childTnLst>
                        <p:par>
                          <p:cTn id="1077" fill="hold">
                            <p:stCondLst>
                              <p:cond delay="0"/>
                            </p:stCondLst>
                            <p:childTnLst>
                              <p:par>
                                <p:cTn id="1078" nodeType="clickEffect" fill="hold" presetClass="entr" presetID="42">
                                  <p:stCondLst>
                                    <p:cond delay="0"/>
                                  </p:stCondLst>
                                  <p:childTnLst>
                                    <p:set>
                                      <p:cBhvr>
                                        <p:cTn id="1079" dur="1" fill="hold">
                                          <p:stCondLst>
                                            <p:cond delay="0"/>
                                          </p:stCondLst>
                                        </p:cTn>
                                        <p:tgtEl>
                                          <p:spTgt spid="219">
                                            <p:txEl>
                                              <p:pRg st="0" end="0"/>
                                            </p:txEl>
                                          </p:spTgt>
                                        </p:tgtEl>
                                        <p:attrNameLst>
                                          <p:attrName>style.visibility</p:attrName>
                                        </p:attrNameLst>
                                      </p:cBhvr>
                                      <p:to>
                                        <p:strVal val="visible"/>
                                      </p:to>
                                    </p:set>
                                    <p:animEffect filter="fade" transition="in">
                                      <p:cBhvr additive="repl">
                                        <p:cTn id="1080" dur="1000"/>
                                        <p:tgtEl>
                                          <p:spTgt spid="219">
                                            <p:txEl>
                                              <p:pRg st="0" end="0"/>
                                            </p:txEl>
                                          </p:spTgt>
                                        </p:tgtEl>
                                      </p:cBhvr>
                                    </p:animEffect>
                                    <p:anim calcmode="lin" valueType="num">
                                      <p:cBhvr additive="repl">
                                        <p:cTn id="1081" dur="1000" fill="hold"/>
                                        <p:tgtEl>
                                          <p:spTgt spid="219">
                                            <p:txEl>
                                              <p:pRg st="0" end="0"/>
                                            </p:txEl>
                                          </p:spTgt>
                                        </p:tgtEl>
                                        <p:attrNameLst>
                                          <p:attrName>ppt_x</p:attrName>
                                        </p:attrNameLst>
                                      </p:cBhvr>
                                      <p:tavLst>
                                        <p:tav tm="0">
                                          <p:val>
                                            <p:strVal val="#ppt_x"/>
                                          </p:val>
                                        </p:tav>
                                        <p:tav tm="100000">
                                          <p:val>
                                            <p:strVal val="#ppt_x"/>
                                          </p:val>
                                        </p:tav>
                                      </p:tavLst>
                                    </p:anim>
                                    <p:anim calcmode="lin" valueType="num">
                                      <p:cBhvr additive="repl">
                                        <p:cTn id="1082" dur="1000" fill="hold"/>
                                        <p:tgtEl>
                                          <p:spTgt spid="2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83" fill="hold">
                      <p:stCondLst>
                        <p:cond delay="indefinite"/>
                      </p:stCondLst>
                      <p:childTnLst>
                        <p:par>
                          <p:cTn id="1084" fill="hold">
                            <p:stCondLst>
                              <p:cond delay="0"/>
                            </p:stCondLst>
                            <p:childTnLst>
                              <p:par>
                                <p:cTn id="1085" nodeType="clickEffect" fill="hold" presetClass="entr" presetID="42">
                                  <p:stCondLst>
                                    <p:cond delay="0"/>
                                  </p:stCondLst>
                                  <p:childTnLst>
                                    <p:set>
                                      <p:cBhvr>
                                        <p:cTn id="1086" dur="1" fill="hold">
                                          <p:stCondLst>
                                            <p:cond delay="0"/>
                                          </p:stCondLst>
                                        </p:cTn>
                                        <p:tgtEl>
                                          <p:spTgt spid="219">
                                            <p:txEl>
                                              <p:pRg st="1" end="1"/>
                                            </p:txEl>
                                          </p:spTgt>
                                        </p:tgtEl>
                                        <p:attrNameLst>
                                          <p:attrName>style.visibility</p:attrName>
                                        </p:attrNameLst>
                                      </p:cBhvr>
                                      <p:to>
                                        <p:strVal val="visible"/>
                                      </p:to>
                                    </p:set>
                                    <p:animEffect filter="fade" transition="in">
                                      <p:cBhvr additive="repl">
                                        <p:cTn id="1087" dur="1000"/>
                                        <p:tgtEl>
                                          <p:spTgt spid="219">
                                            <p:txEl>
                                              <p:pRg st="1" end="1"/>
                                            </p:txEl>
                                          </p:spTgt>
                                        </p:tgtEl>
                                      </p:cBhvr>
                                    </p:animEffect>
                                    <p:anim calcmode="lin" valueType="num">
                                      <p:cBhvr additive="repl">
                                        <p:cTn id="1088" dur="1000" fill="hold"/>
                                        <p:tgtEl>
                                          <p:spTgt spid="219">
                                            <p:txEl>
                                              <p:pRg st="1" end="1"/>
                                            </p:txEl>
                                          </p:spTgt>
                                        </p:tgtEl>
                                        <p:attrNameLst>
                                          <p:attrName>ppt_x</p:attrName>
                                        </p:attrNameLst>
                                      </p:cBhvr>
                                      <p:tavLst>
                                        <p:tav tm="0">
                                          <p:val>
                                            <p:strVal val="#ppt_x"/>
                                          </p:val>
                                        </p:tav>
                                        <p:tav tm="100000">
                                          <p:val>
                                            <p:strVal val="#ppt_x"/>
                                          </p:val>
                                        </p:tav>
                                      </p:tavLst>
                                    </p:anim>
                                    <p:anim calcmode="lin" valueType="num">
                                      <p:cBhvr additive="repl">
                                        <p:cTn id="1089" dur="1000" fill="hold"/>
                                        <p:tgtEl>
                                          <p:spTgt spid="21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A Jungle Computing System</a:t>
            </a:r>
            <a:endParaRPr b="0" lang="en-US" sz="5000" strike="noStrike" u="none">
              <a:solidFill>
                <a:schemeClr val="dk1"/>
              </a:solidFill>
              <a:effectLst/>
              <a:uFillTx/>
              <a:latin typeface="Constantia"/>
            </a:endParaRPr>
          </a:p>
        </p:txBody>
      </p:sp>
      <p:sp>
        <p:nvSpPr>
          <p:cNvPr id="221" name="PlaceHolder 2"/>
          <p:cNvSpPr>
            <a:spLocks noGrp="1"/>
          </p:cNvSpPr>
          <p:nvPr>
            <p:ph/>
          </p:nvPr>
        </p:nvSpPr>
        <p:spPr>
          <a:xfrm>
            <a:off x="457200" y="1935360"/>
            <a:ext cx="8229240" cy="4388760"/>
          </a:xfrm>
          <a:prstGeom prst="rect">
            <a:avLst/>
          </a:prstGeom>
          <a:noFill/>
          <a:ln w="0">
            <a:noFill/>
          </a:ln>
        </p:spPr>
        <p:txBody>
          <a:bodyPr lIns="90000" rIns="90000" tIns="45000" bIns="45000" anchor="t">
            <a:normAutofit fontScale="92500"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All resources are equal in some way</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Contains some amount of processing power, memory and storage, etc.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For the end-users, no need to consider about the resource located in a remote cloud or down the hall in a cluster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compute resource run their application effectively</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Heterogeneous because the properties of the resources differ in processor architecture, memory capacity and performance</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In the absence of central administration of these unrelated systems, software systems like libraries and compilers may differ</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090" dur="indefinite" restart="never" nodeType="tmRoot">
          <p:childTnLst>
            <p:seq>
              <p:cTn id="1091" dur="indefinite" nodeType="mainSeq">
                <p:childTnLst>
                  <p:par>
                    <p:cTn id="1092" fill="hold">
                      <p:stCondLst>
                        <p:cond delay="indefinite"/>
                      </p:stCondLst>
                      <p:childTnLst>
                        <p:par>
                          <p:cTn id="1093" fill="hold">
                            <p:stCondLst>
                              <p:cond delay="0"/>
                            </p:stCondLst>
                            <p:childTnLst>
                              <p:par>
                                <p:cTn id="1094" nodeType="clickEffect" fill="hold" presetClass="entr" presetID="42">
                                  <p:stCondLst>
                                    <p:cond delay="0"/>
                                  </p:stCondLst>
                                  <p:childTnLst>
                                    <p:set>
                                      <p:cBhvr>
                                        <p:cTn id="1095" dur="1" fill="hold">
                                          <p:stCondLst>
                                            <p:cond delay="0"/>
                                          </p:stCondLst>
                                        </p:cTn>
                                        <p:tgtEl>
                                          <p:spTgt spid="221">
                                            <p:txEl>
                                              <p:pRg st="0" end="0"/>
                                            </p:txEl>
                                          </p:spTgt>
                                        </p:tgtEl>
                                        <p:attrNameLst>
                                          <p:attrName>style.visibility</p:attrName>
                                        </p:attrNameLst>
                                      </p:cBhvr>
                                      <p:to>
                                        <p:strVal val="visible"/>
                                      </p:to>
                                    </p:set>
                                    <p:animEffect filter="fade" transition="in">
                                      <p:cBhvr additive="repl">
                                        <p:cTn id="1096" dur="1000"/>
                                        <p:tgtEl>
                                          <p:spTgt spid="221">
                                            <p:txEl>
                                              <p:pRg st="0" end="0"/>
                                            </p:txEl>
                                          </p:spTgt>
                                        </p:tgtEl>
                                      </p:cBhvr>
                                    </p:animEffect>
                                    <p:anim calcmode="lin" valueType="num">
                                      <p:cBhvr additive="repl">
                                        <p:cTn id="1097" dur="1000" fill="hold"/>
                                        <p:tgtEl>
                                          <p:spTgt spid="221">
                                            <p:txEl>
                                              <p:pRg st="0" end="0"/>
                                            </p:txEl>
                                          </p:spTgt>
                                        </p:tgtEl>
                                        <p:attrNameLst>
                                          <p:attrName>ppt_x</p:attrName>
                                        </p:attrNameLst>
                                      </p:cBhvr>
                                      <p:tavLst>
                                        <p:tav tm="0">
                                          <p:val>
                                            <p:strVal val="#ppt_x"/>
                                          </p:val>
                                        </p:tav>
                                        <p:tav tm="100000">
                                          <p:val>
                                            <p:strVal val="#ppt_x"/>
                                          </p:val>
                                        </p:tav>
                                      </p:tavLst>
                                    </p:anim>
                                    <p:anim calcmode="lin" valueType="num">
                                      <p:cBhvr additive="repl">
                                        <p:cTn id="1098" dur="1000" fill="hold"/>
                                        <p:tgtEl>
                                          <p:spTgt spid="22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99" fill="hold">
                      <p:stCondLst>
                        <p:cond delay="indefinite"/>
                      </p:stCondLst>
                      <p:childTnLst>
                        <p:par>
                          <p:cTn id="1100" fill="hold">
                            <p:stCondLst>
                              <p:cond delay="0"/>
                            </p:stCondLst>
                            <p:childTnLst>
                              <p:par>
                                <p:cTn id="1101" nodeType="clickEffect" fill="hold" presetClass="entr" presetID="42">
                                  <p:stCondLst>
                                    <p:cond delay="0"/>
                                  </p:stCondLst>
                                  <p:childTnLst>
                                    <p:set>
                                      <p:cBhvr>
                                        <p:cTn id="1102" dur="1" fill="hold">
                                          <p:stCondLst>
                                            <p:cond delay="0"/>
                                          </p:stCondLst>
                                        </p:cTn>
                                        <p:tgtEl>
                                          <p:spTgt spid="221">
                                            <p:txEl>
                                              <p:pRg st="1" end="1"/>
                                            </p:txEl>
                                          </p:spTgt>
                                        </p:tgtEl>
                                        <p:attrNameLst>
                                          <p:attrName>style.visibility</p:attrName>
                                        </p:attrNameLst>
                                      </p:cBhvr>
                                      <p:to>
                                        <p:strVal val="visible"/>
                                      </p:to>
                                    </p:set>
                                    <p:animEffect filter="fade" transition="in">
                                      <p:cBhvr additive="repl">
                                        <p:cTn id="1103" dur="1000"/>
                                        <p:tgtEl>
                                          <p:spTgt spid="221">
                                            <p:txEl>
                                              <p:pRg st="1" end="1"/>
                                            </p:txEl>
                                          </p:spTgt>
                                        </p:tgtEl>
                                      </p:cBhvr>
                                    </p:animEffect>
                                    <p:anim calcmode="lin" valueType="num">
                                      <p:cBhvr additive="repl">
                                        <p:cTn id="1104" dur="1000" fill="hold"/>
                                        <p:tgtEl>
                                          <p:spTgt spid="221">
                                            <p:txEl>
                                              <p:pRg st="1" end="1"/>
                                            </p:txEl>
                                          </p:spTgt>
                                        </p:tgtEl>
                                        <p:attrNameLst>
                                          <p:attrName>ppt_x</p:attrName>
                                        </p:attrNameLst>
                                      </p:cBhvr>
                                      <p:tavLst>
                                        <p:tav tm="0">
                                          <p:val>
                                            <p:strVal val="#ppt_x"/>
                                          </p:val>
                                        </p:tav>
                                        <p:tav tm="100000">
                                          <p:val>
                                            <p:strVal val="#ppt_x"/>
                                          </p:val>
                                        </p:tav>
                                      </p:tavLst>
                                    </p:anim>
                                    <p:anim calcmode="lin" valueType="num">
                                      <p:cBhvr additive="repl">
                                        <p:cTn id="1105" dur="1000" fill="hold"/>
                                        <p:tgtEl>
                                          <p:spTgt spid="22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106" fill="hold">
                      <p:stCondLst>
                        <p:cond delay="indefinite"/>
                      </p:stCondLst>
                      <p:childTnLst>
                        <p:par>
                          <p:cTn id="1107" fill="hold">
                            <p:stCondLst>
                              <p:cond delay="0"/>
                            </p:stCondLst>
                            <p:childTnLst>
                              <p:par>
                                <p:cTn id="1108" nodeType="clickEffect" fill="hold" presetClass="entr" presetID="42">
                                  <p:stCondLst>
                                    <p:cond delay="0"/>
                                  </p:stCondLst>
                                  <p:childTnLst>
                                    <p:set>
                                      <p:cBhvr>
                                        <p:cTn id="1109" dur="1" fill="hold">
                                          <p:stCondLst>
                                            <p:cond delay="0"/>
                                          </p:stCondLst>
                                        </p:cTn>
                                        <p:tgtEl>
                                          <p:spTgt spid="221">
                                            <p:txEl>
                                              <p:pRg st="2" end="2"/>
                                            </p:txEl>
                                          </p:spTgt>
                                        </p:tgtEl>
                                        <p:attrNameLst>
                                          <p:attrName>style.visibility</p:attrName>
                                        </p:attrNameLst>
                                      </p:cBhvr>
                                      <p:to>
                                        <p:strVal val="visible"/>
                                      </p:to>
                                    </p:set>
                                    <p:animEffect filter="fade" transition="in">
                                      <p:cBhvr additive="repl">
                                        <p:cTn id="1110" dur="1000"/>
                                        <p:tgtEl>
                                          <p:spTgt spid="221">
                                            <p:txEl>
                                              <p:pRg st="2" end="2"/>
                                            </p:txEl>
                                          </p:spTgt>
                                        </p:tgtEl>
                                      </p:cBhvr>
                                    </p:animEffect>
                                    <p:anim calcmode="lin" valueType="num">
                                      <p:cBhvr additive="repl">
                                        <p:cTn id="1111" dur="1000" fill="hold"/>
                                        <p:tgtEl>
                                          <p:spTgt spid="221">
                                            <p:txEl>
                                              <p:pRg st="2" end="2"/>
                                            </p:txEl>
                                          </p:spTgt>
                                        </p:tgtEl>
                                        <p:attrNameLst>
                                          <p:attrName>ppt_x</p:attrName>
                                        </p:attrNameLst>
                                      </p:cBhvr>
                                      <p:tavLst>
                                        <p:tav tm="0">
                                          <p:val>
                                            <p:strVal val="#ppt_x"/>
                                          </p:val>
                                        </p:tav>
                                        <p:tav tm="100000">
                                          <p:val>
                                            <p:strVal val="#ppt_x"/>
                                          </p:val>
                                        </p:tav>
                                      </p:tavLst>
                                    </p:anim>
                                    <p:anim calcmode="lin" valueType="num">
                                      <p:cBhvr additive="repl">
                                        <p:cTn id="1112" dur="1000" fill="hold"/>
                                        <p:tgtEl>
                                          <p:spTgt spid="22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113" fill="hold">
                      <p:stCondLst>
                        <p:cond delay="indefinite"/>
                      </p:stCondLst>
                      <p:childTnLst>
                        <p:par>
                          <p:cTn id="1114" fill="hold">
                            <p:stCondLst>
                              <p:cond delay="0"/>
                            </p:stCondLst>
                            <p:childTnLst>
                              <p:par>
                                <p:cTn id="1115" nodeType="clickEffect" fill="hold" presetClass="entr" presetID="42">
                                  <p:stCondLst>
                                    <p:cond delay="0"/>
                                  </p:stCondLst>
                                  <p:childTnLst>
                                    <p:set>
                                      <p:cBhvr>
                                        <p:cTn id="1116" dur="1" fill="hold">
                                          <p:stCondLst>
                                            <p:cond delay="0"/>
                                          </p:stCondLst>
                                        </p:cTn>
                                        <p:tgtEl>
                                          <p:spTgt spid="221">
                                            <p:txEl>
                                              <p:pRg st="3" end="3"/>
                                            </p:txEl>
                                          </p:spTgt>
                                        </p:tgtEl>
                                        <p:attrNameLst>
                                          <p:attrName>style.visibility</p:attrName>
                                        </p:attrNameLst>
                                      </p:cBhvr>
                                      <p:to>
                                        <p:strVal val="visible"/>
                                      </p:to>
                                    </p:set>
                                    <p:animEffect filter="fade" transition="in">
                                      <p:cBhvr additive="repl">
                                        <p:cTn id="1117" dur="1000"/>
                                        <p:tgtEl>
                                          <p:spTgt spid="221">
                                            <p:txEl>
                                              <p:pRg st="3" end="3"/>
                                            </p:txEl>
                                          </p:spTgt>
                                        </p:tgtEl>
                                      </p:cBhvr>
                                    </p:animEffect>
                                    <p:anim calcmode="lin" valueType="num">
                                      <p:cBhvr additive="repl">
                                        <p:cTn id="1118" dur="1000" fill="hold"/>
                                        <p:tgtEl>
                                          <p:spTgt spid="221">
                                            <p:txEl>
                                              <p:pRg st="3" end="3"/>
                                            </p:txEl>
                                          </p:spTgt>
                                        </p:tgtEl>
                                        <p:attrNameLst>
                                          <p:attrName>ppt_x</p:attrName>
                                        </p:attrNameLst>
                                      </p:cBhvr>
                                      <p:tavLst>
                                        <p:tav tm="0">
                                          <p:val>
                                            <p:strVal val="#ppt_x"/>
                                          </p:val>
                                        </p:tav>
                                        <p:tav tm="100000">
                                          <p:val>
                                            <p:strVal val="#ppt_x"/>
                                          </p:val>
                                        </p:tav>
                                      </p:tavLst>
                                    </p:anim>
                                    <p:anim calcmode="lin" valueType="num">
                                      <p:cBhvr additive="repl">
                                        <p:cTn id="1119" dur="1000" fill="hold"/>
                                        <p:tgtEl>
                                          <p:spTgt spid="22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120" fill="hold">
                      <p:stCondLst>
                        <p:cond delay="indefinite"/>
                      </p:stCondLst>
                      <p:childTnLst>
                        <p:par>
                          <p:cTn id="1121" fill="hold">
                            <p:stCondLst>
                              <p:cond delay="0"/>
                            </p:stCondLst>
                            <p:childTnLst>
                              <p:par>
                                <p:cTn id="1122" nodeType="clickEffect" fill="hold" presetClass="entr" presetID="42">
                                  <p:stCondLst>
                                    <p:cond delay="0"/>
                                  </p:stCondLst>
                                  <p:childTnLst>
                                    <p:set>
                                      <p:cBhvr>
                                        <p:cTn id="1123" dur="1" fill="hold">
                                          <p:stCondLst>
                                            <p:cond delay="0"/>
                                          </p:stCondLst>
                                        </p:cTn>
                                        <p:tgtEl>
                                          <p:spTgt spid="221">
                                            <p:txEl>
                                              <p:pRg st="4" end="4"/>
                                            </p:txEl>
                                          </p:spTgt>
                                        </p:tgtEl>
                                        <p:attrNameLst>
                                          <p:attrName>style.visibility</p:attrName>
                                        </p:attrNameLst>
                                      </p:cBhvr>
                                      <p:to>
                                        <p:strVal val="visible"/>
                                      </p:to>
                                    </p:set>
                                    <p:animEffect filter="fade" transition="in">
                                      <p:cBhvr additive="repl">
                                        <p:cTn id="1124" dur="1000"/>
                                        <p:tgtEl>
                                          <p:spTgt spid="221">
                                            <p:txEl>
                                              <p:pRg st="4" end="4"/>
                                            </p:txEl>
                                          </p:spTgt>
                                        </p:tgtEl>
                                      </p:cBhvr>
                                    </p:animEffect>
                                    <p:anim calcmode="lin" valueType="num">
                                      <p:cBhvr additive="repl">
                                        <p:cTn id="1125" dur="1000" fill="hold"/>
                                        <p:tgtEl>
                                          <p:spTgt spid="221">
                                            <p:txEl>
                                              <p:pRg st="4" end="4"/>
                                            </p:txEl>
                                          </p:spTgt>
                                        </p:tgtEl>
                                        <p:attrNameLst>
                                          <p:attrName>ppt_x</p:attrName>
                                        </p:attrNameLst>
                                      </p:cBhvr>
                                      <p:tavLst>
                                        <p:tav tm="0">
                                          <p:val>
                                            <p:strVal val="#ppt_x"/>
                                          </p:val>
                                        </p:tav>
                                        <p:tav tm="100000">
                                          <p:val>
                                            <p:strVal val="#ppt_x"/>
                                          </p:val>
                                        </p:tav>
                                      </p:tavLst>
                                    </p:anim>
                                    <p:anim calcmode="lin" valueType="num">
                                      <p:cBhvr additive="repl">
                                        <p:cTn id="1126" dur="1000" fill="hold"/>
                                        <p:tgtEl>
                                          <p:spTgt spid="22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127" fill="hold">
                      <p:stCondLst>
                        <p:cond delay="indefinite"/>
                      </p:stCondLst>
                      <p:childTnLst>
                        <p:par>
                          <p:cTn id="1128" fill="hold">
                            <p:stCondLst>
                              <p:cond delay="0"/>
                            </p:stCondLst>
                            <p:childTnLst>
                              <p:par>
                                <p:cTn id="1129" nodeType="clickEffect" fill="hold" presetClass="entr" presetID="42">
                                  <p:stCondLst>
                                    <p:cond delay="0"/>
                                  </p:stCondLst>
                                  <p:childTnLst>
                                    <p:set>
                                      <p:cBhvr>
                                        <p:cTn id="1130" dur="1" fill="hold">
                                          <p:stCondLst>
                                            <p:cond delay="0"/>
                                          </p:stCondLst>
                                        </p:cTn>
                                        <p:tgtEl>
                                          <p:spTgt spid="221">
                                            <p:txEl>
                                              <p:pRg st="5" end="5"/>
                                            </p:txEl>
                                          </p:spTgt>
                                        </p:tgtEl>
                                        <p:attrNameLst>
                                          <p:attrName>style.visibility</p:attrName>
                                        </p:attrNameLst>
                                      </p:cBhvr>
                                      <p:to>
                                        <p:strVal val="visible"/>
                                      </p:to>
                                    </p:set>
                                    <p:animEffect filter="fade" transition="in">
                                      <p:cBhvr additive="repl">
                                        <p:cTn id="1131" dur="1000"/>
                                        <p:tgtEl>
                                          <p:spTgt spid="221">
                                            <p:txEl>
                                              <p:pRg st="5" end="5"/>
                                            </p:txEl>
                                          </p:spTgt>
                                        </p:tgtEl>
                                      </p:cBhvr>
                                    </p:animEffect>
                                    <p:anim calcmode="lin" valueType="num">
                                      <p:cBhvr additive="repl">
                                        <p:cTn id="1132" dur="1000" fill="hold"/>
                                        <p:tgtEl>
                                          <p:spTgt spid="221">
                                            <p:txEl>
                                              <p:pRg st="5" end="5"/>
                                            </p:txEl>
                                          </p:spTgt>
                                        </p:tgtEl>
                                        <p:attrNameLst>
                                          <p:attrName>ppt_x</p:attrName>
                                        </p:attrNameLst>
                                      </p:cBhvr>
                                      <p:tavLst>
                                        <p:tav tm="0">
                                          <p:val>
                                            <p:strVal val="#ppt_x"/>
                                          </p:val>
                                        </p:tav>
                                        <p:tav tm="100000">
                                          <p:val>
                                            <p:strVal val="#ppt_x"/>
                                          </p:val>
                                        </p:tav>
                                      </p:tavLst>
                                    </p:anim>
                                    <p:anim calcmode="lin" valueType="num">
                                      <p:cBhvr additive="repl">
                                        <p:cTn id="1133" dur="1000" fill="hold"/>
                                        <p:tgtEl>
                                          <p:spTgt spid="22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IN" sz="5000" strike="noStrike" u="none">
                <a:solidFill>
                  <a:schemeClr val="dk2"/>
                </a:solidFill>
                <a:effectLst/>
                <a:uFillTx/>
                <a:latin typeface="Calibri"/>
              </a:rPr>
              <a:t>Example</a:t>
            </a:r>
            <a:endParaRPr b="0" lang="en-US" sz="5000" strike="noStrike" u="none">
              <a:solidFill>
                <a:schemeClr val="dk1"/>
              </a:solidFill>
              <a:effectLst/>
              <a:uFillTx/>
              <a:latin typeface="Constantia"/>
            </a:endParaRPr>
          </a:p>
        </p:txBody>
      </p:sp>
      <p:sp>
        <p:nvSpPr>
          <p:cNvPr id="223"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if a permanent stand-alone system is available then grid resources have to be reserved, whereas a cloud requires a credit card to get access.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Also, using different interfaces, the middleware used to access a resource will differ.</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PlaceHolder 1"/>
          <p:cNvSpPr>
            <a:spLocks noGrp="1"/>
          </p:cNvSpPr>
          <p:nvPr>
            <p:ph type="title"/>
          </p:nvPr>
        </p:nvSpPr>
        <p:spPr>
          <a:xfrm>
            <a:off x="457200" y="704160"/>
            <a:ext cx="8229240" cy="514800"/>
          </a:xfrm>
          <a:prstGeom prst="rect">
            <a:avLst/>
          </a:prstGeom>
          <a:noFill/>
          <a:ln w="0">
            <a:noFill/>
          </a:ln>
        </p:spPr>
        <p:txBody>
          <a:bodyPr lIns="0" rIns="0" tIns="45000" bIns="0" anchor="b">
            <a:normAutofit fontScale="70000" lnSpcReduction="19999"/>
          </a:bodyPr>
          <a:p>
            <a:pPr indent="0">
              <a:lnSpc>
                <a:spcPct val="100000"/>
              </a:lnSpc>
              <a:buNone/>
            </a:pPr>
            <a:r>
              <a:rPr b="0" lang="en-IN" sz="5000" strike="noStrike" u="none">
                <a:solidFill>
                  <a:schemeClr val="dk2"/>
                </a:solidFill>
                <a:effectLst/>
                <a:uFillTx/>
                <a:latin typeface="Calibri"/>
              </a:rPr>
              <a:t>Limitations of Jungle Computing</a:t>
            </a:r>
            <a:endParaRPr b="0" lang="en-US" sz="5000" strike="noStrike" u="none">
              <a:solidFill>
                <a:schemeClr val="dk1"/>
              </a:solidFill>
              <a:effectLst/>
              <a:uFillTx/>
              <a:latin typeface="Constantia"/>
            </a:endParaRPr>
          </a:p>
        </p:txBody>
      </p:sp>
      <p:sp>
        <p:nvSpPr>
          <p:cNvPr id="225" name="PlaceHolder 2"/>
          <p:cNvSpPr>
            <a:spLocks noGrp="1"/>
          </p:cNvSpPr>
          <p:nvPr>
            <p:ph/>
          </p:nvPr>
        </p:nvSpPr>
        <p:spPr>
          <a:xfrm>
            <a:off x="457200" y="1219320"/>
            <a:ext cx="8229240" cy="5105160"/>
          </a:xfrm>
          <a:prstGeom prst="rect">
            <a:avLst/>
          </a:prstGeom>
          <a:noFill/>
          <a:ln w="0">
            <a:noFill/>
          </a:ln>
        </p:spPr>
        <p:txBody>
          <a:bodyPr lIns="90000" rIns="90000" tIns="45000" bIns="45000" anchor="t">
            <a:norm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It is hard to run the applications on several resources due to the heterogeneity of Jungle Computing Systems.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application have to be re-compiled or even partially re-written for each used resource is to handle the changes available software and hardware resources.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  different middleware interface is required to use different middleware client software for each resource.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Jungle Computing Systems lack in terms of connectivity between resources.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This aspect reduces the usage of Jungle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134" dur="indefinite" restart="never" nodeType="tmRoot">
          <p:childTnLst>
            <p:seq>
              <p:cTn id="1135" dur="indefinite" nodeType="mainSeq">
                <p:childTnLst>
                  <p:par>
                    <p:cTn id="1136" fill="hold">
                      <p:stCondLst>
                        <p:cond delay="indefinite"/>
                      </p:stCondLst>
                      <p:childTnLst>
                        <p:par>
                          <p:cTn id="1137" fill="hold">
                            <p:stCondLst>
                              <p:cond delay="0"/>
                            </p:stCondLst>
                            <p:childTnLst>
                              <p:par>
                                <p:cTn id="1138" nodeType="clickEffect" fill="hold" presetClass="entr" presetID="42">
                                  <p:stCondLst>
                                    <p:cond delay="0"/>
                                  </p:stCondLst>
                                  <p:childTnLst>
                                    <p:set>
                                      <p:cBhvr>
                                        <p:cTn id="1139" dur="1" fill="hold">
                                          <p:stCondLst>
                                            <p:cond delay="0"/>
                                          </p:stCondLst>
                                        </p:cTn>
                                        <p:tgtEl>
                                          <p:spTgt spid="225">
                                            <p:txEl>
                                              <p:pRg st="0" end="0"/>
                                            </p:txEl>
                                          </p:spTgt>
                                        </p:tgtEl>
                                        <p:attrNameLst>
                                          <p:attrName>style.visibility</p:attrName>
                                        </p:attrNameLst>
                                      </p:cBhvr>
                                      <p:to>
                                        <p:strVal val="visible"/>
                                      </p:to>
                                    </p:set>
                                    <p:animEffect filter="fade" transition="in">
                                      <p:cBhvr additive="repl">
                                        <p:cTn id="1140" dur="1000"/>
                                        <p:tgtEl>
                                          <p:spTgt spid="225">
                                            <p:txEl>
                                              <p:pRg st="0" end="0"/>
                                            </p:txEl>
                                          </p:spTgt>
                                        </p:tgtEl>
                                      </p:cBhvr>
                                    </p:animEffect>
                                    <p:anim calcmode="lin" valueType="num">
                                      <p:cBhvr additive="repl">
                                        <p:cTn id="1141" dur="1000" fill="hold"/>
                                        <p:tgtEl>
                                          <p:spTgt spid="225">
                                            <p:txEl>
                                              <p:pRg st="0" end="0"/>
                                            </p:txEl>
                                          </p:spTgt>
                                        </p:tgtEl>
                                        <p:attrNameLst>
                                          <p:attrName>ppt_x</p:attrName>
                                        </p:attrNameLst>
                                      </p:cBhvr>
                                      <p:tavLst>
                                        <p:tav tm="0">
                                          <p:val>
                                            <p:strVal val="#ppt_x"/>
                                          </p:val>
                                        </p:tav>
                                        <p:tav tm="100000">
                                          <p:val>
                                            <p:strVal val="#ppt_x"/>
                                          </p:val>
                                        </p:tav>
                                      </p:tavLst>
                                    </p:anim>
                                    <p:anim calcmode="lin" valueType="num">
                                      <p:cBhvr additive="repl">
                                        <p:cTn id="1142" dur="1000" fill="hold"/>
                                        <p:tgtEl>
                                          <p:spTgt spid="22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143" fill="hold">
                      <p:stCondLst>
                        <p:cond delay="indefinite"/>
                      </p:stCondLst>
                      <p:childTnLst>
                        <p:par>
                          <p:cTn id="1144" fill="hold">
                            <p:stCondLst>
                              <p:cond delay="0"/>
                            </p:stCondLst>
                            <p:childTnLst>
                              <p:par>
                                <p:cTn id="1145" nodeType="clickEffect" fill="hold" presetClass="entr" presetID="42">
                                  <p:stCondLst>
                                    <p:cond delay="0"/>
                                  </p:stCondLst>
                                  <p:childTnLst>
                                    <p:set>
                                      <p:cBhvr>
                                        <p:cTn id="1146" dur="1" fill="hold">
                                          <p:stCondLst>
                                            <p:cond delay="0"/>
                                          </p:stCondLst>
                                        </p:cTn>
                                        <p:tgtEl>
                                          <p:spTgt spid="225">
                                            <p:txEl>
                                              <p:pRg st="1" end="1"/>
                                            </p:txEl>
                                          </p:spTgt>
                                        </p:tgtEl>
                                        <p:attrNameLst>
                                          <p:attrName>style.visibility</p:attrName>
                                        </p:attrNameLst>
                                      </p:cBhvr>
                                      <p:to>
                                        <p:strVal val="visible"/>
                                      </p:to>
                                    </p:set>
                                    <p:animEffect filter="fade" transition="in">
                                      <p:cBhvr additive="repl">
                                        <p:cTn id="1147" dur="1000"/>
                                        <p:tgtEl>
                                          <p:spTgt spid="225">
                                            <p:txEl>
                                              <p:pRg st="1" end="1"/>
                                            </p:txEl>
                                          </p:spTgt>
                                        </p:tgtEl>
                                      </p:cBhvr>
                                    </p:animEffect>
                                    <p:anim calcmode="lin" valueType="num">
                                      <p:cBhvr additive="repl">
                                        <p:cTn id="1148" dur="1000" fill="hold"/>
                                        <p:tgtEl>
                                          <p:spTgt spid="225">
                                            <p:txEl>
                                              <p:pRg st="1" end="1"/>
                                            </p:txEl>
                                          </p:spTgt>
                                        </p:tgtEl>
                                        <p:attrNameLst>
                                          <p:attrName>ppt_x</p:attrName>
                                        </p:attrNameLst>
                                      </p:cBhvr>
                                      <p:tavLst>
                                        <p:tav tm="0">
                                          <p:val>
                                            <p:strVal val="#ppt_x"/>
                                          </p:val>
                                        </p:tav>
                                        <p:tav tm="100000">
                                          <p:val>
                                            <p:strVal val="#ppt_x"/>
                                          </p:val>
                                        </p:tav>
                                      </p:tavLst>
                                    </p:anim>
                                    <p:anim calcmode="lin" valueType="num">
                                      <p:cBhvr additive="repl">
                                        <p:cTn id="1149" dur="1000" fill="hold"/>
                                        <p:tgtEl>
                                          <p:spTgt spid="22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150" fill="hold">
                      <p:stCondLst>
                        <p:cond delay="indefinite"/>
                      </p:stCondLst>
                      <p:childTnLst>
                        <p:par>
                          <p:cTn id="1151" fill="hold">
                            <p:stCondLst>
                              <p:cond delay="0"/>
                            </p:stCondLst>
                            <p:childTnLst>
                              <p:par>
                                <p:cTn id="1152" nodeType="clickEffect" fill="hold" presetClass="entr" presetID="42">
                                  <p:stCondLst>
                                    <p:cond delay="0"/>
                                  </p:stCondLst>
                                  <p:childTnLst>
                                    <p:set>
                                      <p:cBhvr>
                                        <p:cTn id="1153" dur="1" fill="hold">
                                          <p:stCondLst>
                                            <p:cond delay="0"/>
                                          </p:stCondLst>
                                        </p:cTn>
                                        <p:tgtEl>
                                          <p:spTgt spid="225">
                                            <p:txEl>
                                              <p:pRg st="2" end="2"/>
                                            </p:txEl>
                                          </p:spTgt>
                                        </p:tgtEl>
                                        <p:attrNameLst>
                                          <p:attrName>style.visibility</p:attrName>
                                        </p:attrNameLst>
                                      </p:cBhvr>
                                      <p:to>
                                        <p:strVal val="visible"/>
                                      </p:to>
                                    </p:set>
                                    <p:animEffect filter="fade" transition="in">
                                      <p:cBhvr additive="repl">
                                        <p:cTn id="1154" dur="1000"/>
                                        <p:tgtEl>
                                          <p:spTgt spid="225">
                                            <p:txEl>
                                              <p:pRg st="2" end="2"/>
                                            </p:txEl>
                                          </p:spTgt>
                                        </p:tgtEl>
                                      </p:cBhvr>
                                    </p:animEffect>
                                    <p:anim calcmode="lin" valueType="num">
                                      <p:cBhvr additive="repl">
                                        <p:cTn id="1155" dur="1000" fill="hold"/>
                                        <p:tgtEl>
                                          <p:spTgt spid="225">
                                            <p:txEl>
                                              <p:pRg st="2" end="2"/>
                                            </p:txEl>
                                          </p:spTgt>
                                        </p:tgtEl>
                                        <p:attrNameLst>
                                          <p:attrName>ppt_x</p:attrName>
                                        </p:attrNameLst>
                                      </p:cBhvr>
                                      <p:tavLst>
                                        <p:tav tm="0">
                                          <p:val>
                                            <p:strVal val="#ppt_x"/>
                                          </p:val>
                                        </p:tav>
                                        <p:tav tm="100000">
                                          <p:val>
                                            <p:strVal val="#ppt_x"/>
                                          </p:val>
                                        </p:tav>
                                      </p:tavLst>
                                    </p:anim>
                                    <p:anim calcmode="lin" valueType="num">
                                      <p:cBhvr additive="repl">
                                        <p:cTn id="1156" dur="1000" fill="hold"/>
                                        <p:tgtEl>
                                          <p:spTgt spid="22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157" fill="hold">
                      <p:stCondLst>
                        <p:cond delay="indefinite"/>
                      </p:stCondLst>
                      <p:childTnLst>
                        <p:par>
                          <p:cTn id="1158" fill="hold">
                            <p:stCondLst>
                              <p:cond delay="0"/>
                            </p:stCondLst>
                            <p:childTnLst>
                              <p:par>
                                <p:cTn id="1159" nodeType="clickEffect" fill="hold" presetClass="entr" presetID="42">
                                  <p:stCondLst>
                                    <p:cond delay="0"/>
                                  </p:stCondLst>
                                  <p:childTnLst>
                                    <p:set>
                                      <p:cBhvr>
                                        <p:cTn id="1160" dur="1" fill="hold">
                                          <p:stCondLst>
                                            <p:cond delay="0"/>
                                          </p:stCondLst>
                                        </p:cTn>
                                        <p:tgtEl>
                                          <p:spTgt spid="225">
                                            <p:txEl>
                                              <p:pRg st="3" end="3"/>
                                            </p:txEl>
                                          </p:spTgt>
                                        </p:tgtEl>
                                        <p:attrNameLst>
                                          <p:attrName>style.visibility</p:attrName>
                                        </p:attrNameLst>
                                      </p:cBhvr>
                                      <p:to>
                                        <p:strVal val="visible"/>
                                      </p:to>
                                    </p:set>
                                    <p:animEffect filter="fade" transition="in">
                                      <p:cBhvr additive="repl">
                                        <p:cTn id="1161" dur="1000"/>
                                        <p:tgtEl>
                                          <p:spTgt spid="225">
                                            <p:txEl>
                                              <p:pRg st="3" end="3"/>
                                            </p:txEl>
                                          </p:spTgt>
                                        </p:tgtEl>
                                      </p:cBhvr>
                                    </p:animEffect>
                                    <p:anim calcmode="lin" valueType="num">
                                      <p:cBhvr additive="repl">
                                        <p:cTn id="1162" dur="1000" fill="hold"/>
                                        <p:tgtEl>
                                          <p:spTgt spid="225">
                                            <p:txEl>
                                              <p:pRg st="3" end="3"/>
                                            </p:txEl>
                                          </p:spTgt>
                                        </p:tgtEl>
                                        <p:attrNameLst>
                                          <p:attrName>ppt_x</p:attrName>
                                        </p:attrNameLst>
                                      </p:cBhvr>
                                      <p:tavLst>
                                        <p:tav tm="0">
                                          <p:val>
                                            <p:strVal val="#ppt_x"/>
                                          </p:val>
                                        </p:tav>
                                        <p:tav tm="100000">
                                          <p:val>
                                            <p:strVal val="#ppt_x"/>
                                          </p:val>
                                        </p:tav>
                                      </p:tavLst>
                                    </p:anim>
                                    <p:anim calcmode="lin" valueType="num">
                                      <p:cBhvr additive="repl">
                                        <p:cTn id="1163" dur="1000" fill="hold"/>
                                        <p:tgtEl>
                                          <p:spTgt spid="22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164" fill="hold">
                      <p:stCondLst>
                        <p:cond delay="indefinite"/>
                      </p:stCondLst>
                      <p:childTnLst>
                        <p:par>
                          <p:cTn id="1165" fill="hold">
                            <p:stCondLst>
                              <p:cond delay="0"/>
                            </p:stCondLst>
                            <p:childTnLst>
                              <p:par>
                                <p:cTn id="1166" nodeType="clickEffect" fill="hold" presetClass="entr" presetID="42">
                                  <p:stCondLst>
                                    <p:cond delay="0"/>
                                  </p:stCondLst>
                                  <p:childTnLst>
                                    <p:set>
                                      <p:cBhvr>
                                        <p:cTn id="1167" dur="1" fill="hold">
                                          <p:stCondLst>
                                            <p:cond delay="0"/>
                                          </p:stCondLst>
                                        </p:cTn>
                                        <p:tgtEl>
                                          <p:spTgt spid="225">
                                            <p:txEl>
                                              <p:pRg st="4" end="4"/>
                                            </p:txEl>
                                          </p:spTgt>
                                        </p:tgtEl>
                                        <p:attrNameLst>
                                          <p:attrName>style.visibility</p:attrName>
                                        </p:attrNameLst>
                                      </p:cBhvr>
                                      <p:to>
                                        <p:strVal val="visible"/>
                                      </p:to>
                                    </p:set>
                                    <p:animEffect filter="fade" transition="in">
                                      <p:cBhvr additive="repl">
                                        <p:cTn id="1168" dur="1000"/>
                                        <p:tgtEl>
                                          <p:spTgt spid="225">
                                            <p:txEl>
                                              <p:pRg st="4" end="4"/>
                                            </p:txEl>
                                          </p:spTgt>
                                        </p:tgtEl>
                                      </p:cBhvr>
                                    </p:animEffect>
                                    <p:anim calcmode="lin" valueType="num">
                                      <p:cBhvr additive="repl">
                                        <p:cTn id="1169" dur="1000" fill="hold"/>
                                        <p:tgtEl>
                                          <p:spTgt spid="225">
                                            <p:txEl>
                                              <p:pRg st="4" end="4"/>
                                            </p:txEl>
                                          </p:spTgt>
                                        </p:tgtEl>
                                        <p:attrNameLst>
                                          <p:attrName>ppt_x</p:attrName>
                                        </p:attrNameLst>
                                      </p:cBhvr>
                                      <p:tavLst>
                                        <p:tav tm="0">
                                          <p:val>
                                            <p:strVal val="#ppt_x"/>
                                          </p:val>
                                        </p:tav>
                                        <p:tav tm="100000">
                                          <p:val>
                                            <p:strVal val="#ppt_x"/>
                                          </p:val>
                                        </p:tav>
                                      </p:tavLst>
                                    </p:anim>
                                    <p:anim calcmode="lin" valueType="num">
                                      <p:cBhvr additive="repl">
                                        <p:cTn id="1170" dur="1000" fill="hold"/>
                                        <p:tgtEl>
                                          <p:spTgt spid="22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PlaceHolder 1"/>
          <p:cNvSpPr>
            <a:spLocks noGrp="1"/>
          </p:cNvSpPr>
          <p:nvPr>
            <p:ph type="title"/>
          </p:nvPr>
        </p:nvSpPr>
        <p:spPr>
          <a:xfrm>
            <a:off x="457200" y="704160"/>
            <a:ext cx="8229240" cy="591120"/>
          </a:xfrm>
          <a:prstGeom prst="rect">
            <a:avLst/>
          </a:prstGeom>
          <a:noFill/>
          <a:ln w="0">
            <a:noFill/>
          </a:ln>
        </p:spPr>
        <p:txBody>
          <a:bodyPr lIns="0" rIns="0" tIns="45000" bIns="0" anchor="b">
            <a:normAutofit fontScale="85000" lnSpcReduction="19999"/>
          </a:bodyPr>
          <a:p>
            <a:pPr indent="0">
              <a:lnSpc>
                <a:spcPct val="100000"/>
              </a:lnSpc>
              <a:buNone/>
            </a:pPr>
            <a:r>
              <a:rPr b="0" lang="en-IN" sz="5000" strike="noStrike" u="none">
                <a:solidFill>
                  <a:schemeClr val="dk2"/>
                </a:solidFill>
                <a:effectLst/>
                <a:uFillTx/>
                <a:latin typeface="Calibri"/>
              </a:rPr>
              <a:t>JUNGLE COMPUTING SYSTEM</a:t>
            </a:r>
            <a:endParaRPr b="0" lang="en-US" sz="5000" strike="noStrike" u="none">
              <a:solidFill>
                <a:schemeClr val="dk1"/>
              </a:solidFill>
              <a:effectLst/>
              <a:uFillTx/>
              <a:latin typeface="Constantia"/>
            </a:endParaRPr>
          </a:p>
        </p:txBody>
      </p:sp>
      <p:sp>
        <p:nvSpPr>
          <p:cNvPr id="227" name="PlaceHolder 2"/>
          <p:cNvSpPr>
            <a:spLocks noGrp="1"/>
          </p:cNvSpPr>
          <p:nvPr>
            <p:ph/>
          </p:nvPr>
        </p:nvSpPr>
        <p:spPr>
          <a:xfrm>
            <a:off x="457200" y="1371600"/>
            <a:ext cx="8229240" cy="4388760"/>
          </a:xfrm>
          <a:prstGeom prst="rect">
            <a:avLst/>
          </a:prstGeom>
          <a:noFill/>
          <a:ln w="0">
            <a:noFill/>
          </a:ln>
        </p:spPr>
        <p:txBody>
          <a:bodyPr lIns="90000" rIns="90000" tIns="45000" bIns="45000" anchor="t">
            <a:normAutofit fontScale="85000"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main aim of introducing Grid Computing :</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to provide efficient and transparent wall-socket computing over a distributed set of resources. </a:t>
            </a:r>
            <a:endParaRPr b="0" lang="en-US" sz="24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Other distributed computing paradigms have been introduced such as </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peer-to-peer computing,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volunteer computing and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Cloud Computing</a:t>
            </a:r>
            <a:endParaRPr b="0" lang="en-US" sz="24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These paradigms allocate the majority of targets of grid computing to supply end-users with controlled, distributed resources with as few actions as possible.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These novel paradigms lent towards a diverse bundle of resources available for innovation in computing research, which incorporate stand-alone systems, clusters, grids and clouds, etc.</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ntr" presetID="42">
                                  <p:stCondLst>
                                    <p:cond delay="0"/>
                                  </p:stCondLst>
                                  <p:childTnLst>
                                    <p:set>
                                      <p:cBhvr>
                                        <p:cTn id="1176" dur="1" fill="hold">
                                          <p:stCondLst>
                                            <p:cond delay="0"/>
                                          </p:stCondLst>
                                        </p:cTn>
                                        <p:tgtEl>
                                          <p:spTgt spid="227">
                                            <p:txEl>
                                              <p:pRg st="0" end="0"/>
                                            </p:txEl>
                                          </p:spTgt>
                                        </p:tgtEl>
                                        <p:attrNameLst>
                                          <p:attrName>style.visibility</p:attrName>
                                        </p:attrNameLst>
                                      </p:cBhvr>
                                      <p:to>
                                        <p:strVal val="visible"/>
                                      </p:to>
                                    </p:set>
                                    <p:animEffect filter="fade" transition="in">
                                      <p:cBhvr additive="repl">
                                        <p:cTn id="1177" dur="1000"/>
                                        <p:tgtEl>
                                          <p:spTgt spid="227">
                                            <p:txEl>
                                              <p:pRg st="0" end="0"/>
                                            </p:txEl>
                                          </p:spTgt>
                                        </p:tgtEl>
                                      </p:cBhvr>
                                    </p:animEffect>
                                    <p:anim calcmode="lin" valueType="num">
                                      <p:cBhvr additive="repl">
                                        <p:cTn id="1178" dur="1000" fill="hold"/>
                                        <p:tgtEl>
                                          <p:spTgt spid="227">
                                            <p:txEl>
                                              <p:pRg st="0" end="0"/>
                                            </p:txEl>
                                          </p:spTgt>
                                        </p:tgtEl>
                                        <p:attrNameLst>
                                          <p:attrName>ppt_x</p:attrName>
                                        </p:attrNameLst>
                                      </p:cBhvr>
                                      <p:tavLst>
                                        <p:tav tm="0">
                                          <p:val>
                                            <p:strVal val="#ppt_x"/>
                                          </p:val>
                                        </p:tav>
                                        <p:tav tm="100000">
                                          <p:val>
                                            <p:strVal val="#ppt_x"/>
                                          </p:val>
                                        </p:tav>
                                      </p:tavLst>
                                    </p:anim>
                                    <p:anim calcmode="lin" valueType="num">
                                      <p:cBhvr additive="repl">
                                        <p:cTn id="1179" dur="1000" fill="hold"/>
                                        <p:tgtEl>
                                          <p:spTgt spid="227">
                                            <p:txEl>
                                              <p:pRg st="0" end="0"/>
                                            </p:txEl>
                                          </p:spTgt>
                                        </p:tgtEl>
                                        <p:attrNameLst>
                                          <p:attrName>ppt_y</p:attrName>
                                        </p:attrNameLst>
                                      </p:cBhvr>
                                      <p:tavLst>
                                        <p:tav tm="0">
                                          <p:val>
                                            <p:strVal val="#ppt_y+.1"/>
                                          </p:val>
                                        </p:tav>
                                        <p:tav tm="100000">
                                          <p:val>
                                            <p:strVal val="#ppt_y"/>
                                          </p:val>
                                        </p:tav>
                                      </p:tavLst>
                                    </p:anim>
                                  </p:childTnLst>
                                </p:cTn>
                              </p:par>
                              <p:par>
                                <p:cTn id="1180" nodeType="withEffect" fill="hold" presetClass="entr" presetID="42">
                                  <p:stCondLst>
                                    <p:cond delay="0"/>
                                  </p:stCondLst>
                                  <p:childTnLst>
                                    <p:set>
                                      <p:cBhvr>
                                        <p:cTn id="1181" dur="1" fill="hold">
                                          <p:stCondLst>
                                            <p:cond delay="0"/>
                                          </p:stCondLst>
                                        </p:cTn>
                                        <p:tgtEl>
                                          <p:spTgt spid="227">
                                            <p:txEl>
                                              <p:pRg st="1" end="1"/>
                                            </p:txEl>
                                          </p:spTgt>
                                        </p:tgtEl>
                                        <p:attrNameLst>
                                          <p:attrName>style.visibility</p:attrName>
                                        </p:attrNameLst>
                                      </p:cBhvr>
                                      <p:to>
                                        <p:strVal val="visible"/>
                                      </p:to>
                                    </p:set>
                                    <p:animEffect filter="fade" transition="in">
                                      <p:cBhvr additive="repl">
                                        <p:cTn id="1182" dur="1000"/>
                                        <p:tgtEl>
                                          <p:spTgt spid="227">
                                            <p:txEl>
                                              <p:pRg st="1" end="1"/>
                                            </p:txEl>
                                          </p:spTgt>
                                        </p:tgtEl>
                                      </p:cBhvr>
                                    </p:animEffect>
                                    <p:anim calcmode="lin" valueType="num">
                                      <p:cBhvr additive="repl">
                                        <p:cTn id="1183" dur="1000" fill="hold"/>
                                        <p:tgtEl>
                                          <p:spTgt spid="227">
                                            <p:txEl>
                                              <p:pRg st="1" end="1"/>
                                            </p:txEl>
                                          </p:spTgt>
                                        </p:tgtEl>
                                        <p:attrNameLst>
                                          <p:attrName>ppt_x</p:attrName>
                                        </p:attrNameLst>
                                      </p:cBhvr>
                                      <p:tavLst>
                                        <p:tav tm="0">
                                          <p:val>
                                            <p:strVal val="#ppt_x"/>
                                          </p:val>
                                        </p:tav>
                                        <p:tav tm="100000">
                                          <p:val>
                                            <p:strVal val="#ppt_x"/>
                                          </p:val>
                                        </p:tav>
                                      </p:tavLst>
                                    </p:anim>
                                    <p:anim calcmode="lin" valueType="num">
                                      <p:cBhvr additive="repl">
                                        <p:cTn id="1184" dur="1000" fill="hold"/>
                                        <p:tgtEl>
                                          <p:spTgt spid="2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185" fill="hold">
                      <p:stCondLst>
                        <p:cond delay="indefinite"/>
                      </p:stCondLst>
                      <p:childTnLst>
                        <p:par>
                          <p:cTn id="1186" fill="hold">
                            <p:stCondLst>
                              <p:cond delay="0"/>
                            </p:stCondLst>
                            <p:childTnLst>
                              <p:par>
                                <p:cTn id="1187" nodeType="clickEffect" fill="hold" presetClass="entr" presetID="42">
                                  <p:stCondLst>
                                    <p:cond delay="0"/>
                                  </p:stCondLst>
                                  <p:childTnLst>
                                    <p:set>
                                      <p:cBhvr>
                                        <p:cTn id="1188" dur="1" fill="hold">
                                          <p:stCondLst>
                                            <p:cond delay="0"/>
                                          </p:stCondLst>
                                        </p:cTn>
                                        <p:tgtEl>
                                          <p:spTgt spid="227">
                                            <p:txEl>
                                              <p:pRg st="2" end="2"/>
                                            </p:txEl>
                                          </p:spTgt>
                                        </p:tgtEl>
                                        <p:attrNameLst>
                                          <p:attrName>style.visibility</p:attrName>
                                        </p:attrNameLst>
                                      </p:cBhvr>
                                      <p:to>
                                        <p:strVal val="visible"/>
                                      </p:to>
                                    </p:set>
                                    <p:animEffect filter="fade" transition="in">
                                      <p:cBhvr additive="repl">
                                        <p:cTn id="1189" dur="1000"/>
                                        <p:tgtEl>
                                          <p:spTgt spid="227">
                                            <p:txEl>
                                              <p:pRg st="2" end="2"/>
                                            </p:txEl>
                                          </p:spTgt>
                                        </p:tgtEl>
                                      </p:cBhvr>
                                    </p:animEffect>
                                    <p:anim calcmode="lin" valueType="num">
                                      <p:cBhvr additive="repl">
                                        <p:cTn id="1190" dur="1000" fill="hold"/>
                                        <p:tgtEl>
                                          <p:spTgt spid="227">
                                            <p:txEl>
                                              <p:pRg st="2" end="2"/>
                                            </p:txEl>
                                          </p:spTgt>
                                        </p:tgtEl>
                                        <p:attrNameLst>
                                          <p:attrName>ppt_x</p:attrName>
                                        </p:attrNameLst>
                                      </p:cBhvr>
                                      <p:tavLst>
                                        <p:tav tm="0">
                                          <p:val>
                                            <p:strVal val="#ppt_x"/>
                                          </p:val>
                                        </p:tav>
                                        <p:tav tm="100000">
                                          <p:val>
                                            <p:strVal val="#ppt_x"/>
                                          </p:val>
                                        </p:tav>
                                      </p:tavLst>
                                    </p:anim>
                                    <p:anim calcmode="lin" valueType="num">
                                      <p:cBhvr additive="repl">
                                        <p:cTn id="1191" dur="1000" fill="hold"/>
                                        <p:tgtEl>
                                          <p:spTgt spid="227">
                                            <p:txEl>
                                              <p:pRg st="2" end="2"/>
                                            </p:txEl>
                                          </p:spTgt>
                                        </p:tgtEl>
                                        <p:attrNameLst>
                                          <p:attrName>ppt_y</p:attrName>
                                        </p:attrNameLst>
                                      </p:cBhvr>
                                      <p:tavLst>
                                        <p:tav tm="0">
                                          <p:val>
                                            <p:strVal val="#ppt_y+.1"/>
                                          </p:val>
                                        </p:tav>
                                        <p:tav tm="100000">
                                          <p:val>
                                            <p:strVal val="#ppt_y"/>
                                          </p:val>
                                        </p:tav>
                                      </p:tavLst>
                                    </p:anim>
                                  </p:childTnLst>
                                </p:cTn>
                              </p:par>
                              <p:par>
                                <p:cTn id="1192" nodeType="withEffect" fill="hold" presetClass="entr" presetID="42">
                                  <p:stCondLst>
                                    <p:cond delay="0"/>
                                  </p:stCondLst>
                                  <p:childTnLst>
                                    <p:set>
                                      <p:cBhvr>
                                        <p:cTn id="1193" dur="1" fill="hold">
                                          <p:stCondLst>
                                            <p:cond delay="0"/>
                                          </p:stCondLst>
                                        </p:cTn>
                                        <p:tgtEl>
                                          <p:spTgt spid="227">
                                            <p:txEl>
                                              <p:pRg st="3" end="3"/>
                                            </p:txEl>
                                          </p:spTgt>
                                        </p:tgtEl>
                                        <p:attrNameLst>
                                          <p:attrName>style.visibility</p:attrName>
                                        </p:attrNameLst>
                                      </p:cBhvr>
                                      <p:to>
                                        <p:strVal val="visible"/>
                                      </p:to>
                                    </p:set>
                                    <p:animEffect filter="fade" transition="in">
                                      <p:cBhvr additive="repl">
                                        <p:cTn id="1194" dur="1000"/>
                                        <p:tgtEl>
                                          <p:spTgt spid="227">
                                            <p:txEl>
                                              <p:pRg st="3" end="3"/>
                                            </p:txEl>
                                          </p:spTgt>
                                        </p:tgtEl>
                                      </p:cBhvr>
                                    </p:animEffect>
                                    <p:anim calcmode="lin" valueType="num">
                                      <p:cBhvr additive="repl">
                                        <p:cTn id="1195" dur="1000" fill="hold"/>
                                        <p:tgtEl>
                                          <p:spTgt spid="227">
                                            <p:txEl>
                                              <p:pRg st="3" end="3"/>
                                            </p:txEl>
                                          </p:spTgt>
                                        </p:tgtEl>
                                        <p:attrNameLst>
                                          <p:attrName>ppt_x</p:attrName>
                                        </p:attrNameLst>
                                      </p:cBhvr>
                                      <p:tavLst>
                                        <p:tav tm="0">
                                          <p:val>
                                            <p:strVal val="#ppt_x"/>
                                          </p:val>
                                        </p:tav>
                                        <p:tav tm="100000">
                                          <p:val>
                                            <p:strVal val="#ppt_x"/>
                                          </p:val>
                                        </p:tav>
                                      </p:tavLst>
                                    </p:anim>
                                    <p:anim calcmode="lin" valueType="num">
                                      <p:cBhvr additive="repl">
                                        <p:cTn id="1196" dur="1000" fill="hold"/>
                                        <p:tgtEl>
                                          <p:spTgt spid="227">
                                            <p:txEl>
                                              <p:pRg st="3" end="3"/>
                                            </p:txEl>
                                          </p:spTgt>
                                        </p:tgtEl>
                                        <p:attrNameLst>
                                          <p:attrName>ppt_y</p:attrName>
                                        </p:attrNameLst>
                                      </p:cBhvr>
                                      <p:tavLst>
                                        <p:tav tm="0">
                                          <p:val>
                                            <p:strVal val="#ppt_y+.1"/>
                                          </p:val>
                                        </p:tav>
                                        <p:tav tm="100000">
                                          <p:val>
                                            <p:strVal val="#ppt_y"/>
                                          </p:val>
                                        </p:tav>
                                      </p:tavLst>
                                    </p:anim>
                                  </p:childTnLst>
                                </p:cTn>
                              </p:par>
                              <p:par>
                                <p:cTn id="1197" nodeType="withEffect" fill="hold" presetClass="entr" presetID="42">
                                  <p:stCondLst>
                                    <p:cond delay="0"/>
                                  </p:stCondLst>
                                  <p:childTnLst>
                                    <p:set>
                                      <p:cBhvr>
                                        <p:cTn id="1198" dur="1" fill="hold">
                                          <p:stCondLst>
                                            <p:cond delay="0"/>
                                          </p:stCondLst>
                                        </p:cTn>
                                        <p:tgtEl>
                                          <p:spTgt spid="227">
                                            <p:txEl>
                                              <p:pRg st="4" end="4"/>
                                            </p:txEl>
                                          </p:spTgt>
                                        </p:tgtEl>
                                        <p:attrNameLst>
                                          <p:attrName>style.visibility</p:attrName>
                                        </p:attrNameLst>
                                      </p:cBhvr>
                                      <p:to>
                                        <p:strVal val="visible"/>
                                      </p:to>
                                    </p:set>
                                    <p:animEffect filter="fade" transition="in">
                                      <p:cBhvr additive="repl">
                                        <p:cTn id="1199" dur="1000"/>
                                        <p:tgtEl>
                                          <p:spTgt spid="227">
                                            <p:txEl>
                                              <p:pRg st="4" end="4"/>
                                            </p:txEl>
                                          </p:spTgt>
                                        </p:tgtEl>
                                      </p:cBhvr>
                                    </p:animEffect>
                                    <p:anim calcmode="lin" valueType="num">
                                      <p:cBhvr additive="repl">
                                        <p:cTn id="1200" dur="1000" fill="hold"/>
                                        <p:tgtEl>
                                          <p:spTgt spid="227">
                                            <p:txEl>
                                              <p:pRg st="4" end="4"/>
                                            </p:txEl>
                                          </p:spTgt>
                                        </p:tgtEl>
                                        <p:attrNameLst>
                                          <p:attrName>ppt_x</p:attrName>
                                        </p:attrNameLst>
                                      </p:cBhvr>
                                      <p:tavLst>
                                        <p:tav tm="0">
                                          <p:val>
                                            <p:strVal val="#ppt_x"/>
                                          </p:val>
                                        </p:tav>
                                        <p:tav tm="100000">
                                          <p:val>
                                            <p:strVal val="#ppt_x"/>
                                          </p:val>
                                        </p:tav>
                                      </p:tavLst>
                                    </p:anim>
                                    <p:anim calcmode="lin" valueType="num">
                                      <p:cBhvr additive="repl">
                                        <p:cTn id="1201" dur="1000" fill="hold"/>
                                        <p:tgtEl>
                                          <p:spTgt spid="227">
                                            <p:txEl>
                                              <p:pRg st="4" end="4"/>
                                            </p:txEl>
                                          </p:spTgt>
                                        </p:tgtEl>
                                        <p:attrNameLst>
                                          <p:attrName>ppt_y</p:attrName>
                                        </p:attrNameLst>
                                      </p:cBhvr>
                                      <p:tavLst>
                                        <p:tav tm="0">
                                          <p:val>
                                            <p:strVal val="#ppt_y+.1"/>
                                          </p:val>
                                        </p:tav>
                                        <p:tav tm="100000">
                                          <p:val>
                                            <p:strVal val="#ppt_y"/>
                                          </p:val>
                                        </p:tav>
                                      </p:tavLst>
                                    </p:anim>
                                  </p:childTnLst>
                                </p:cTn>
                              </p:par>
                              <p:par>
                                <p:cTn id="1202" nodeType="withEffect" fill="hold" presetClass="entr" presetID="42">
                                  <p:stCondLst>
                                    <p:cond delay="0"/>
                                  </p:stCondLst>
                                  <p:childTnLst>
                                    <p:set>
                                      <p:cBhvr>
                                        <p:cTn id="1203" dur="1" fill="hold">
                                          <p:stCondLst>
                                            <p:cond delay="0"/>
                                          </p:stCondLst>
                                        </p:cTn>
                                        <p:tgtEl>
                                          <p:spTgt spid="227">
                                            <p:txEl>
                                              <p:pRg st="5" end="5"/>
                                            </p:txEl>
                                          </p:spTgt>
                                        </p:tgtEl>
                                        <p:attrNameLst>
                                          <p:attrName>style.visibility</p:attrName>
                                        </p:attrNameLst>
                                      </p:cBhvr>
                                      <p:to>
                                        <p:strVal val="visible"/>
                                      </p:to>
                                    </p:set>
                                    <p:animEffect filter="fade" transition="in">
                                      <p:cBhvr additive="repl">
                                        <p:cTn id="1204" dur="1000"/>
                                        <p:tgtEl>
                                          <p:spTgt spid="227">
                                            <p:txEl>
                                              <p:pRg st="5" end="5"/>
                                            </p:txEl>
                                          </p:spTgt>
                                        </p:tgtEl>
                                      </p:cBhvr>
                                    </p:animEffect>
                                    <p:anim calcmode="lin" valueType="num">
                                      <p:cBhvr additive="repl">
                                        <p:cTn id="1205" dur="1000" fill="hold"/>
                                        <p:tgtEl>
                                          <p:spTgt spid="227">
                                            <p:txEl>
                                              <p:pRg st="5" end="5"/>
                                            </p:txEl>
                                          </p:spTgt>
                                        </p:tgtEl>
                                        <p:attrNameLst>
                                          <p:attrName>ppt_x</p:attrName>
                                        </p:attrNameLst>
                                      </p:cBhvr>
                                      <p:tavLst>
                                        <p:tav tm="0">
                                          <p:val>
                                            <p:strVal val="#ppt_x"/>
                                          </p:val>
                                        </p:tav>
                                        <p:tav tm="100000">
                                          <p:val>
                                            <p:strVal val="#ppt_x"/>
                                          </p:val>
                                        </p:tav>
                                      </p:tavLst>
                                    </p:anim>
                                    <p:anim calcmode="lin" valueType="num">
                                      <p:cBhvr additive="repl">
                                        <p:cTn id="1206" dur="1000" fill="hold"/>
                                        <p:tgtEl>
                                          <p:spTgt spid="22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207" fill="hold">
                      <p:stCondLst>
                        <p:cond delay="indefinite"/>
                      </p:stCondLst>
                      <p:childTnLst>
                        <p:par>
                          <p:cTn id="1208" fill="hold">
                            <p:stCondLst>
                              <p:cond delay="0"/>
                            </p:stCondLst>
                            <p:childTnLst>
                              <p:par>
                                <p:cTn id="1209" nodeType="clickEffect" fill="hold" presetClass="entr" presetID="42">
                                  <p:stCondLst>
                                    <p:cond delay="0"/>
                                  </p:stCondLst>
                                  <p:childTnLst>
                                    <p:set>
                                      <p:cBhvr>
                                        <p:cTn id="1210" dur="1" fill="hold">
                                          <p:stCondLst>
                                            <p:cond delay="0"/>
                                          </p:stCondLst>
                                        </p:cTn>
                                        <p:tgtEl>
                                          <p:spTgt spid="227">
                                            <p:txEl>
                                              <p:pRg st="6" end="6"/>
                                            </p:txEl>
                                          </p:spTgt>
                                        </p:tgtEl>
                                        <p:attrNameLst>
                                          <p:attrName>style.visibility</p:attrName>
                                        </p:attrNameLst>
                                      </p:cBhvr>
                                      <p:to>
                                        <p:strVal val="visible"/>
                                      </p:to>
                                    </p:set>
                                    <p:animEffect filter="fade" transition="in">
                                      <p:cBhvr additive="repl">
                                        <p:cTn id="1211" dur="1000"/>
                                        <p:tgtEl>
                                          <p:spTgt spid="227">
                                            <p:txEl>
                                              <p:pRg st="6" end="6"/>
                                            </p:txEl>
                                          </p:spTgt>
                                        </p:tgtEl>
                                      </p:cBhvr>
                                    </p:animEffect>
                                    <p:anim calcmode="lin" valueType="num">
                                      <p:cBhvr additive="repl">
                                        <p:cTn id="1212" dur="1000" fill="hold"/>
                                        <p:tgtEl>
                                          <p:spTgt spid="227">
                                            <p:txEl>
                                              <p:pRg st="6" end="6"/>
                                            </p:txEl>
                                          </p:spTgt>
                                        </p:tgtEl>
                                        <p:attrNameLst>
                                          <p:attrName>ppt_x</p:attrName>
                                        </p:attrNameLst>
                                      </p:cBhvr>
                                      <p:tavLst>
                                        <p:tav tm="0">
                                          <p:val>
                                            <p:strVal val="#ppt_x"/>
                                          </p:val>
                                        </p:tav>
                                        <p:tav tm="100000">
                                          <p:val>
                                            <p:strVal val="#ppt_x"/>
                                          </p:val>
                                        </p:tav>
                                      </p:tavLst>
                                    </p:anim>
                                    <p:anim calcmode="lin" valueType="num">
                                      <p:cBhvr additive="repl">
                                        <p:cTn id="1213" dur="1000" fill="hold"/>
                                        <p:tgtEl>
                                          <p:spTgt spid="22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214" fill="hold">
                      <p:stCondLst>
                        <p:cond delay="indefinite"/>
                      </p:stCondLst>
                      <p:childTnLst>
                        <p:par>
                          <p:cTn id="1215" fill="hold">
                            <p:stCondLst>
                              <p:cond delay="0"/>
                            </p:stCondLst>
                            <p:childTnLst>
                              <p:par>
                                <p:cTn id="1216" nodeType="clickEffect" fill="hold" presetClass="entr" presetID="42">
                                  <p:stCondLst>
                                    <p:cond delay="0"/>
                                  </p:stCondLst>
                                  <p:childTnLst>
                                    <p:set>
                                      <p:cBhvr>
                                        <p:cTn id="1217" dur="1" fill="hold">
                                          <p:stCondLst>
                                            <p:cond delay="0"/>
                                          </p:stCondLst>
                                        </p:cTn>
                                        <p:tgtEl>
                                          <p:spTgt spid="227">
                                            <p:txEl>
                                              <p:pRg st="7" end="7"/>
                                            </p:txEl>
                                          </p:spTgt>
                                        </p:tgtEl>
                                        <p:attrNameLst>
                                          <p:attrName>style.visibility</p:attrName>
                                        </p:attrNameLst>
                                      </p:cBhvr>
                                      <p:to>
                                        <p:strVal val="visible"/>
                                      </p:to>
                                    </p:set>
                                    <p:animEffect filter="fade" transition="in">
                                      <p:cBhvr additive="repl">
                                        <p:cTn id="1218" dur="1000"/>
                                        <p:tgtEl>
                                          <p:spTgt spid="227">
                                            <p:txEl>
                                              <p:pRg st="7" end="7"/>
                                            </p:txEl>
                                          </p:spTgt>
                                        </p:tgtEl>
                                      </p:cBhvr>
                                    </p:animEffect>
                                    <p:anim calcmode="lin" valueType="num">
                                      <p:cBhvr additive="repl">
                                        <p:cTn id="1219" dur="1000" fill="hold"/>
                                        <p:tgtEl>
                                          <p:spTgt spid="227">
                                            <p:txEl>
                                              <p:pRg st="7" end="7"/>
                                            </p:txEl>
                                          </p:spTgt>
                                        </p:tgtEl>
                                        <p:attrNameLst>
                                          <p:attrName>ppt_x</p:attrName>
                                        </p:attrNameLst>
                                      </p:cBhvr>
                                      <p:tavLst>
                                        <p:tav tm="0">
                                          <p:val>
                                            <p:strVal val="#ppt_x"/>
                                          </p:val>
                                        </p:tav>
                                        <p:tav tm="100000">
                                          <p:val>
                                            <p:strVal val="#ppt_x"/>
                                          </p:val>
                                        </p:tav>
                                      </p:tavLst>
                                    </p:anim>
                                    <p:anim calcmode="lin" valueType="num">
                                      <p:cBhvr additive="repl">
                                        <p:cTn id="1220" dur="1000" fill="hold"/>
                                        <p:tgtEl>
                                          <p:spTgt spid="22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PlaceHolder 1"/>
          <p:cNvSpPr>
            <a:spLocks noGrp="1"/>
          </p:cNvSpPr>
          <p:nvPr>
            <p:ph/>
          </p:nvPr>
        </p:nvSpPr>
        <p:spPr>
          <a:xfrm>
            <a:off x="457200" y="1295280"/>
            <a:ext cx="8229240" cy="4388760"/>
          </a:xfrm>
          <a:prstGeom prst="rect">
            <a:avLst/>
          </a:prstGeom>
          <a:noFill/>
          <a:ln w="0">
            <a:noFill/>
          </a:ln>
        </p:spPr>
        <p:txBody>
          <a:bodyPr lIns="90000" rIns="90000" tIns="45000" bIns="45000" anchor="t">
            <a:normAutofit fontScale="92500"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It is very difficult for scientists to program and use clusters, grids and clouds being equipped with multi-core processors and many-core ‘add-ons’.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Despite the fact that the programming and efficient use of many-cores is known to be hard, this is not the only problem.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Even the programmers must care about the potential for parallelism at all levels of granularity.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Even now the problem is more severe, because the use of a single high-performance computing environment is not sufficient while increasing the desire for speed and scalability in most scientific research domains.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230"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need to access multiple platforms concurrently from within a single application often is due to the impossibility of reserving a sufficient number of compute nodes at once in a single multi-user system.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Also, the nature of consumers consisting different platforms is another issue.</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31" name="Picture 2" descr=""/>
          <p:cNvPicPr/>
          <p:nvPr/>
        </p:nvPicPr>
        <p:blipFill>
          <a:blip r:embed="rId1"/>
          <a:stretch/>
        </p:blipFill>
        <p:spPr>
          <a:xfrm>
            <a:off x="30600" y="1143000"/>
            <a:ext cx="8655840" cy="320004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704160"/>
            <a:ext cx="8229240" cy="667080"/>
          </a:xfrm>
          <a:prstGeom prst="rect">
            <a:avLst/>
          </a:prstGeom>
          <a:noFill/>
          <a:ln w="0">
            <a:noFill/>
          </a:ln>
        </p:spPr>
        <p:txBody>
          <a:bodyPr lIns="0" rIns="0" tIns="45000" bIns="0" anchor="b">
            <a:normAutofit fontScale="92500" lnSpcReduction="19999"/>
          </a:bodyPr>
          <a:p>
            <a:pPr indent="0">
              <a:lnSpc>
                <a:spcPct val="100000"/>
              </a:lnSpc>
              <a:buNone/>
            </a:pPr>
            <a:r>
              <a:rPr b="0" lang="en-US" sz="5000" strike="noStrike" u="none">
                <a:solidFill>
                  <a:schemeClr val="dk2"/>
                </a:solidFill>
                <a:effectLst/>
                <a:uFillTx/>
                <a:latin typeface="Calibri"/>
              </a:rPr>
              <a:t>10 Emerging Future Trends In CC</a:t>
            </a:r>
            <a:endParaRPr b="0" lang="en-US" sz="5000" strike="noStrike" u="none">
              <a:solidFill>
                <a:schemeClr val="dk1"/>
              </a:solidFill>
              <a:effectLst/>
              <a:uFillTx/>
              <a:latin typeface="Constantia"/>
            </a:endParaRPr>
          </a:p>
        </p:txBody>
      </p:sp>
      <p:sp>
        <p:nvSpPr>
          <p:cNvPr id="135" name="PlaceHolder 2"/>
          <p:cNvSpPr>
            <a:spLocks noGrp="1"/>
          </p:cNvSpPr>
          <p:nvPr>
            <p:ph/>
          </p:nvPr>
        </p:nvSpPr>
        <p:spPr>
          <a:xfrm>
            <a:off x="457200" y="1447920"/>
            <a:ext cx="8457840" cy="4876560"/>
          </a:xfrm>
          <a:prstGeom prst="rect">
            <a:avLst/>
          </a:prstGeom>
          <a:noFill/>
          <a:ln w="0">
            <a:noFill/>
          </a:ln>
        </p:spPr>
        <p:txBody>
          <a:bodyPr lIns="90000" rIns="90000" tIns="45000" bIns="45000" anchor="t">
            <a:normAutofit fontScale="92500" lnSpcReduction="9999"/>
          </a:bodyPr>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A large businesses will conceive personal cloud systems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Cloud security will become more trusted and normalized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Cloud adoption will have an upward trend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More applications will proceed into the cloud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Compression methods will be significant in reducing storage charges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Analytics will become a large-scale cloud characteristic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Cloud computing will adjust and shrink IT agencies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Cloud computing will become more customizable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Large cloud databases will centralize gigantic allowances of data </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Wingdings 2" charset="2"/>
              <a:buAutoNum type="arabicPeriod"/>
            </a:pPr>
            <a:r>
              <a:rPr b="0" lang="en-US" sz="2600" strike="noStrike" u="none">
                <a:solidFill>
                  <a:schemeClr val="dk1"/>
                </a:solidFill>
                <a:effectLst/>
                <a:uFillTx/>
                <a:latin typeface="Constantia"/>
              </a:rPr>
              <a:t>Mobile apparatus will take benefit of offloaded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8" dur="indefinite" restart="never" nodeType="tmRoot">
          <p:childTnLst>
            <p:seq>
              <p:cTn id="9" dur="indefinite" nodeType="mainSeq">
                <p:childTnLst>
                  <p:par>
                    <p:cTn id="10" fill="hold">
                      <p:stCondLst>
                        <p:cond delay="indefinite"/>
                      </p:stCondLst>
                      <p:childTnLst>
                        <p:par>
                          <p:cTn id="11" fill="hold">
                            <p:stCondLst>
                              <p:cond delay="0"/>
                            </p:stCondLst>
                            <p:childTnLst>
                              <p:par>
                                <p:cTn id="12" nodeType="clickEffect" fill="hold" presetClass="entr" presetID="42">
                                  <p:stCondLst>
                                    <p:cond delay="0"/>
                                  </p:stCondLst>
                                  <p:childTnLst>
                                    <p:set>
                                      <p:cBhvr>
                                        <p:cTn id="13" dur="1" fill="hold">
                                          <p:stCondLst>
                                            <p:cond delay="0"/>
                                          </p:stCondLst>
                                        </p:cTn>
                                        <p:tgtEl>
                                          <p:spTgt spid="135">
                                            <p:txEl>
                                              <p:pRg st="0" end="0"/>
                                            </p:txEl>
                                          </p:spTgt>
                                        </p:tgtEl>
                                        <p:attrNameLst>
                                          <p:attrName>style.visibility</p:attrName>
                                        </p:attrNameLst>
                                      </p:cBhvr>
                                      <p:to>
                                        <p:strVal val="visible"/>
                                      </p:to>
                                    </p:set>
                                    <p:animEffect filter="fade" transition="in">
                                      <p:cBhvr additive="repl">
                                        <p:cTn id="14" dur="1000"/>
                                        <p:tgtEl>
                                          <p:spTgt spid="135">
                                            <p:txEl>
                                              <p:pRg st="0" end="0"/>
                                            </p:txEl>
                                          </p:spTgt>
                                        </p:tgtEl>
                                      </p:cBhvr>
                                    </p:animEffect>
                                    <p:anim calcmode="lin" valueType="num">
                                      <p:cBhvr additive="repl">
                                        <p:cTn id="15" dur="1000" fill="hold"/>
                                        <p:tgtEl>
                                          <p:spTgt spid="135">
                                            <p:txEl>
                                              <p:pRg st="0" end="0"/>
                                            </p:txEl>
                                          </p:spTgt>
                                        </p:tgtEl>
                                        <p:attrNameLst>
                                          <p:attrName>ppt_x</p:attrName>
                                        </p:attrNameLst>
                                      </p:cBhvr>
                                      <p:tavLst>
                                        <p:tav tm="0">
                                          <p:val>
                                            <p:strVal val="#ppt_x"/>
                                          </p:val>
                                        </p:tav>
                                        <p:tav tm="100000">
                                          <p:val>
                                            <p:strVal val="#ppt_x"/>
                                          </p:val>
                                        </p:tav>
                                      </p:tavLst>
                                    </p:anim>
                                    <p:anim calcmode="lin" valueType="num">
                                      <p:cBhvr additive="repl">
                                        <p:cTn id="16" dur="1000" fill="hold"/>
                                        <p:tgtEl>
                                          <p:spTgt spid="13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nodeType="clickEffect" fill="hold" presetClass="entr" presetID="42">
                                  <p:stCondLst>
                                    <p:cond delay="0"/>
                                  </p:stCondLst>
                                  <p:childTnLst>
                                    <p:set>
                                      <p:cBhvr>
                                        <p:cTn id="20" dur="1" fill="hold">
                                          <p:stCondLst>
                                            <p:cond delay="0"/>
                                          </p:stCondLst>
                                        </p:cTn>
                                        <p:tgtEl>
                                          <p:spTgt spid="135">
                                            <p:txEl>
                                              <p:pRg st="1" end="1"/>
                                            </p:txEl>
                                          </p:spTgt>
                                        </p:tgtEl>
                                        <p:attrNameLst>
                                          <p:attrName>style.visibility</p:attrName>
                                        </p:attrNameLst>
                                      </p:cBhvr>
                                      <p:to>
                                        <p:strVal val="visible"/>
                                      </p:to>
                                    </p:set>
                                    <p:animEffect filter="fade" transition="in">
                                      <p:cBhvr additive="repl">
                                        <p:cTn id="21" dur="1000"/>
                                        <p:tgtEl>
                                          <p:spTgt spid="135">
                                            <p:txEl>
                                              <p:pRg st="1" end="1"/>
                                            </p:txEl>
                                          </p:spTgt>
                                        </p:tgtEl>
                                      </p:cBhvr>
                                    </p:animEffect>
                                    <p:anim calcmode="lin" valueType="num">
                                      <p:cBhvr additive="repl">
                                        <p:cTn id="22" dur="1000" fill="hold"/>
                                        <p:tgtEl>
                                          <p:spTgt spid="135">
                                            <p:txEl>
                                              <p:pRg st="1" end="1"/>
                                            </p:txEl>
                                          </p:spTgt>
                                        </p:tgtEl>
                                        <p:attrNameLst>
                                          <p:attrName>ppt_x</p:attrName>
                                        </p:attrNameLst>
                                      </p:cBhvr>
                                      <p:tavLst>
                                        <p:tav tm="0">
                                          <p:val>
                                            <p:strVal val="#ppt_x"/>
                                          </p:val>
                                        </p:tav>
                                        <p:tav tm="100000">
                                          <p:val>
                                            <p:strVal val="#ppt_x"/>
                                          </p:val>
                                        </p:tav>
                                      </p:tavLst>
                                    </p:anim>
                                    <p:anim calcmode="lin" valueType="num">
                                      <p:cBhvr additive="repl">
                                        <p:cTn id="23" dur="1000" fill="hold"/>
                                        <p:tgtEl>
                                          <p:spTgt spid="13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nodeType="clickEffect" fill="hold" presetClass="entr" presetID="42">
                                  <p:stCondLst>
                                    <p:cond delay="0"/>
                                  </p:stCondLst>
                                  <p:childTnLst>
                                    <p:set>
                                      <p:cBhvr>
                                        <p:cTn id="27" dur="1" fill="hold">
                                          <p:stCondLst>
                                            <p:cond delay="0"/>
                                          </p:stCondLst>
                                        </p:cTn>
                                        <p:tgtEl>
                                          <p:spTgt spid="135">
                                            <p:txEl>
                                              <p:pRg st="2" end="2"/>
                                            </p:txEl>
                                          </p:spTgt>
                                        </p:tgtEl>
                                        <p:attrNameLst>
                                          <p:attrName>style.visibility</p:attrName>
                                        </p:attrNameLst>
                                      </p:cBhvr>
                                      <p:to>
                                        <p:strVal val="visible"/>
                                      </p:to>
                                    </p:set>
                                    <p:animEffect filter="fade" transition="in">
                                      <p:cBhvr additive="repl">
                                        <p:cTn id="28" dur="1000"/>
                                        <p:tgtEl>
                                          <p:spTgt spid="135">
                                            <p:txEl>
                                              <p:pRg st="2" end="2"/>
                                            </p:txEl>
                                          </p:spTgt>
                                        </p:tgtEl>
                                      </p:cBhvr>
                                    </p:animEffect>
                                    <p:anim calcmode="lin" valueType="num">
                                      <p:cBhvr additive="repl">
                                        <p:cTn id="29" dur="1000" fill="hold"/>
                                        <p:tgtEl>
                                          <p:spTgt spid="135">
                                            <p:txEl>
                                              <p:pRg st="2" end="2"/>
                                            </p:txEl>
                                          </p:spTgt>
                                        </p:tgtEl>
                                        <p:attrNameLst>
                                          <p:attrName>ppt_x</p:attrName>
                                        </p:attrNameLst>
                                      </p:cBhvr>
                                      <p:tavLst>
                                        <p:tav tm="0">
                                          <p:val>
                                            <p:strVal val="#ppt_x"/>
                                          </p:val>
                                        </p:tav>
                                        <p:tav tm="100000">
                                          <p:val>
                                            <p:strVal val="#ppt_x"/>
                                          </p:val>
                                        </p:tav>
                                      </p:tavLst>
                                    </p:anim>
                                    <p:anim calcmode="lin" valueType="num">
                                      <p:cBhvr additive="repl">
                                        <p:cTn id="30" dur="1000" fill="hold"/>
                                        <p:tgtEl>
                                          <p:spTgt spid="13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nodeType="clickEffect" fill="hold" presetClass="entr" presetID="42">
                                  <p:stCondLst>
                                    <p:cond delay="0"/>
                                  </p:stCondLst>
                                  <p:childTnLst>
                                    <p:set>
                                      <p:cBhvr>
                                        <p:cTn id="34" dur="1" fill="hold">
                                          <p:stCondLst>
                                            <p:cond delay="0"/>
                                          </p:stCondLst>
                                        </p:cTn>
                                        <p:tgtEl>
                                          <p:spTgt spid="135">
                                            <p:txEl>
                                              <p:pRg st="3" end="3"/>
                                            </p:txEl>
                                          </p:spTgt>
                                        </p:tgtEl>
                                        <p:attrNameLst>
                                          <p:attrName>style.visibility</p:attrName>
                                        </p:attrNameLst>
                                      </p:cBhvr>
                                      <p:to>
                                        <p:strVal val="visible"/>
                                      </p:to>
                                    </p:set>
                                    <p:animEffect filter="fade" transition="in">
                                      <p:cBhvr additive="repl">
                                        <p:cTn id="35" dur="1000"/>
                                        <p:tgtEl>
                                          <p:spTgt spid="135">
                                            <p:txEl>
                                              <p:pRg st="3" end="3"/>
                                            </p:txEl>
                                          </p:spTgt>
                                        </p:tgtEl>
                                      </p:cBhvr>
                                    </p:animEffect>
                                    <p:anim calcmode="lin" valueType="num">
                                      <p:cBhvr additive="repl">
                                        <p:cTn id="36" dur="1000" fill="hold"/>
                                        <p:tgtEl>
                                          <p:spTgt spid="135">
                                            <p:txEl>
                                              <p:pRg st="3" end="3"/>
                                            </p:txEl>
                                          </p:spTgt>
                                        </p:tgtEl>
                                        <p:attrNameLst>
                                          <p:attrName>ppt_x</p:attrName>
                                        </p:attrNameLst>
                                      </p:cBhvr>
                                      <p:tavLst>
                                        <p:tav tm="0">
                                          <p:val>
                                            <p:strVal val="#ppt_x"/>
                                          </p:val>
                                        </p:tav>
                                        <p:tav tm="100000">
                                          <p:val>
                                            <p:strVal val="#ppt_x"/>
                                          </p:val>
                                        </p:tav>
                                      </p:tavLst>
                                    </p:anim>
                                    <p:anim calcmode="lin" valueType="num">
                                      <p:cBhvr additive="repl">
                                        <p:cTn id="37" dur="1000" fill="hold"/>
                                        <p:tgtEl>
                                          <p:spTgt spid="13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nodeType="clickEffect" fill="hold" presetClass="entr" presetID="42">
                                  <p:stCondLst>
                                    <p:cond delay="0"/>
                                  </p:stCondLst>
                                  <p:childTnLst>
                                    <p:set>
                                      <p:cBhvr>
                                        <p:cTn id="41" dur="1" fill="hold">
                                          <p:stCondLst>
                                            <p:cond delay="0"/>
                                          </p:stCondLst>
                                        </p:cTn>
                                        <p:tgtEl>
                                          <p:spTgt spid="135">
                                            <p:txEl>
                                              <p:pRg st="4" end="4"/>
                                            </p:txEl>
                                          </p:spTgt>
                                        </p:tgtEl>
                                        <p:attrNameLst>
                                          <p:attrName>style.visibility</p:attrName>
                                        </p:attrNameLst>
                                      </p:cBhvr>
                                      <p:to>
                                        <p:strVal val="visible"/>
                                      </p:to>
                                    </p:set>
                                    <p:animEffect filter="fade" transition="in">
                                      <p:cBhvr additive="repl">
                                        <p:cTn id="42" dur="1000"/>
                                        <p:tgtEl>
                                          <p:spTgt spid="135">
                                            <p:txEl>
                                              <p:pRg st="4" end="4"/>
                                            </p:txEl>
                                          </p:spTgt>
                                        </p:tgtEl>
                                      </p:cBhvr>
                                    </p:animEffect>
                                    <p:anim calcmode="lin" valueType="num">
                                      <p:cBhvr additive="repl">
                                        <p:cTn id="43" dur="1000" fill="hold"/>
                                        <p:tgtEl>
                                          <p:spTgt spid="135">
                                            <p:txEl>
                                              <p:pRg st="4" end="4"/>
                                            </p:txEl>
                                          </p:spTgt>
                                        </p:tgtEl>
                                        <p:attrNameLst>
                                          <p:attrName>ppt_x</p:attrName>
                                        </p:attrNameLst>
                                      </p:cBhvr>
                                      <p:tavLst>
                                        <p:tav tm="0">
                                          <p:val>
                                            <p:strVal val="#ppt_x"/>
                                          </p:val>
                                        </p:tav>
                                        <p:tav tm="100000">
                                          <p:val>
                                            <p:strVal val="#ppt_x"/>
                                          </p:val>
                                        </p:tav>
                                      </p:tavLst>
                                    </p:anim>
                                    <p:anim calcmode="lin" valueType="num">
                                      <p:cBhvr additive="repl">
                                        <p:cTn id="44" dur="1000" fill="hold"/>
                                        <p:tgtEl>
                                          <p:spTgt spid="13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nodeType="clickEffect" fill="hold" presetClass="entr" presetID="42">
                                  <p:stCondLst>
                                    <p:cond delay="0"/>
                                  </p:stCondLst>
                                  <p:childTnLst>
                                    <p:set>
                                      <p:cBhvr>
                                        <p:cTn id="48" dur="1" fill="hold">
                                          <p:stCondLst>
                                            <p:cond delay="0"/>
                                          </p:stCondLst>
                                        </p:cTn>
                                        <p:tgtEl>
                                          <p:spTgt spid="135">
                                            <p:txEl>
                                              <p:pRg st="5" end="5"/>
                                            </p:txEl>
                                          </p:spTgt>
                                        </p:tgtEl>
                                        <p:attrNameLst>
                                          <p:attrName>style.visibility</p:attrName>
                                        </p:attrNameLst>
                                      </p:cBhvr>
                                      <p:to>
                                        <p:strVal val="visible"/>
                                      </p:to>
                                    </p:set>
                                    <p:animEffect filter="fade" transition="in">
                                      <p:cBhvr additive="repl">
                                        <p:cTn id="49" dur="1000"/>
                                        <p:tgtEl>
                                          <p:spTgt spid="135">
                                            <p:txEl>
                                              <p:pRg st="5" end="5"/>
                                            </p:txEl>
                                          </p:spTgt>
                                        </p:tgtEl>
                                      </p:cBhvr>
                                    </p:animEffect>
                                    <p:anim calcmode="lin" valueType="num">
                                      <p:cBhvr additive="repl">
                                        <p:cTn id="50" dur="1000" fill="hold"/>
                                        <p:tgtEl>
                                          <p:spTgt spid="135">
                                            <p:txEl>
                                              <p:pRg st="5" end="5"/>
                                            </p:txEl>
                                          </p:spTgt>
                                        </p:tgtEl>
                                        <p:attrNameLst>
                                          <p:attrName>ppt_x</p:attrName>
                                        </p:attrNameLst>
                                      </p:cBhvr>
                                      <p:tavLst>
                                        <p:tav tm="0">
                                          <p:val>
                                            <p:strVal val="#ppt_x"/>
                                          </p:val>
                                        </p:tav>
                                        <p:tav tm="100000">
                                          <p:val>
                                            <p:strVal val="#ppt_x"/>
                                          </p:val>
                                        </p:tav>
                                      </p:tavLst>
                                    </p:anim>
                                    <p:anim calcmode="lin" valueType="num">
                                      <p:cBhvr additive="repl">
                                        <p:cTn id="51" dur="1000" fill="hold"/>
                                        <p:tgtEl>
                                          <p:spTgt spid="13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nodeType="clickEffect" fill="hold" presetClass="entr" presetID="42">
                                  <p:stCondLst>
                                    <p:cond delay="0"/>
                                  </p:stCondLst>
                                  <p:childTnLst>
                                    <p:set>
                                      <p:cBhvr>
                                        <p:cTn id="55" dur="1" fill="hold">
                                          <p:stCondLst>
                                            <p:cond delay="0"/>
                                          </p:stCondLst>
                                        </p:cTn>
                                        <p:tgtEl>
                                          <p:spTgt spid="135">
                                            <p:txEl>
                                              <p:pRg st="6" end="6"/>
                                            </p:txEl>
                                          </p:spTgt>
                                        </p:tgtEl>
                                        <p:attrNameLst>
                                          <p:attrName>style.visibility</p:attrName>
                                        </p:attrNameLst>
                                      </p:cBhvr>
                                      <p:to>
                                        <p:strVal val="visible"/>
                                      </p:to>
                                    </p:set>
                                    <p:animEffect filter="fade" transition="in">
                                      <p:cBhvr additive="repl">
                                        <p:cTn id="56" dur="1000"/>
                                        <p:tgtEl>
                                          <p:spTgt spid="135">
                                            <p:txEl>
                                              <p:pRg st="6" end="6"/>
                                            </p:txEl>
                                          </p:spTgt>
                                        </p:tgtEl>
                                      </p:cBhvr>
                                    </p:animEffect>
                                    <p:anim calcmode="lin" valueType="num">
                                      <p:cBhvr additive="repl">
                                        <p:cTn id="57" dur="1000" fill="hold"/>
                                        <p:tgtEl>
                                          <p:spTgt spid="135">
                                            <p:txEl>
                                              <p:pRg st="6" end="6"/>
                                            </p:txEl>
                                          </p:spTgt>
                                        </p:tgtEl>
                                        <p:attrNameLst>
                                          <p:attrName>ppt_x</p:attrName>
                                        </p:attrNameLst>
                                      </p:cBhvr>
                                      <p:tavLst>
                                        <p:tav tm="0">
                                          <p:val>
                                            <p:strVal val="#ppt_x"/>
                                          </p:val>
                                        </p:tav>
                                        <p:tav tm="100000">
                                          <p:val>
                                            <p:strVal val="#ppt_x"/>
                                          </p:val>
                                        </p:tav>
                                      </p:tavLst>
                                    </p:anim>
                                    <p:anim calcmode="lin" valueType="num">
                                      <p:cBhvr additive="repl">
                                        <p:cTn id="58" dur="1000" fill="hold"/>
                                        <p:tgtEl>
                                          <p:spTgt spid="13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nodeType="clickEffect" fill="hold" presetClass="entr" presetID="42">
                                  <p:stCondLst>
                                    <p:cond delay="0"/>
                                  </p:stCondLst>
                                  <p:childTnLst>
                                    <p:set>
                                      <p:cBhvr>
                                        <p:cTn id="62" dur="1" fill="hold">
                                          <p:stCondLst>
                                            <p:cond delay="0"/>
                                          </p:stCondLst>
                                        </p:cTn>
                                        <p:tgtEl>
                                          <p:spTgt spid="135">
                                            <p:txEl>
                                              <p:pRg st="7" end="7"/>
                                            </p:txEl>
                                          </p:spTgt>
                                        </p:tgtEl>
                                        <p:attrNameLst>
                                          <p:attrName>style.visibility</p:attrName>
                                        </p:attrNameLst>
                                      </p:cBhvr>
                                      <p:to>
                                        <p:strVal val="visible"/>
                                      </p:to>
                                    </p:set>
                                    <p:animEffect filter="fade" transition="in">
                                      <p:cBhvr additive="repl">
                                        <p:cTn id="63" dur="1000"/>
                                        <p:tgtEl>
                                          <p:spTgt spid="135">
                                            <p:txEl>
                                              <p:pRg st="7" end="7"/>
                                            </p:txEl>
                                          </p:spTgt>
                                        </p:tgtEl>
                                      </p:cBhvr>
                                    </p:animEffect>
                                    <p:anim calcmode="lin" valueType="num">
                                      <p:cBhvr additive="repl">
                                        <p:cTn id="64" dur="1000" fill="hold"/>
                                        <p:tgtEl>
                                          <p:spTgt spid="135">
                                            <p:txEl>
                                              <p:pRg st="7" end="7"/>
                                            </p:txEl>
                                          </p:spTgt>
                                        </p:tgtEl>
                                        <p:attrNameLst>
                                          <p:attrName>ppt_x</p:attrName>
                                        </p:attrNameLst>
                                      </p:cBhvr>
                                      <p:tavLst>
                                        <p:tav tm="0">
                                          <p:val>
                                            <p:strVal val="#ppt_x"/>
                                          </p:val>
                                        </p:tav>
                                        <p:tav tm="100000">
                                          <p:val>
                                            <p:strVal val="#ppt_x"/>
                                          </p:val>
                                        </p:tav>
                                      </p:tavLst>
                                    </p:anim>
                                    <p:anim calcmode="lin" valueType="num">
                                      <p:cBhvr additive="repl">
                                        <p:cTn id="65" dur="1000" fill="hold"/>
                                        <p:tgtEl>
                                          <p:spTgt spid="13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nodeType="clickEffect" fill="hold" presetClass="entr" presetID="42">
                                  <p:stCondLst>
                                    <p:cond delay="0"/>
                                  </p:stCondLst>
                                  <p:childTnLst>
                                    <p:set>
                                      <p:cBhvr>
                                        <p:cTn id="69" dur="1" fill="hold">
                                          <p:stCondLst>
                                            <p:cond delay="0"/>
                                          </p:stCondLst>
                                        </p:cTn>
                                        <p:tgtEl>
                                          <p:spTgt spid="135">
                                            <p:txEl>
                                              <p:pRg st="8" end="8"/>
                                            </p:txEl>
                                          </p:spTgt>
                                        </p:tgtEl>
                                        <p:attrNameLst>
                                          <p:attrName>style.visibility</p:attrName>
                                        </p:attrNameLst>
                                      </p:cBhvr>
                                      <p:to>
                                        <p:strVal val="visible"/>
                                      </p:to>
                                    </p:set>
                                    <p:animEffect filter="fade" transition="in">
                                      <p:cBhvr additive="repl">
                                        <p:cTn id="70" dur="1000"/>
                                        <p:tgtEl>
                                          <p:spTgt spid="135">
                                            <p:txEl>
                                              <p:pRg st="8" end="8"/>
                                            </p:txEl>
                                          </p:spTgt>
                                        </p:tgtEl>
                                      </p:cBhvr>
                                    </p:animEffect>
                                    <p:anim calcmode="lin" valueType="num">
                                      <p:cBhvr additive="repl">
                                        <p:cTn id="71" dur="1000" fill="hold"/>
                                        <p:tgtEl>
                                          <p:spTgt spid="135">
                                            <p:txEl>
                                              <p:pRg st="8" end="8"/>
                                            </p:txEl>
                                          </p:spTgt>
                                        </p:tgtEl>
                                        <p:attrNameLst>
                                          <p:attrName>ppt_x</p:attrName>
                                        </p:attrNameLst>
                                      </p:cBhvr>
                                      <p:tavLst>
                                        <p:tav tm="0">
                                          <p:val>
                                            <p:strVal val="#ppt_x"/>
                                          </p:val>
                                        </p:tav>
                                        <p:tav tm="100000">
                                          <p:val>
                                            <p:strVal val="#ppt_x"/>
                                          </p:val>
                                        </p:tav>
                                      </p:tavLst>
                                    </p:anim>
                                    <p:anim calcmode="lin" valueType="num">
                                      <p:cBhvr additive="repl">
                                        <p:cTn id="72" dur="1000" fill="hold"/>
                                        <p:tgtEl>
                                          <p:spTgt spid="13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nodeType="clickEffect" fill="hold" presetClass="entr" presetID="42">
                                  <p:stCondLst>
                                    <p:cond delay="0"/>
                                  </p:stCondLst>
                                  <p:childTnLst>
                                    <p:set>
                                      <p:cBhvr>
                                        <p:cTn id="76" dur="1" fill="hold">
                                          <p:stCondLst>
                                            <p:cond delay="0"/>
                                          </p:stCondLst>
                                        </p:cTn>
                                        <p:tgtEl>
                                          <p:spTgt spid="135">
                                            <p:txEl>
                                              <p:pRg st="9" end="9"/>
                                            </p:txEl>
                                          </p:spTgt>
                                        </p:tgtEl>
                                        <p:attrNameLst>
                                          <p:attrName>style.visibility</p:attrName>
                                        </p:attrNameLst>
                                      </p:cBhvr>
                                      <p:to>
                                        <p:strVal val="visible"/>
                                      </p:to>
                                    </p:set>
                                    <p:animEffect filter="fade" transition="in">
                                      <p:cBhvr additive="repl">
                                        <p:cTn id="77" dur="1000"/>
                                        <p:tgtEl>
                                          <p:spTgt spid="135">
                                            <p:txEl>
                                              <p:pRg st="9" end="9"/>
                                            </p:txEl>
                                          </p:spTgt>
                                        </p:tgtEl>
                                      </p:cBhvr>
                                    </p:animEffect>
                                    <p:anim calcmode="lin" valueType="num">
                                      <p:cBhvr additive="repl">
                                        <p:cTn id="78" dur="1000" fill="hold"/>
                                        <p:tgtEl>
                                          <p:spTgt spid="135">
                                            <p:txEl>
                                              <p:pRg st="9" end="9"/>
                                            </p:txEl>
                                          </p:spTgt>
                                        </p:tgtEl>
                                        <p:attrNameLst>
                                          <p:attrName>ppt_x</p:attrName>
                                        </p:attrNameLst>
                                      </p:cBhvr>
                                      <p:tavLst>
                                        <p:tav tm="0">
                                          <p:val>
                                            <p:strVal val="#ppt_x"/>
                                          </p:val>
                                        </p:tav>
                                        <p:tav tm="100000">
                                          <p:val>
                                            <p:strVal val="#ppt_x"/>
                                          </p:val>
                                        </p:tav>
                                      </p:tavLst>
                                    </p:anim>
                                    <p:anim calcmode="lin" valueType="num">
                                      <p:cBhvr additive="repl">
                                        <p:cTn id="79" dur="1000" fill="hold"/>
                                        <p:tgtEl>
                                          <p:spTgt spid="13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4000" strike="noStrike" u="none">
                <a:solidFill>
                  <a:schemeClr val="dk2"/>
                </a:solidFill>
                <a:effectLst/>
                <a:uFillTx/>
                <a:latin typeface="Calibri"/>
              </a:rPr>
              <a:t>Points covered</a:t>
            </a:r>
            <a:br>
              <a:rPr sz="4000"/>
            </a:br>
            <a:r>
              <a:rPr b="0" lang="en-US" sz="4000" strike="noStrike" u="none">
                <a:solidFill>
                  <a:schemeClr val="dk2"/>
                </a:solidFill>
                <a:effectLst/>
                <a:uFillTx/>
                <a:latin typeface="Calibri"/>
              </a:rPr>
              <a:t>Part I: Future Tends in cloud Computing</a:t>
            </a:r>
            <a:endParaRPr b="0" lang="en-US" sz="4000" strike="noStrike" u="none">
              <a:solidFill>
                <a:schemeClr val="dk1"/>
              </a:solidFill>
              <a:effectLst/>
              <a:uFillTx/>
              <a:latin typeface="Constantia"/>
            </a:endParaRPr>
          </a:p>
        </p:txBody>
      </p:sp>
      <p:sp>
        <p:nvSpPr>
          <p:cNvPr id="233"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Mobile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Automatic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Comet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Multimedia Cloud: IPTV</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Energy Aware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Jungle Computing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PlaceHolder 1"/>
          <p:cNvSpPr>
            <a:spLocks noGrp="1"/>
          </p:cNvSpPr>
          <p:nvPr>
            <p:ph type="title"/>
          </p:nvPr>
        </p:nvSpPr>
        <p:spPr>
          <a:xfrm>
            <a:off x="457200" y="704160"/>
            <a:ext cx="8229240" cy="1142640"/>
          </a:xfrm>
          <a:prstGeom prst="rect">
            <a:avLst/>
          </a:prstGeom>
          <a:noFill/>
          <a:ln w="0">
            <a:noFill/>
          </a:ln>
        </p:spPr>
        <p:txBody>
          <a:bodyPr lIns="0" rIns="0" tIns="45000" bIns="0" anchor="b">
            <a:normAutofit fontScale="85000" lnSpcReduction="19999"/>
          </a:bodyPr>
          <a:p>
            <a:pPr indent="0">
              <a:lnSpc>
                <a:spcPct val="100000"/>
              </a:lnSpc>
              <a:buNone/>
            </a:pPr>
            <a:r>
              <a:rPr b="0" lang="en-US" sz="5000" strike="noStrike" u="none">
                <a:solidFill>
                  <a:schemeClr val="dk2"/>
                </a:solidFill>
                <a:effectLst/>
                <a:uFillTx/>
                <a:latin typeface="Calibri"/>
              </a:rPr>
              <a:t>Points to cover</a:t>
            </a:r>
            <a:br>
              <a:rPr sz="5000"/>
            </a:br>
            <a:r>
              <a:rPr b="0" lang="en-US" sz="5000" strike="noStrike" u="none">
                <a:solidFill>
                  <a:schemeClr val="dk2"/>
                </a:solidFill>
                <a:effectLst/>
                <a:uFillTx/>
                <a:latin typeface="Calibri"/>
              </a:rPr>
              <a:t>Part II: </a:t>
            </a:r>
            <a:endParaRPr b="0" lang="en-US" sz="5000" strike="noStrike" u="none">
              <a:solidFill>
                <a:schemeClr val="dk1"/>
              </a:solidFill>
              <a:effectLst/>
              <a:uFillTx/>
              <a:latin typeface="Constantia"/>
            </a:endParaRPr>
          </a:p>
        </p:txBody>
      </p:sp>
      <p:sp>
        <p:nvSpPr>
          <p:cNvPr id="235"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Distributed Cloud Computing Vs Edge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Containers, Docker, and Kubernetes</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Introduction to DevOps.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457200" y="704160"/>
            <a:ext cx="8229240" cy="1142640"/>
          </a:xfrm>
          <a:prstGeom prst="rect">
            <a:avLst/>
          </a:prstGeom>
          <a:noFill/>
          <a:ln w="0">
            <a:noFill/>
          </a:ln>
        </p:spPr>
        <p:txBody>
          <a:bodyPr lIns="0" rIns="0" tIns="45000" bIns="0" anchor="b">
            <a:normAutofit fontScale="77500" lnSpcReduction="19999"/>
          </a:bodyPr>
          <a:p>
            <a:pPr indent="0">
              <a:lnSpc>
                <a:spcPct val="100000"/>
              </a:lnSpc>
              <a:buNone/>
            </a:pPr>
            <a:r>
              <a:rPr b="0" lang="en-US" sz="5000" strike="noStrike" u="none">
                <a:solidFill>
                  <a:schemeClr val="dk2"/>
                </a:solidFill>
                <a:effectLst/>
                <a:uFillTx/>
                <a:latin typeface="Calibri"/>
              </a:rPr>
              <a:t>Edge Computing</a:t>
            </a:r>
            <a:br>
              <a:rPr sz="5000"/>
            </a:br>
            <a:endParaRPr b="0" lang="en-US" sz="5000" strike="noStrike" u="none">
              <a:solidFill>
                <a:schemeClr val="dk1"/>
              </a:solidFill>
              <a:effectLst/>
              <a:uFillTx/>
              <a:latin typeface="Constantia"/>
            </a:endParaRPr>
          </a:p>
        </p:txBody>
      </p:sp>
      <p:sp>
        <p:nvSpPr>
          <p:cNvPr id="237" name="PlaceHolder 2"/>
          <p:cNvSpPr>
            <a:spLocks noGrp="1"/>
          </p:cNvSpPr>
          <p:nvPr>
            <p:ph/>
          </p:nvPr>
        </p:nvSpPr>
        <p:spPr>
          <a:xfrm>
            <a:off x="152280" y="1143000"/>
            <a:ext cx="8991360" cy="5181120"/>
          </a:xfrm>
          <a:prstGeom prst="rect">
            <a:avLst/>
          </a:prstGeom>
          <a:noFill/>
          <a:ln w="0">
            <a:noFill/>
          </a:ln>
        </p:spPr>
        <p:txBody>
          <a:bodyPr lIns="90000" rIns="90000" tIns="45000" bIns="45000" anchor="t">
            <a:normAutofit fontScale="92500" lnSpcReduction="1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 distributed computing architecture that brings computing and data storage closer to the source of data.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Data processing takes place at the network’s edge, adjacent to the device that generated the data, as opposed to a central location, such as a data center.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Reduced latency and bandwidth needs are desired outcomes of edge computing when transferring large amounts of data to a processing center.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Edge computing facilitates real-time decision-making by processing data close to the edge and accelerating data transfer to and from the cloud.</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IoT devices, automated vehicles, and augmented reality/virtual reality (AR/VR) systems require low latency benefits, particularly from edge computing.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Applications that produce a lot of data, such as those used in industry, video and image analysis, and intelligent</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221" dur="indefinite" restart="never" nodeType="tmRoot">
          <p:childTnLst>
            <p:seq>
              <p:cTn id="1222" dur="indefinite" nodeType="mainSeq">
                <p:childTnLst>
                  <p:par>
                    <p:cTn id="1223" fill="hold">
                      <p:stCondLst>
                        <p:cond delay="indefinite"/>
                      </p:stCondLst>
                      <p:childTnLst>
                        <p:par>
                          <p:cTn id="1224" fill="hold">
                            <p:stCondLst>
                              <p:cond delay="0"/>
                            </p:stCondLst>
                            <p:childTnLst>
                              <p:par>
                                <p:cTn id="1225" nodeType="clickEffect" fill="hold" presetClass="entr" presetID="42">
                                  <p:stCondLst>
                                    <p:cond delay="0"/>
                                  </p:stCondLst>
                                  <p:childTnLst>
                                    <p:set>
                                      <p:cBhvr>
                                        <p:cTn id="1226" dur="1" fill="hold">
                                          <p:stCondLst>
                                            <p:cond delay="0"/>
                                          </p:stCondLst>
                                        </p:cTn>
                                        <p:tgtEl>
                                          <p:spTgt spid="237">
                                            <p:txEl>
                                              <p:pRg st="0" end="0"/>
                                            </p:txEl>
                                          </p:spTgt>
                                        </p:tgtEl>
                                        <p:attrNameLst>
                                          <p:attrName>style.visibility</p:attrName>
                                        </p:attrNameLst>
                                      </p:cBhvr>
                                      <p:to>
                                        <p:strVal val="visible"/>
                                      </p:to>
                                    </p:set>
                                    <p:animEffect filter="fade" transition="in">
                                      <p:cBhvr additive="repl">
                                        <p:cTn id="1227" dur="1000"/>
                                        <p:tgtEl>
                                          <p:spTgt spid="237">
                                            <p:txEl>
                                              <p:pRg st="0" end="0"/>
                                            </p:txEl>
                                          </p:spTgt>
                                        </p:tgtEl>
                                      </p:cBhvr>
                                    </p:animEffect>
                                    <p:anim calcmode="lin" valueType="num">
                                      <p:cBhvr additive="repl">
                                        <p:cTn id="1228" dur="1000" fill="hold"/>
                                        <p:tgtEl>
                                          <p:spTgt spid="237">
                                            <p:txEl>
                                              <p:pRg st="0" end="0"/>
                                            </p:txEl>
                                          </p:spTgt>
                                        </p:tgtEl>
                                        <p:attrNameLst>
                                          <p:attrName>ppt_x</p:attrName>
                                        </p:attrNameLst>
                                      </p:cBhvr>
                                      <p:tavLst>
                                        <p:tav tm="0">
                                          <p:val>
                                            <p:strVal val="#ppt_x"/>
                                          </p:val>
                                        </p:tav>
                                        <p:tav tm="100000">
                                          <p:val>
                                            <p:strVal val="#ppt_x"/>
                                          </p:val>
                                        </p:tav>
                                      </p:tavLst>
                                    </p:anim>
                                    <p:anim calcmode="lin" valueType="num">
                                      <p:cBhvr additive="repl">
                                        <p:cTn id="1229" dur="1000" fill="hold"/>
                                        <p:tgtEl>
                                          <p:spTgt spid="23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230" fill="hold">
                      <p:stCondLst>
                        <p:cond delay="indefinite"/>
                      </p:stCondLst>
                      <p:childTnLst>
                        <p:par>
                          <p:cTn id="1231" fill="hold">
                            <p:stCondLst>
                              <p:cond delay="0"/>
                            </p:stCondLst>
                            <p:childTnLst>
                              <p:par>
                                <p:cTn id="1232" nodeType="clickEffect" fill="hold" presetClass="entr" presetID="42">
                                  <p:stCondLst>
                                    <p:cond delay="0"/>
                                  </p:stCondLst>
                                  <p:childTnLst>
                                    <p:set>
                                      <p:cBhvr>
                                        <p:cTn id="1233" dur="1" fill="hold">
                                          <p:stCondLst>
                                            <p:cond delay="0"/>
                                          </p:stCondLst>
                                        </p:cTn>
                                        <p:tgtEl>
                                          <p:spTgt spid="237">
                                            <p:txEl>
                                              <p:pRg st="1" end="1"/>
                                            </p:txEl>
                                          </p:spTgt>
                                        </p:tgtEl>
                                        <p:attrNameLst>
                                          <p:attrName>style.visibility</p:attrName>
                                        </p:attrNameLst>
                                      </p:cBhvr>
                                      <p:to>
                                        <p:strVal val="visible"/>
                                      </p:to>
                                    </p:set>
                                    <p:animEffect filter="fade" transition="in">
                                      <p:cBhvr additive="repl">
                                        <p:cTn id="1234" dur="1000"/>
                                        <p:tgtEl>
                                          <p:spTgt spid="237">
                                            <p:txEl>
                                              <p:pRg st="1" end="1"/>
                                            </p:txEl>
                                          </p:spTgt>
                                        </p:tgtEl>
                                      </p:cBhvr>
                                    </p:animEffect>
                                    <p:anim calcmode="lin" valueType="num">
                                      <p:cBhvr additive="repl">
                                        <p:cTn id="1235" dur="1000" fill="hold"/>
                                        <p:tgtEl>
                                          <p:spTgt spid="237">
                                            <p:txEl>
                                              <p:pRg st="1" end="1"/>
                                            </p:txEl>
                                          </p:spTgt>
                                        </p:tgtEl>
                                        <p:attrNameLst>
                                          <p:attrName>ppt_x</p:attrName>
                                        </p:attrNameLst>
                                      </p:cBhvr>
                                      <p:tavLst>
                                        <p:tav tm="0">
                                          <p:val>
                                            <p:strVal val="#ppt_x"/>
                                          </p:val>
                                        </p:tav>
                                        <p:tav tm="100000">
                                          <p:val>
                                            <p:strVal val="#ppt_x"/>
                                          </p:val>
                                        </p:tav>
                                      </p:tavLst>
                                    </p:anim>
                                    <p:anim calcmode="lin" valueType="num">
                                      <p:cBhvr additive="repl">
                                        <p:cTn id="1236" dur="1000" fill="hold"/>
                                        <p:tgtEl>
                                          <p:spTgt spid="23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237" fill="hold">
                      <p:stCondLst>
                        <p:cond delay="indefinite"/>
                      </p:stCondLst>
                      <p:childTnLst>
                        <p:par>
                          <p:cTn id="1238" fill="hold">
                            <p:stCondLst>
                              <p:cond delay="0"/>
                            </p:stCondLst>
                            <p:childTnLst>
                              <p:par>
                                <p:cTn id="1239" nodeType="clickEffect" fill="hold" presetClass="entr" presetID="42">
                                  <p:stCondLst>
                                    <p:cond delay="0"/>
                                  </p:stCondLst>
                                  <p:childTnLst>
                                    <p:set>
                                      <p:cBhvr>
                                        <p:cTn id="1240" dur="1" fill="hold">
                                          <p:stCondLst>
                                            <p:cond delay="0"/>
                                          </p:stCondLst>
                                        </p:cTn>
                                        <p:tgtEl>
                                          <p:spTgt spid="237">
                                            <p:txEl>
                                              <p:pRg st="2" end="2"/>
                                            </p:txEl>
                                          </p:spTgt>
                                        </p:tgtEl>
                                        <p:attrNameLst>
                                          <p:attrName>style.visibility</p:attrName>
                                        </p:attrNameLst>
                                      </p:cBhvr>
                                      <p:to>
                                        <p:strVal val="visible"/>
                                      </p:to>
                                    </p:set>
                                    <p:animEffect filter="fade" transition="in">
                                      <p:cBhvr additive="repl">
                                        <p:cTn id="1241" dur="1000"/>
                                        <p:tgtEl>
                                          <p:spTgt spid="237">
                                            <p:txEl>
                                              <p:pRg st="2" end="2"/>
                                            </p:txEl>
                                          </p:spTgt>
                                        </p:tgtEl>
                                      </p:cBhvr>
                                    </p:animEffect>
                                    <p:anim calcmode="lin" valueType="num">
                                      <p:cBhvr additive="repl">
                                        <p:cTn id="1242" dur="1000" fill="hold"/>
                                        <p:tgtEl>
                                          <p:spTgt spid="237">
                                            <p:txEl>
                                              <p:pRg st="2" end="2"/>
                                            </p:txEl>
                                          </p:spTgt>
                                        </p:tgtEl>
                                        <p:attrNameLst>
                                          <p:attrName>ppt_x</p:attrName>
                                        </p:attrNameLst>
                                      </p:cBhvr>
                                      <p:tavLst>
                                        <p:tav tm="0">
                                          <p:val>
                                            <p:strVal val="#ppt_x"/>
                                          </p:val>
                                        </p:tav>
                                        <p:tav tm="100000">
                                          <p:val>
                                            <p:strVal val="#ppt_x"/>
                                          </p:val>
                                        </p:tav>
                                      </p:tavLst>
                                    </p:anim>
                                    <p:anim calcmode="lin" valueType="num">
                                      <p:cBhvr additive="repl">
                                        <p:cTn id="1243" dur="1000" fill="hold"/>
                                        <p:tgtEl>
                                          <p:spTgt spid="23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244" fill="hold">
                      <p:stCondLst>
                        <p:cond delay="indefinite"/>
                      </p:stCondLst>
                      <p:childTnLst>
                        <p:par>
                          <p:cTn id="1245" fill="hold">
                            <p:stCondLst>
                              <p:cond delay="0"/>
                            </p:stCondLst>
                            <p:childTnLst>
                              <p:par>
                                <p:cTn id="1246" nodeType="clickEffect" fill="hold" presetClass="entr" presetID="42">
                                  <p:stCondLst>
                                    <p:cond delay="0"/>
                                  </p:stCondLst>
                                  <p:childTnLst>
                                    <p:set>
                                      <p:cBhvr>
                                        <p:cTn id="1247" dur="1" fill="hold">
                                          <p:stCondLst>
                                            <p:cond delay="0"/>
                                          </p:stCondLst>
                                        </p:cTn>
                                        <p:tgtEl>
                                          <p:spTgt spid="237">
                                            <p:txEl>
                                              <p:pRg st="3" end="3"/>
                                            </p:txEl>
                                          </p:spTgt>
                                        </p:tgtEl>
                                        <p:attrNameLst>
                                          <p:attrName>style.visibility</p:attrName>
                                        </p:attrNameLst>
                                      </p:cBhvr>
                                      <p:to>
                                        <p:strVal val="visible"/>
                                      </p:to>
                                    </p:set>
                                    <p:animEffect filter="fade" transition="in">
                                      <p:cBhvr additive="repl">
                                        <p:cTn id="1248" dur="1000"/>
                                        <p:tgtEl>
                                          <p:spTgt spid="237">
                                            <p:txEl>
                                              <p:pRg st="3" end="3"/>
                                            </p:txEl>
                                          </p:spTgt>
                                        </p:tgtEl>
                                      </p:cBhvr>
                                    </p:animEffect>
                                    <p:anim calcmode="lin" valueType="num">
                                      <p:cBhvr additive="repl">
                                        <p:cTn id="1249" dur="1000" fill="hold"/>
                                        <p:tgtEl>
                                          <p:spTgt spid="237">
                                            <p:txEl>
                                              <p:pRg st="3" end="3"/>
                                            </p:txEl>
                                          </p:spTgt>
                                        </p:tgtEl>
                                        <p:attrNameLst>
                                          <p:attrName>ppt_x</p:attrName>
                                        </p:attrNameLst>
                                      </p:cBhvr>
                                      <p:tavLst>
                                        <p:tav tm="0">
                                          <p:val>
                                            <p:strVal val="#ppt_x"/>
                                          </p:val>
                                        </p:tav>
                                        <p:tav tm="100000">
                                          <p:val>
                                            <p:strVal val="#ppt_x"/>
                                          </p:val>
                                        </p:tav>
                                      </p:tavLst>
                                    </p:anim>
                                    <p:anim calcmode="lin" valueType="num">
                                      <p:cBhvr additive="repl">
                                        <p:cTn id="1250" dur="1000" fill="hold"/>
                                        <p:tgtEl>
                                          <p:spTgt spid="23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251" fill="hold">
                      <p:stCondLst>
                        <p:cond delay="indefinite"/>
                      </p:stCondLst>
                      <p:childTnLst>
                        <p:par>
                          <p:cTn id="1252" fill="hold">
                            <p:stCondLst>
                              <p:cond delay="0"/>
                            </p:stCondLst>
                            <p:childTnLst>
                              <p:par>
                                <p:cTn id="1253" nodeType="clickEffect" fill="hold" presetClass="entr" presetID="42">
                                  <p:stCondLst>
                                    <p:cond delay="0"/>
                                  </p:stCondLst>
                                  <p:childTnLst>
                                    <p:set>
                                      <p:cBhvr>
                                        <p:cTn id="1254" dur="1" fill="hold">
                                          <p:stCondLst>
                                            <p:cond delay="0"/>
                                          </p:stCondLst>
                                        </p:cTn>
                                        <p:tgtEl>
                                          <p:spTgt spid="237">
                                            <p:txEl>
                                              <p:pRg st="4" end="4"/>
                                            </p:txEl>
                                          </p:spTgt>
                                        </p:tgtEl>
                                        <p:attrNameLst>
                                          <p:attrName>style.visibility</p:attrName>
                                        </p:attrNameLst>
                                      </p:cBhvr>
                                      <p:to>
                                        <p:strVal val="visible"/>
                                      </p:to>
                                    </p:set>
                                    <p:animEffect filter="fade" transition="in">
                                      <p:cBhvr additive="repl">
                                        <p:cTn id="1255" dur="1000"/>
                                        <p:tgtEl>
                                          <p:spTgt spid="237">
                                            <p:txEl>
                                              <p:pRg st="4" end="4"/>
                                            </p:txEl>
                                          </p:spTgt>
                                        </p:tgtEl>
                                      </p:cBhvr>
                                    </p:animEffect>
                                    <p:anim calcmode="lin" valueType="num">
                                      <p:cBhvr additive="repl">
                                        <p:cTn id="1256" dur="1000" fill="hold"/>
                                        <p:tgtEl>
                                          <p:spTgt spid="237">
                                            <p:txEl>
                                              <p:pRg st="4" end="4"/>
                                            </p:txEl>
                                          </p:spTgt>
                                        </p:tgtEl>
                                        <p:attrNameLst>
                                          <p:attrName>ppt_x</p:attrName>
                                        </p:attrNameLst>
                                      </p:cBhvr>
                                      <p:tavLst>
                                        <p:tav tm="0">
                                          <p:val>
                                            <p:strVal val="#ppt_x"/>
                                          </p:val>
                                        </p:tav>
                                        <p:tav tm="100000">
                                          <p:val>
                                            <p:strVal val="#ppt_x"/>
                                          </p:val>
                                        </p:tav>
                                      </p:tavLst>
                                    </p:anim>
                                    <p:anim calcmode="lin" valueType="num">
                                      <p:cBhvr additive="repl">
                                        <p:cTn id="1257" dur="1000" fill="hold"/>
                                        <p:tgtEl>
                                          <p:spTgt spid="23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258" fill="hold">
                      <p:stCondLst>
                        <p:cond delay="indefinite"/>
                      </p:stCondLst>
                      <p:childTnLst>
                        <p:par>
                          <p:cTn id="1259" fill="hold">
                            <p:stCondLst>
                              <p:cond delay="0"/>
                            </p:stCondLst>
                            <p:childTnLst>
                              <p:par>
                                <p:cTn id="1260" nodeType="clickEffect" fill="hold" presetClass="entr" presetID="42">
                                  <p:stCondLst>
                                    <p:cond delay="0"/>
                                  </p:stCondLst>
                                  <p:childTnLst>
                                    <p:set>
                                      <p:cBhvr>
                                        <p:cTn id="1261" dur="1" fill="hold">
                                          <p:stCondLst>
                                            <p:cond delay="0"/>
                                          </p:stCondLst>
                                        </p:cTn>
                                        <p:tgtEl>
                                          <p:spTgt spid="237">
                                            <p:txEl>
                                              <p:pRg st="5" end="5"/>
                                            </p:txEl>
                                          </p:spTgt>
                                        </p:tgtEl>
                                        <p:attrNameLst>
                                          <p:attrName>style.visibility</p:attrName>
                                        </p:attrNameLst>
                                      </p:cBhvr>
                                      <p:to>
                                        <p:strVal val="visible"/>
                                      </p:to>
                                    </p:set>
                                    <p:animEffect filter="fade" transition="in">
                                      <p:cBhvr additive="repl">
                                        <p:cTn id="1262" dur="1000"/>
                                        <p:tgtEl>
                                          <p:spTgt spid="237">
                                            <p:txEl>
                                              <p:pRg st="5" end="5"/>
                                            </p:txEl>
                                          </p:spTgt>
                                        </p:tgtEl>
                                      </p:cBhvr>
                                    </p:animEffect>
                                    <p:anim calcmode="lin" valueType="num">
                                      <p:cBhvr additive="repl">
                                        <p:cTn id="1263" dur="1000" fill="hold"/>
                                        <p:tgtEl>
                                          <p:spTgt spid="237">
                                            <p:txEl>
                                              <p:pRg st="5" end="5"/>
                                            </p:txEl>
                                          </p:spTgt>
                                        </p:tgtEl>
                                        <p:attrNameLst>
                                          <p:attrName>ppt_x</p:attrName>
                                        </p:attrNameLst>
                                      </p:cBhvr>
                                      <p:tavLst>
                                        <p:tav tm="0">
                                          <p:val>
                                            <p:strVal val="#ppt_x"/>
                                          </p:val>
                                        </p:tav>
                                        <p:tav tm="100000">
                                          <p:val>
                                            <p:strVal val="#ppt_x"/>
                                          </p:val>
                                        </p:tav>
                                      </p:tavLst>
                                    </p:anim>
                                    <p:anim calcmode="lin" valueType="num">
                                      <p:cBhvr additive="repl">
                                        <p:cTn id="1264" dur="1000" fill="hold"/>
                                        <p:tgtEl>
                                          <p:spTgt spid="23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8" name="PlaceHolder 1"/>
          <p:cNvSpPr>
            <a:spLocks noGrp="1"/>
          </p:cNvSpPr>
          <p:nvPr>
            <p:ph type="title"/>
          </p:nvPr>
        </p:nvSpPr>
        <p:spPr>
          <a:xfrm>
            <a:off x="457200" y="704160"/>
            <a:ext cx="8229240" cy="743400"/>
          </a:xfrm>
          <a:prstGeom prst="rect">
            <a:avLst/>
          </a:prstGeom>
          <a:noFill/>
          <a:ln w="0">
            <a:noFill/>
          </a:ln>
        </p:spPr>
        <p:txBody>
          <a:bodyPr lIns="0" rIns="0" tIns="45000" bIns="0" anchor="b">
            <a:normAutofit fontScale="47500" lnSpcReduction="19999"/>
          </a:bodyPr>
          <a:p>
            <a:pPr indent="0">
              <a:lnSpc>
                <a:spcPct val="100000"/>
              </a:lnSpc>
              <a:buNone/>
            </a:pPr>
            <a:r>
              <a:rPr b="0" lang="en-US" sz="5000" strike="noStrike" u="none">
                <a:solidFill>
                  <a:schemeClr val="dk2"/>
                </a:solidFill>
                <a:effectLst/>
                <a:uFillTx/>
                <a:latin typeface="Calibri"/>
              </a:rPr>
              <a:t>Advantages of Edge Computing</a:t>
            </a:r>
            <a:br>
              <a:rPr sz="5000"/>
            </a:br>
            <a:endParaRPr b="0" lang="en-US" sz="5000" strike="noStrike" u="none">
              <a:solidFill>
                <a:schemeClr val="dk1"/>
              </a:solidFill>
              <a:effectLst/>
              <a:uFillTx/>
              <a:latin typeface="Constantia"/>
            </a:endParaRPr>
          </a:p>
        </p:txBody>
      </p:sp>
      <p:sp>
        <p:nvSpPr>
          <p:cNvPr id="239" name="PlaceHolder 2"/>
          <p:cNvSpPr>
            <a:spLocks noGrp="1"/>
          </p:cNvSpPr>
          <p:nvPr>
            <p:ph/>
          </p:nvPr>
        </p:nvSpPr>
        <p:spPr>
          <a:xfrm>
            <a:off x="457200" y="1143000"/>
            <a:ext cx="8229240" cy="5181120"/>
          </a:xfrm>
          <a:prstGeom prst="rect">
            <a:avLst/>
          </a:prstGeom>
          <a:noFill/>
          <a:ln w="0">
            <a:noFill/>
          </a:ln>
        </p:spPr>
        <p:txBody>
          <a:bodyPr lIns="90000" rIns="90000" tIns="45000" bIns="45000" anchor="t">
            <a:normAutofit fontScale="85000" lnSpcReduction="19999"/>
          </a:bodyPr>
          <a:p>
            <a:pPr marL="514440" indent="-514440">
              <a:lnSpc>
                <a:spcPct val="100000"/>
              </a:lnSpc>
              <a:spcBef>
                <a:spcPts val="519"/>
              </a:spcBef>
              <a:buClr>
                <a:srgbClr val="0bd0d9"/>
              </a:buClr>
              <a:buSzPct val="95000"/>
              <a:buFont typeface="Calibri"/>
              <a:buAutoNum type="arabicPeriod"/>
            </a:pPr>
            <a:r>
              <a:rPr b="1" lang="en-US" sz="2600" strike="noStrike" u="none">
                <a:solidFill>
                  <a:schemeClr val="dk1"/>
                </a:solidFill>
                <a:effectLst/>
                <a:uFillTx/>
                <a:latin typeface="Constantia"/>
              </a:rPr>
              <a:t>Reduced Latency</a:t>
            </a:r>
            <a:r>
              <a:rPr b="0" lang="en-US" sz="2600" strike="noStrike" u="none">
                <a:solidFill>
                  <a:schemeClr val="dk1"/>
                </a:solidFill>
                <a:effectLst/>
                <a:uFillTx/>
                <a:latin typeface="Constantia"/>
              </a:rPr>
              <a:t>: Edge Computing makes it possible to process and analyze data more quickly at the point of origin, which cuts down on the time it takes for data to be transported to the cloud and back. Due to the huge reduction in latency, this is perfect for real-time decision-making applications like robotics, industrial automation, and automated cars.</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1" lang="en-US" sz="2600" strike="noStrike" u="none">
                <a:solidFill>
                  <a:schemeClr val="dk1"/>
                </a:solidFill>
                <a:effectLst/>
                <a:uFillTx/>
                <a:latin typeface="Constantia"/>
              </a:rPr>
              <a:t>Increased Security</a:t>
            </a:r>
            <a:r>
              <a:rPr b="0" lang="en-US" sz="2600" strike="noStrike" u="none">
                <a:solidFill>
                  <a:schemeClr val="dk1"/>
                </a:solidFill>
                <a:effectLst/>
                <a:uFillTx/>
                <a:latin typeface="Constantia"/>
              </a:rPr>
              <a:t>: By enabling data processing and analysis close to the data’s origin and reducing the quantity of data that must be transferred to the cloud, edge computing can increase security. As a result, it is more difficult for hackers to hack the system because the attack surface and potential vulnerabilities are reduced.</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1" lang="en-US" sz="2600" strike="noStrike" u="none">
                <a:solidFill>
                  <a:schemeClr val="dk1"/>
                </a:solidFill>
                <a:effectLst/>
                <a:uFillTx/>
                <a:latin typeface="Constantia"/>
              </a:rPr>
              <a:t>Greater Bandwidth Efficiency</a:t>
            </a:r>
            <a:r>
              <a:rPr b="0" lang="en-US" sz="2600" strike="noStrike" u="none">
                <a:solidFill>
                  <a:schemeClr val="dk1"/>
                </a:solidFill>
                <a:effectLst/>
                <a:uFillTx/>
                <a:latin typeface="Constantia"/>
              </a:rPr>
              <a:t>: By enabling local data processing and analysis, edge computing can lessen the quantity of data that needs to be transported to the cloud. Better bandwidth efficiency as a result can lower data transmission costs and enable quicker processing.</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457200" y="704160"/>
            <a:ext cx="8229240" cy="1142640"/>
          </a:xfrm>
          <a:prstGeom prst="rect">
            <a:avLst/>
          </a:prstGeom>
          <a:noFill/>
          <a:ln w="0">
            <a:noFill/>
          </a:ln>
        </p:spPr>
        <p:txBody>
          <a:bodyPr lIns="0" rIns="0" tIns="45000" bIns="0" anchor="b">
            <a:normAutofit fontScale="77500" lnSpcReduction="19999"/>
          </a:bodyPr>
          <a:p>
            <a:pPr indent="0">
              <a:lnSpc>
                <a:spcPct val="100000"/>
              </a:lnSpc>
              <a:buNone/>
            </a:pPr>
            <a:r>
              <a:rPr b="1" lang="en-US" sz="5000" strike="noStrike" u="none">
                <a:solidFill>
                  <a:schemeClr val="dk2"/>
                </a:solidFill>
                <a:effectLst/>
                <a:uFillTx/>
                <a:latin typeface="Calibri"/>
              </a:rPr>
              <a:t>Disadvantages of Edge Computing</a:t>
            </a:r>
            <a:br>
              <a:rPr sz="5000"/>
            </a:br>
            <a:endParaRPr b="0" lang="en-US" sz="5000" strike="noStrike" u="none">
              <a:solidFill>
                <a:schemeClr val="dk1"/>
              </a:solidFill>
              <a:effectLst/>
              <a:uFillTx/>
              <a:latin typeface="Constantia"/>
            </a:endParaRPr>
          </a:p>
        </p:txBody>
      </p:sp>
      <p:sp>
        <p:nvSpPr>
          <p:cNvPr id="241" name="PlaceHolder 2"/>
          <p:cNvSpPr>
            <a:spLocks noGrp="1"/>
          </p:cNvSpPr>
          <p:nvPr>
            <p:ph/>
          </p:nvPr>
        </p:nvSpPr>
        <p:spPr>
          <a:xfrm>
            <a:off x="457200" y="1295280"/>
            <a:ext cx="8457840" cy="5028840"/>
          </a:xfrm>
          <a:prstGeom prst="rect">
            <a:avLst/>
          </a:prstGeom>
          <a:noFill/>
          <a:ln w="0">
            <a:noFill/>
          </a:ln>
        </p:spPr>
        <p:txBody>
          <a:bodyPr lIns="90000" rIns="90000" tIns="45000" bIns="45000" anchor="t">
            <a:normAutofit fontScale="92500" lnSpcReduction="9999"/>
          </a:bodyPr>
          <a:p>
            <a:pPr marL="514440" indent="-514440">
              <a:lnSpc>
                <a:spcPct val="100000"/>
              </a:lnSpc>
              <a:spcBef>
                <a:spcPts val="519"/>
              </a:spcBef>
              <a:buClr>
                <a:srgbClr val="0bd0d9"/>
              </a:buClr>
              <a:buSzPct val="95000"/>
              <a:buFont typeface="Calibri"/>
              <a:buAutoNum type="arabicPeriod"/>
            </a:pPr>
            <a:r>
              <a:rPr b="1" lang="en-US" sz="2600" strike="noStrike" u="none">
                <a:solidFill>
                  <a:schemeClr val="dk1"/>
                </a:solidFill>
                <a:effectLst/>
                <a:uFillTx/>
                <a:latin typeface="Constantia"/>
              </a:rPr>
              <a:t>Low Processing Power: </a:t>
            </a:r>
            <a:r>
              <a:rPr b="0" lang="en-US" sz="2600" strike="noStrike" u="none">
                <a:solidFill>
                  <a:schemeClr val="dk1"/>
                </a:solidFill>
                <a:effectLst/>
                <a:uFillTx/>
                <a:latin typeface="Constantia"/>
              </a:rPr>
              <a:t>With compare to cloud computing infrastructure, edge computing devices often have less processing power and storage space. The types of apps that can be used on edge devices may be constrained as a result.</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1" lang="en-US" sz="2600" strike="noStrike" u="none">
                <a:solidFill>
                  <a:schemeClr val="dk1"/>
                </a:solidFill>
                <a:effectLst/>
                <a:uFillTx/>
                <a:latin typeface="Constantia"/>
              </a:rPr>
              <a:t>Increased Complexity: </a:t>
            </a:r>
            <a:r>
              <a:rPr b="0" lang="en-US" sz="2600" strike="noStrike" u="none">
                <a:solidFill>
                  <a:schemeClr val="dk1"/>
                </a:solidFill>
                <a:effectLst/>
                <a:uFillTx/>
                <a:latin typeface="Constantia"/>
              </a:rPr>
              <a:t>Edge computing implementation can be trickier than standard cloud computing strategies. This is due to the requirement of edge computing, which can be difficult to manage and maintain, to install processing and storage resources closer to the source.</a:t>
            </a:r>
            <a:endParaRPr b="0" lang="en-US" sz="2600" strike="noStrike" u="none">
              <a:solidFill>
                <a:schemeClr val="dk1"/>
              </a:solidFill>
              <a:effectLst/>
              <a:uFillTx/>
              <a:latin typeface="Constantia"/>
            </a:endParaRPr>
          </a:p>
          <a:p>
            <a:pPr marL="514440" indent="-514440">
              <a:lnSpc>
                <a:spcPct val="100000"/>
              </a:lnSpc>
              <a:spcBef>
                <a:spcPts val="519"/>
              </a:spcBef>
              <a:buClr>
                <a:srgbClr val="0bd0d9"/>
              </a:buClr>
              <a:buSzPct val="95000"/>
              <a:buFont typeface="Calibri"/>
              <a:buAutoNum type="arabicPeriod"/>
            </a:pPr>
            <a:r>
              <a:rPr b="1" lang="en-US" sz="2600" strike="noStrike" u="none">
                <a:solidFill>
                  <a:schemeClr val="dk1"/>
                </a:solidFill>
                <a:effectLst/>
                <a:uFillTx/>
                <a:latin typeface="Constantia"/>
              </a:rPr>
              <a:t>Increased Costs:</a:t>
            </a:r>
            <a:r>
              <a:rPr b="0" lang="en-US" sz="2600" strike="noStrike" u="none">
                <a:solidFill>
                  <a:schemeClr val="dk1"/>
                </a:solidFill>
                <a:effectLst/>
                <a:uFillTx/>
                <a:latin typeface="Constantia"/>
              </a:rPr>
              <a:t> In terms of hardware and maintenance costs, edge computing can be more expensive than cloud computing. This is because Edge Computing necessitates the deployment of processing and storage resources across several numbers which can be more expensive to set up and maintain.</a:t>
            </a:r>
            <a:endParaRPr b="0" lang="en-US" sz="2600" strike="noStrike" u="none">
              <a:solidFill>
                <a:schemeClr val="dk1"/>
              </a:solidFill>
              <a:effectLst/>
              <a:uFillTx/>
              <a:latin typeface="Constantia"/>
            </a:endParaRPr>
          </a:p>
          <a:p>
            <a:pPr indent="0">
              <a:lnSpc>
                <a:spcPct val="100000"/>
              </a:lnSpc>
              <a:spcBef>
                <a:spcPts val="519"/>
              </a:spcBef>
              <a:buNone/>
            </a:pP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PlaceHolder 1"/>
          <p:cNvSpPr>
            <a:spLocks noGrp="1"/>
          </p:cNvSpPr>
          <p:nvPr>
            <p:ph type="title"/>
          </p:nvPr>
        </p:nvSpPr>
        <p:spPr>
          <a:xfrm>
            <a:off x="457200" y="704160"/>
            <a:ext cx="8229240" cy="1142640"/>
          </a:xfrm>
          <a:prstGeom prst="rect">
            <a:avLst/>
          </a:prstGeom>
          <a:noFill/>
          <a:ln w="0">
            <a:noFill/>
          </a:ln>
        </p:spPr>
        <p:txBody>
          <a:bodyPr lIns="0" rIns="0" tIns="45000" bIns="0" anchor="b">
            <a:normAutofit fontScale="85000" lnSpcReduction="19999"/>
          </a:bodyPr>
          <a:p>
            <a:pPr indent="0">
              <a:lnSpc>
                <a:spcPct val="100000"/>
              </a:lnSpc>
              <a:buNone/>
            </a:pPr>
            <a:r>
              <a:rPr b="1" lang="en-US" sz="5000" strike="noStrike" u="none">
                <a:solidFill>
                  <a:schemeClr val="dk2"/>
                </a:solidFill>
                <a:effectLst/>
                <a:uFillTx/>
                <a:latin typeface="Calibri"/>
              </a:rPr>
              <a:t>Difference between Edge Computing and Cloud Computing</a:t>
            </a:r>
            <a:endParaRPr b="0" lang="en-US" sz="5000" strike="noStrike" u="none">
              <a:solidFill>
                <a:schemeClr val="dk1"/>
              </a:solidFill>
              <a:effectLst/>
              <a:uFillTx/>
              <a:latin typeface="Constantia"/>
            </a:endParaRPr>
          </a:p>
        </p:txBody>
      </p:sp>
      <p:sp>
        <p:nvSpPr>
          <p:cNvPr id="243"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indent="0">
              <a:spcBef>
                <a:spcPts val="1417"/>
              </a:spcBef>
              <a:buNone/>
            </a:pP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 name="PlaceHolder 1"/>
          <p:cNvSpPr>
            <a:spLocks noGrp="1"/>
          </p:cNvSpPr>
          <p:nvPr>
            <p:ph type="title"/>
          </p:nvPr>
        </p:nvSpPr>
        <p:spPr>
          <a:xfrm>
            <a:off x="152280" y="704880"/>
            <a:ext cx="8991360" cy="1580760"/>
          </a:xfrm>
          <a:prstGeom prst="rect">
            <a:avLst/>
          </a:prstGeom>
          <a:noFill/>
          <a:ln w="0">
            <a:noFill/>
          </a:ln>
        </p:spPr>
        <p:txBody>
          <a:bodyPr lIns="0" rIns="0" tIns="45000" bIns="0" anchor="b">
            <a:normAutofit/>
          </a:bodyPr>
          <a:p>
            <a:pPr indent="0">
              <a:lnSpc>
                <a:spcPct val="100000"/>
              </a:lnSpc>
              <a:buNone/>
            </a:pPr>
            <a:r>
              <a:rPr b="1" lang="en-US" sz="5000" strike="noStrike" u="none">
                <a:solidFill>
                  <a:schemeClr val="dk2"/>
                </a:solidFill>
                <a:effectLst/>
                <a:uFillTx/>
                <a:latin typeface="Calibri"/>
              </a:rPr>
              <a:t> </a:t>
            </a:r>
            <a:br>
              <a:rPr sz="5000"/>
            </a:br>
            <a:endParaRPr b="0" lang="en-US" sz="5000" strike="noStrike" u="none">
              <a:solidFill>
                <a:schemeClr val="dk1"/>
              </a:solidFill>
              <a:effectLst/>
              <a:uFillTx/>
              <a:latin typeface="Constantia"/>
            </a:endParaRPr>
          </a:p>
        </p:txBody>
      </p:sp>
      <p:graphicFrame>
        <p:nvGraphicFramePr>
          <p:cNvPr id="245" name="Table 4"/>
          <p:cNvGraphicFramePr/>
          <p:nvPr/>
        </p:nvGraphicFramePr>
        <p:xfrm>
          <a:off x="304920" y="228600"/>
          <a:ext cx="8381520" cy="5286960"/>
        </p:xfrm>
        <a:graphic>
          <a:graphicData uri="http://schemas.openxmlformats.org/drawingml/2006/table">
            <a:tbl>
              <a:tblPr/>
              <a:tblGrid>
                <a:gridCol w="1676160"/>
                <a:gridCol w="3352680"/>
                <a:gridCol w="3352680"/>
              </a:tblGrid>
              <a:tr h="627840">
                <a:tc>
                  <a:txBody>
                    <a:bodyPr lIns="95040" rIns="95040" tIns="133200" bIns="133200" anchor="ctr">
                      <a:noAutofit/>
                    </a:bodyPr>
                    <a:p>
                      <a:pPr>
                        <a:lnSpc>
                          <a:spcPct val="100000"/>
                        </a:lnSpc>
                      </a:pPr>
                      <a:r>
                        <a:rPr b="1" lang="en-IN" sz="1600" strike="noStrike" u="none">
                          <a:solidFill>
                            <a:schemeClr val="dk1"/>
                          </a:solidFill>
                          <a:effectLst/>
                          <a:uFillTx/>
                          <a:latin typeface="Constantia"/>
                        </a:rPr>
                        <a:t>Parameter</a:t>
                      </a:r>
                      <a:endParaRPr b="0" lang="en-IN" sz="1600" strike="noStrike" u="none">
                        <a:solidFill>
                          <a:srgbClr val="ffffff"/>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solidFill>
                  </a:tcPr>
                </a:tc>
                <a:tc>
                  <a:txBody>
                    <a:bodyPr lIns="95040" rIns="95040" tIns="133200" bIns="133200" anchor="ctr">
                      <a:noAutofit/>
                    </a:bodyPr>
                    <a:p>
                      <a:pPr>
                        <a:lnSpc>
                          <a:spcPct val="100000"/>
                        </a:lnSpc>
                      </a:pPr>
                      <a:r>
                        <a:rPr b="1" lang="en-IN" sz="1600" strike="noStrike" u="none">
                          <a:solidFill>
                            <a:schemeClr val="dk1"/>
                          </a:solidFill>
                          <a:effectLst/>
                          <a:uFillTx/>
                          <a:latin typeface="Constantia"/>
                        </a:rPr>
                        <a:t>Edge Computing</a:t>
                      </a:r>
                      <a:endParaRPr b="0" lang="en-IN" sz="1600" strike="noStrike" u="none">
                        <a:solidFill>
                          <a:srgbClr val="ffffff"/>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solidFill>
                  </a:tcPr>
                </a:tc>
                <a:tc>
                  <a:txBody>
                    <a:bodyPr lIns="95040" rIns="95040" tIns="133200" bIns="133200" anchor="ctr">
                      <a:noAutofit/>
                    </a:bodyPr>
                    <a:p>
                      <a:pPr>
                        <a:lnSpc>
                          <a:spcPct val="100000"/>
                        </a:lnSpc>
                      </a:pPr>
                      <a:r>
                        <a:rPr b="1" lang="en-IN" sz="1600" strike="noStrike" u="none">
                          <a:solidFill>
                            <a:schemeClr val="dk1"/>
                          </a:solidFill>
                          <a:effectLst/>
                          <a:uFillTx/>
                          <a:latin typeface="Constantia"/>
                        </a:rPr>
                        <a:t>Cloud Computing</a:t>
                      </a:r>
                      <a:endParaRPr b="0" lang="en-IN" sz="1600" strike="noStrike" u="none">
                        <a:solidFill>
                          <a:srgbClr val="ffffff"/>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solidFill>
                  </a:tcPr>
                </a:tc>
              </a:tr>
              <a:tr h="1353240">
                <a:tc>
                  <a:txBody>
                    <a:bodyPr lIns="95040" rIns="95040" tIns="133200" bIns="133200" anchor="ctr">
                      <a:noAutofit/>
                    </a:bodyPr>
                    <a:p>
                      <a:pPr>
                        <a:lnSpc>
                          <a:spcPct val="100000"/>
                        </a:lnSpc>
                      </a:pPr>
                      <a:r>
                        <a:rPr b="0" lang="en-IN" sz="1600" strike="noStrike" u="none">
                          <a:solidFill>
                            <a:schemeClr val="dk1"/>
                          </a:solidFill>
                          <a:effectLst/>
                          <a:uFillTx/>
                          <a:latin typeface="Constantia"/>
                        </a:rPr>
                        <a:t>Definition</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Edge Computing is a distributed computing architecture that brings computing and data storage closer to the source of data.</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Cloud Computing is a model for delivering information technology services over the internet.</a:t>
                      </a:r>
                      <a:br>
                        <a:rPr sz="1600"/>
                      </a:br>
                      <a:r>
                        <a:rPr b="0" lang="en-US" sz="1600" strike="noStrike" u="none">
                          <a:solidFill>
                            <a:schemeClr val="dk1"/>
                          </a:solidFill>
                          <a:effectLst/>
                          <a:uFillTx/>
                          <a:latin typeface="Constantia"/>
                        </a:rPr>
                        <a:t> </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r>
              <a:tr h="1150920">
                <a:tc>
                  <a:txBody>
                    <a:bodyPr lIns="95040" rIns="95040" tIns="133200" bIns="133200" anchor="ctr">
                      <a:noAutofit/>
                    </a:bodyPr>
                    <a:p>
                      <a:pPr>
                        <a:lnSpc>
                          <a:spcPct val="100000"/>
                        </a:lnSpc>
                      </a:pPr>
                      <a:r>
                        <a:rPr b="0" lang="en-IN" sz="1600" strike="noStrike" u="none">
                          <a:solidFill>
                            <a:schemeClr val="dk1"/>
                          </a:solidFill>
                          <a:effectLst/>
                          <a:uFillTx/>
                          <a:latin typeface="Constantia"/>
                        </a:rPr>
                        <a:t>Location of Processing</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Processing is done at the edge of the network, near the device that generates the data.</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Data Analysis and Processing are done at a central location, such as a data center.</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r>
              <a:tr h="509040">
                <a:tc>
                  <a:txBody>
                    <a:bodyPr lIns="95040" rIns="95040" tIns="133200" bIns="133200" anchor="ctr">
                      <a:noAutofit/>
                    </a:bodyPr>
                    <a:p>
                      <a:pPr>
                        <a:lnSpc>
                          <a:spcPct val="100000"/>
                        </a:lnSpc>
                      </a:pPr>
                      <a:r>
                        <a:rPr b="0" lang="en-IN" sz="1600" strike="noStrike" u="none">
                          <a:solidFill>
                            <a:schemeClr val="dk1"/>
                          </a:solidFill>
                          <a:effectLst/>
                          <a:uFillTx/>
                          <a:latin typeface="Constantia"/>
                        </a:rPr>
                        <a:t>Bandwidth Requirements</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Low bandwidth is required, as data is processed near the source.</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Higher bandwidth is required as compared to edge computing, as data must be transmitted over the network to a central location for processing.</a:t>
                      </a:r>
                      <a:br>
                        <a:rPr sz="1600"/>
                      </a:br>
                      <a:r>
                        <a:rPr b="0" lang="en-US" sz="1600" strike="noStrike" u="none">
                          <a:solidFill>
                            <a:schemeClr val="dk1"/>
                          </a:solidFill>
                          <a:effectLst/>
                          <a:uFillTx/>
                          <a:latin typeface="Constantia"/>
                        </a:rPr>
                        <a:t> </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r>
              <a:tr h="509040">
                <a:tc>
                  <a:txBody>
                    <a:bodyPr lIns="95040" rIns="95040" tIns="133200" bIns="133200" anchor="ctr">
                      <a:noAutofit/>
                    </a:bodyPr>
                    <a:p>
                      <a:pPr>
                        <a:lnSpc>
                          <a:spcPct val="100000"/>
                        </a:lnSpc>
                      </a:pPr>
                      <a:r>
                        <a:rPr b="0" lang="en-IN" sz="1600" strike="noStrike" u="none">
                          <a:solidFill>
                            <a:schemeClr val="dk1"/>
                          </a:solidFill>
                          <a:effectLst/>
                          <a:uFillTx/>
                          <a:latin typeface="Constantia"/>
                        </a:rPr>
                        <a:t>Costs</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Edge Computing is more expensive, as specialized hardware and software may be required at the edge.</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Cloud Computing is less expensive, as users only pay for the resources they actually use.</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r>
            </a:tbl>
          </a:graphicData>
        </a:graphic>
      </p:graphicFrame>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246" name="Table 1"/>
          <p:cNvGraphicFramePr/>
          <p:nvPr/>
        </p:nvGraphicFramePr>
        <p:xfrm>
          <a:off x="609480" y="533520"/>
          <a:ext cx="8152920" cy="4723920"/>
        </p:xfrm>
        <a:graphic>
          <a:graphicData uri="http://schemas.openxmlformats.org/drawingml/2006/table">
            <a:tbl>
              <a:tblPr/>
              <a:tblGrid>
                <a:gridCol w="1523880"/>
                <a:gridCol w="3911400"/>
                <a:gridCol w="2717640"/>
              </a:tblGrid>
              <a:tr h="557640">
                <a:tc>
                  <a:txBody>
                    <a:bodyPr lIns="95040" rIns="95040" tIns="133200" bIns="133200" anchor="ctr">
                      <a:noAutofit/>
                    </a:bodyPr>
                    <a:p>
                      <a:pPr>
                        <a:lnSpc>
                          <a:spcPct val="100000"/>
                        </a:lnSpc>
                      </a:pPr>
                      <a:r>
                        <a:rPr b="1" lang="en-IN" sz="1400" strike="noStrike" u="none">
                          <a:solidFill>
                            <a:schemeClr val="dk1"/>
                          </a:solidFill>
                          <a:effectLst/>
                          <a:uFillTx/>
                          <a:latin typeface="Constantia"/>
                        </a:rPr>
                        <a:t>Parameter</a:t>
                      </a:r>
                      <a:endParaRPr b="0" lang="en-IN" sz="1400" strike="noStrike" u="none">
                        <a:solidFill>
                          <a:srgbClr val="ffffff"/>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solidFill>
                  </a:tcPr>
                </a:tc>
                <a:tc>
                  <a:txBody>
                    <a:bodyPr lIns="95040" rIns="95040" tIns="133200" bIns="133200" anchor="ctr">
                      <a:noAutofit/>
                    </a:bodyPr>
                    <a:p>
                      <a:pPr>
                        <a:lnSpc>
                          <a:spcPct val="100000"/>
                        </a:lnSpc>
                      </a:pPr>
                      <a:r>
                        <a:rPr b="1" lang="en-IN" sz="1400" strike="noStrike" u="none">
                          <a:solidFill>
                            <a:schemeClr val="dk1"/>
                          </a:solidFill>
                          <a:effectLst/>
                          <a:uFillTx/>
                          <a:latin typeface="Constantia"/>
                        </a:rPr>
                        <a:t>Edge Computing</a:t>
                      </a:r>
                      <a:endParaRPr b="0" lang="en-IN" sz="1400" strike="noStrike" u="none">
                        <a:solidFill>
                          <a:srgbClr val="ffffff"/>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solidFill>
                  </a:tcPr>
                </a:tc>
                <a:tc>
                  <a:txBody>
                    <a:bodyPr lIns="95040" rIns="95040" tIns="133200" bIns="133200" anchor="ctr">
                      <a:noAutofit/>
                    </a:bodyPr>
                    <a:p>
                      <a:pPr>
                        <a:lnSpc>
                          <a:spcPct val="100000"/>
                        </a:lnSpc>
                      </a:pPr>
                      <a:r>
                        <a:rPr b="1" lang="en-IN" sz="1400" strike="noStrike" u="none">
                          <a:solidFill>
                            <a:schemeClr val="dk1"/>
                          </a:solidFill>
                          <a:effectLst/>
                          <a:uFillTx/>
                          <a:latin typeface="Constantia"/>
                        </a:rPr>
                        <a:t>Cloud Computing</a:t>
                      </a:r>
                      <a:endParaRPr b="0" lang="en-IN" sz="1400" strike="noStrike" u="none">
                        <a:solidFill>
                          <a:srgbClr val="ffffff"/>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solidFill>
                  </a:tcPr>
                </a:tc>
              </a:tr>
              <a:tr h="1194480">
                <a:tc>
                  <a:txBody>
                    <a:bodyPr lIns="95040" rIns="95040" tIns="133200" bIns="133200" anchor="ctr">
                      <a:noAutofit/>
                    </a:bodyPr>
                    <a:p>
                      <a:pPr>
                        <a:lnSpc>
                          <a:spcPct val="100000"/>
                        </a:lnSpc>
                      </a:pPr>
                      <a:r>
                        <a:rPr b="0" lang="en-IN" sz="1600" strike="noStrike" u="none">
                          <a:solidFill>
                            <a:schemeClr val="dk1"/>
                          </a:solidFill>
                          <a:effectLst/>
                          <a:uFillTx/>
                          <a:latin typeface="Constantia"/>
                        </a:rPr>
                        <a:t>Scalability</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Scalability for Edge Computing can be more challenging, as additional computing resources may need to be added at the edge.</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Easier, as users can quickly and easily scale up or down their computing resources based on their needs.</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r>
              <a:tr h="1523880">
                <a:tc>
                  <a:txBody>
                    <a:bodyPr lIns="95040" rIns="95040" tIns="133200" bIns="133200" anchor="ctr">
                      <a:noAutofit/>
                    </a:bodyPr>
                    <a:p>
                      <a:pPr>
                        <a:lnSpc>
                          <a:spcPct val="100000"/>
                        </a:lnSpc>
                      </a:pPr>
                      <a:r>
                        <a:rPr b="0" lang="en-IN" sz="1600" strike="noStrike" u="none">
                          <a:solidFill>
                            <a:schemeClr val="dk1"/>
                          </a:solidFill>
                          <a:effectLst/>
                          <a:uFillTx/>
                          <a:latin typeface="Constantia"/>
                        </a:rPr>
                        <a:t>Use Cases</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Applications that require low latency and real-time decision-making, such as IoT devices, autonomous vehicles, and AR/VR systems.</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Applications that do not have strict latency requirements, such as web applications, email, and file storage.</a:t>
                      </a:r>
                      <a:br>
                        <a:rPr sz="1600"/>
                      </a:br>
                      <a:r>
                        <a:rPr b="0" lang="en-US" sz="1600" strike="noStrike" u="none">
                          <a:solidFill>
                            <a:schemeClr val="dk1"/>
                          </a:solidFill>
                          <a:effectLst/>
                          <a:uFillTx/>
                          <a:latin typeface="Constantia"/>
                        </a:rPr>
                        <a:t> </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20000"/>
                      </a:schemeClr>
                    </a:solidFill>
                  </a:tcPr>
                </a:tc>
              </a:tr>
              <a:tr h="1447560">
                <a:tc>
                  <a:txBody>
                    <a:bodyPr lIns="95040" rIns="95040" tIns="133200" bIns="133200" anchor="ctr">
                      <a:noAutofit/>
                    </a:bodyPr>
                    <a:p>
                      <a:pPr>
                        <a:lnSpc>
                          <a:spcPct val="100000"/>
                        </a:lnSpc>
                      </a:pPr>
                      <a:r>
                        <a:rPr b="0" lang="en-IN" sz="1600" strike="noStrike" u="none">
                          <a:solidFill>
                            <a:schemeClr val="dk1"/>
                          </a:solidFill>
                          <a:effectLst/>
                          <a:uFillTx/>
                          <a:latin typeface="Constantia"/>
                        </a:rPr>
                        <a:t>Data Security</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Data security can be improved, as data is processed near the source and is not transmitted over the network.</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c>
                  <a:txBody>
                    <a:bodyPr lIns="95040" rIns="95040" tIns="133200" bIns="133200" anchor="ctr">
                      <a:noAutofit/>
                    </a:bodyPr>
                    <a:p>
                      <a:pPr>
                        <a:lnSpc>
                          <a:spcPct val="100000"/>
                        </a:lnSpc>
                      </a:pPr>
                      <a:r>
                        <a:rPr b="0" lang="en-US" sz="1600" strike="noStrike" u="none">
                          <a:solidFill>
                            <a:schemeClr val="dk1"/>
                          </a:solidFill>
                          <a:effectLst/>
                          <a:uFillTx/>
                          <a:latin typeface="Constantia"/>
                        </a:rPr>
                        <a:t>Data Security is more challenging, as data is transmitted over the network to a central location for processing.</a:t>
                      </a:r>
                      <a:endParaRPr b="0" lang="en-IN" sz="1600" strike="noStrike" u="none">
                        <a:solidFill>
                          <a:srgbClr val="000000"/>
                        </a:solidFill>
                        <a:effectLst/>
                        <a:uFillTx/>
                        <a:latin typeface="Arial"/>
                      </a:endParaRPr>
                    </a:p>
                  </a:txBody>
                  <a:tcPr anchor="ctr" marL="95040" marR="950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accent1">
                        <a:tint val="40000"/>
                      </a:schemeClr>
                    </a:solidFill>
                  </a:tcPr>
                </a:tc>
              </a:tr>
            </a:tbl>
          </a:graphicData>
        </a:graphic>
      </p:graphicFrame>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457200" y="704160"/>
            <a:ext cx="8229240" cy="81972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What are containers?</a:t>
            </a:r>
            <a:endParaRPr b="0" lang="en-US" sz="5000" strike="noStrike" u="none">
              <a:solidFill>
                <a:schemeClr val="dk1"/>
              </a:solidFill>
              <a:effectLst/>
              <a:uFillTx/>
              <a:latin typeface="Constantia"/>
            </a:endParaRPr>
          </a:p>
        </p:txBody>
      </p:sp>
      <p:sp>
        <p:nvSpPr>
          <p:cNvPr id="248" name="PlaceHolder 2"/>
          <p:cNvSpPr>
            <a:spLocks noGrp="1"/>
          </p:cNvSpPr>
          <p:nvPr>
            <p:ph/>
          </p:nvPr>
        </p:nvSpPr>
        <p:spPr>
          <a:xfrm>
            <a:off x="457200" y="1371600"/>
            <a:ext cx="8229240" cy="4388760"/>
          </a:xfrm>
          <a:prstGeom prst="rect">
            <a:avLst/>
          </a:prstGeom>
          <a:noFill/>
          <a:ln w="0">
            <a:noFill/>
          </a:ln>
        </p:spPr>
        <p:txBody>
          <a:bodyPr lIns="90000" rIns="90000" tIns="45000" bIns="45000" anchor="t">
            <a:norm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Containers effectively virtualize the host operating system (or kernel) and isolate an application’s dependencies from other containers running on the same machine.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Before containers, if you had multiple applications deployed on the same virtual machine (VM), any changes to shared dependencies could cause strange things to happen—so the tendency was to have one application per virtual machine</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solution of one application per VM solved the isolation problem for conflicting dependencies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But……</a:t>
            </a:r>
            <a:endParaRPr b="0" lang="en-US" sz="5000" strike="noStrike" u="none">
              <a:solidFill>
                <a:schemeClr val="dk1"/>
              </a:solidFill>
              <a:effectLst/>
              <a:uFillTx/>
              <a:latin typeface="Constantia"/>
            </a:endParaRPr>
          </a:p>
        </p:txBody>
      </p:sp>
      <p:sp>
        <p:nvSpPr>
          <p:cNvPr id="250"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wasted a lot of resources (CPU and memory)</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This is because a VM runs not only your application but also a full operating system that needs resources too, so less would be available for your application to use.</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PlaceHolder 1"/>
          <p:cNvSpPr>
            <a:spLocks noGrp="1"/>
          </p:cNvSpPr>
          <p:nvPr>
            <p:ph type="title"/>
          </p:nvPr>
        </p:nvSpPr>
        <p:spPr>
          <a:xfrm>
            <a:off x="457200" y="304920"/>
            <a:ext cx="8229240" cy="591120"/>
          </a:xfrm>
          <a:prstGeom prst="rect">
            <a:avLst/>
          </a:prstGeom>
          <a:noFill/>
          <a:ln w="0">
            <a:noFill/>
          </a:ln>
        </p:spPr>
        <p:txBody>
          <a:bodyPr lIns="0" rIns="0" tIns="45000" bIns="0" anchor="b">
            <a:normAutofit fontScale="85000" lnSpcReduction="19999"/>
          </a:bodyPr>
          <a:p>
            <a:pPr indent="0">
              <a:lnSpc>
                <a:spcPct val="100000"/>
              </a:lnSpc>
              <a:buNone/>
            </a:pPr>
            <a:r>
              <a:rPr b="0" lang="en-US" sz="5000" strike="noStrike" u="none">
                <a:solidFill>
                  <a:schemeClr val="dk2"/>
                </a:solidFill>
                <a:effectLst/>
                <a:uFillTx/>
                <a:latin typeface="Calibri"/>
              </a:rPr>
              <a:t>NGN &amp; Services</a:t>
            </a:r>
            <a:endParaRPr b="0" lang="en-US" sz="5000" strike="noStrike" u="none">
              <a:solidFill>
                <a:schemeClr val="dk1"/>
              </a:solidFill>
              <a:effectLst/>
              <a:uFillTx/>
              <a:latin typeface="Constantia"/>
            </a:endParaRPr>
          </a:p>
        </p:txBody>
      </p:sp>
      <p:sp>
        <p:nvSpPr>
          <p:cNvPr id="137" name="PlaceHolder 2"/>
          <p:cNvSpPr>
            <a:spLocks noGrp="1"/>
          </p:cNvSpPr>
          <p:nvPr>
            <p:ph/>
          </p:nvPr>
        </p:nvSpPr>
        <p:spPr>
          <a:xfrm>
            <a:off x="457200" y="1219320"/>
            <a:ext cx="8457840" cy="5105160"/>
          </a:xfrm>
          <a:prstGeom prst="rect">
            <a:avLst/>
          </a:prstGeom>
          <a:noFill/>
          <a:ln w="0">
            <a:noFill/>
          </a:ln>
        </p:spPr>
        <p:txBody>
          <a:bodyPr lIns="90000" rIns="90000" tIns="45000" bIns="45000" anchor="t">
            <a:normAutofit fontScale="92500" lnSpcReduction="9999"/>
          </a:bodyPr>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Next Generation Networking (NGN)</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key architectural changes in telecommunication core and access networks</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2" charset="2"/>
              <a:buChar char=""/>
            </a:pPr>
            <a:r>
              <a:rPr b="0" lang="en-US" sz="2400" strike="noStrike" u="none">
                <a:solidFill>
                  <a:schemeClr val="dk1"/>
                </a:solidFill>
                <a:effectLst/>
                <a:uFillTx/>
                <a:latin typeface="Constantia"/>
              </a:rPr>
              <a:t>one network transports all information and services (voice, data, and all sorts of media such as video) by encapsulating these into IP packets.</a:t>
            </a:r>
            <a:endParaRPr b="0" lang="en-US" sz="24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IN" sz="2600" strike="noStrike" u="none">
                <a:solidFill>
                  <a:schemeClr val="dk1"/>
                </a:solidFill>
                <a:effectLst/>
                <a:uFillTx/>
                <a:latin typeface="Constantia"/>
              </a:rPr>
              <a:t>Next Generation Services</a:t>
            </a:r>
            <a:endParaRPr b="0" lang="en-US" sz="2600" strike="noStrike" u="none">
              <a:solidFill>
                <a:schemeClr val="dk1"/>
              </a:solidFill>
              <a:effectLst/>
              <a:uFillTx/>
              <a:latin typeface="Constantia"/>
            </a:endParaRPr>
          </a:p>
          <a:p>
            <a:pPr lvl="1" marL="850320" indent="-457200">
              <a:lnSpc>
                <a:spcPct val="100000"/>
              </a:lnSpc>
              <a:spcBef>
                <a:spcPts val="479"/>
              </a:spcBef>
              <a:buClr>
                <a:srgbClr val="0f6fc6"/>
              </a:buClr>
              <a:buSzPct val="85000"/>
              <a:buFont typeface="Calibri"/>
              <a:buAutoNum type="arabicPeriod"/>
            </a:pPr>
            <a:r>
              <a:rPr b="0" lang="en-IN" sz="2400" strike="noStrike" u="none">
                <a:solidFill>
                  <a:schemeClr val="dk1"/>
                </a:solidFill>
                <a:effectLst/>
                <a:uFillTx/>
                <a:latin typeface="Constantia"/>
              </a:rPr>
              <a:t>Ubiquitous, real-time, multi-media communications. </a:t>
            </a:r>
            <a:endParaRPr b="0" lang="en-US" sz="2400" strike="noStrike" u="none">
              <a:solidFill>
                <a:schemeClr val="dk1"/>
              </a:solidFill>
              <a:effectLst/>
              <a:uFillTx/>
              <a:latin typeface="Constantia"/>
            </a:endParaRPr>
          </a:p>
          <a:p>
            <a:pPr lvl="1" marL="850320" indent="-457200">
              <a:lnSpc>
                <a:spcPct val="100000"/>
              </a:lnSpc>
              <a:spcBef>
                <a:spcPts val="479"/>
              </a:spcBef>
              <a:buClr>
                <a:srgbClr val="0f6fc6"/>
              </a:buClr>
              <a:buSzPct val="85000"/>
              <a:buFont typeface="Calibri"/>
              <a:buAutoNum type="arabicPeriod"/>
            </a:pPr>
            <a:r>
              <a:rPr b="0" lang="en-IN" sz="2400" strike="noStrike" u="none">
                <a:solidFill>
                  <a:schemeClr val="dk1"/>
                </a:solidFill>
                <a:effectLst/>
                <a:uFillTx/>
                <a:latin typeface="Constantia"/>
              </a:rPr>
              <a:t>More ‘personal intelligence’ circulated all through the network. </a:t>
            </a:r>
            <a:endParaRPr b="0" lang="en-US" sz="2400" strike="noStrike" u="none">
              <a:solidFill>
                <a:schemeClr val="dk1"/>
              </a:solidFill>
              <a:effectLst/>
              <a:uFillTx/>
              <a:latin typeface="Constantia"/>
            </a:endParaRPr>
          </a:p>
          <a:p>
            <a:pPr lvl="1" marL="850320" indent="-457200">
              <a:lnSpc>
                <a:spcPct val="100000"/>
              </a:lnSpc>
              <a:spcBef>
                <a:spcPts val="479"/>
              </a:spcBef>
              <a:buClr>
                <a:srgbClr val="0f6fc6"/>
              </a:buClr>
              <a:buSzPct val="85000"/>
              <a:buFont typeface="Calibri"/>
              <a:buAutoNum type="arabicPeriod"/>
            </a:pPr>
            <a:r>
              <a:rPr b="0" lang="en-IN" sz="2400" strike="noStrike" u="none">
                <a:solidFill>
                  <a:schemeClr val="dk1"/>
                </a:solidFill>
                <a:effectLst/>
                <a:uFillTx/>
                <a:latin typeface="Constantia"/>
              </a:rPr>
              <a:t>More ‘network intelligence’ circulated all through the network. </a:t>
            </a:r>
            <a:endParaRPr b="0" lang="en-US" sz="2400" strike="noStrike" u="none">
              <a:solidFill>
                <a:schemeClr val="dk1"/>
              </a:solidFill>
              <a:effectLst/>
              <a:uFillTx/>
              <a:latin typeface="Constantia"/>
            </a:endParaRPr>
          </a:p>
          <a:p>
            <a:pPr lvl="1" marL="850320" indent="-457200">
              <a:lnSpc>
                <a:spcPct val="100000"/>
              </a:lnSpc>
              <a:spcBef>
                <a:spcPts val="479"/>
              </a:spcBef>
              <a:buClr>
                <a:srgbClr val="0f6fc6"/>
              </a:buClr>
              <a:buSzPct val="85000"/>
              <a:buFont typeface="Calibri"/>
              <a:buAutoNum type="arabicPeriod"/>
            </a:pPr>
            <a:r>
              <a:rPr b="0" lang="en-IN" sz="2400" strike="noStrike" u="none">
                <a:solidFill>
                  <a:schemeClr val="dk1"/>
                </a:solidFill>
                <a:effectLst/>
                <a:uFillTx/>
                <a:latin typeface="Constantia"/>
              </a:rPr>
              <a:t>More ease for users. </a:t>
            </a:r>
            <a:endParaRPr b="0" lang="en-US" sz="2400" strike="noStrike" u="none">
              <a:solidFill>
                <a:schemeClr val="dk1"/>
              </a:solidFill>
              <a:effectLst/>
              <a:uFillTx/>
              <a:latin typeface="Constantia"/>
            </a:endParaRPr>
          </a:p>
          <a:p>
            <a:pPr lvl="1" marL="850320" indent="-457200">
              <a:lnSpc>
                <a:spcPct val="100000"/>
              </a:lnSpc>
              <a:spcBef>
                <a:spcPts val="479"/>
              </a:spcBef>
              <a:buClr>
                <a:srgbClr val="0f6fc6"/>
              </a:buClr>
              <a:buSzPct val="85000"/>
              <a:buFont typeface="Calibri"/>
              <a:buAutoNum type="arabicPeriod"/>
            </a:pPr>
            <a:r>
              <a:rPr b="0" lang="en-IN" sz="2400" strike="noStrike" u="none">
                <a:solidFill>
                  <a:schemeClr val="dk1"/>
                </a:solidFill>
                <a:effectLst/>
                <a:uFillTx/>
                <a:latin typeface="Constantia"/>
              </a:rPr>
              <a:t>Personal service customization and management. </a:t>
            </a:r>
            <a:endParaRPr b="0" lang="en-US" sz="2400" strike="noStrike" u="none">
              <a:solidFill>
                <a:schemeClr val="dk1"/>
              </a:solidFill>
              <a:effectLst/>
              <a:uFillTx/>
              <a:latin typeface="Constantia"/>
            </a:endParaRPr>
          </a:p>
          <a:p>
            <a:pPr lvl="1" marL="850320" indent="-457200">
              <a:lnSpc>
                <a:spcPct val="100000"/>
              </a:lnSpc>
              <a:spcBef>
                <a:spcPts val="479"/>
              </a:spcBef>
              <a:buClr>
                <a:srgbClr val="0f6fc6"/>
              </a:buClr>
              <a:buSzPct val="85000"/>
              <a:buFont typeface="Calibri"/>
              <a:buAutoNum type="arabicPeriod"/>
            </a:pPr>
            <a:r>
              <a:rPr b="0" lang="en-IN" sz="2400" strike="noStrike" u="none">
                <a:solidFill>
                  <a:schemeClr val="dk1"/>
                </a:solidFill>
                <a:effectLst/>
                <a:uFillTx/>
                <a:latin typeface="Constantia"/>
              </a:rPr>
              <a:t>Intelligent data management.</a:t>
            </a:r>
            <a:endParaRPr b="0" lang="en-US" sz="24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80" dur="indefinite" restart="never" nodeType="tmRoot">
          <p:childTnLst>
            <p:seq>
              <p:cTn id="81" dur="indefinite" nodeType="mainSeq">
                <p:childTnLst>
                  <p:par>
                    <p:cTn id="82" fill="hold">
                      <p:stCondLst>
                        <p:cond delay="indefinite"/>
                      </p:stCondLst>
                      <p:childTnLst>
                        <p:par>
                          <p:cTn id="83" fill="hold">
                            <p:stCondLst>
                              <p:cond delay="0"/>
                            </p:stCondLst>
                            <p:childTnLst>
                              <p:par>
                                <p:cTn id="84" nodeType="clickEffect" fill="hold" presetClass="entr" presetID="42">
                                  <p:stCondLst>
                                    <p:cond delay="0"/>
                                  </p:stCondLst>
                                  <p:childTnLst>
                                    <p:set>
                                      <p:cBhvr>
                                        <p:cTn id="85" dur="1" fill="hold">
                                          <p:stCondLst>
                                            <p:cond delay="0"/>
                                          </p:stCondLst>
                                        </p:cTn>
                                        <p:tgtEl>
                                          <p:spTgt spid="137">
                                            <p:txEl>
                                              <p:pRg st="0" end="0"/>
                                            </p:txEl>
                                          </p:spTgt>
                                        </p:tgtEl>
                                        <p:attrNameLst>
                                          <p:attrName>style.visibility</p:attrName>
                                        </p:attrNameLst>
                                      </p:cBhvr>
                                      <p:to>
                                        <p:strVal val="visible"/>
                                      </p:to>
                                    </p:set>
                                    <p:animEffect filter="fade" transition="in">
                                      <p:cBhvr additive="repl">
                                        <p:cTn id="86" dur="1000"/>
                                        <p:tgtEl>
                                          <p:spTgt spid="137">
                                            <p:txEl>
                                              <p:pRg st="0" end="0"/>
                                            </p:txEl>
                                          </p:spTgt>
                                        </p:tgtEl>
                                      </p:cBhvr>
                                    </p:animEffect>
                                    <p:anim calcmode="lin" valueType="num">
                                      <p:cBhvr additive="repl">
                                        <p:cTn id="87" dur="1000" fill="hold"/>
                                        <p:tgtEl>
                                          <p:spTgt spid="137">
                                            <p:txEl>
                                              <p:pRg st="0" end="0"/>
                                            </p:txEl>
                                          </p:spTgt>
                                        </p:tgtEl>
                                        <p:attrNameLst>
                                          <p:attrName>ppt_x</p:attrName>
                                        </p:attrNameLst>
                                      </p:cBhvr>
                                      <p:tavLst>
                                        <p:tav tm="0">
                                          <p:val>
                                            <p:strVal val="#ppt_x"/>
                                          </p:val>
                                        </p:tav>
                                        <p:tav tm="100000">
                                          <p:val>
                                            <p:strVal val="#ppt_x"/>
                                          </p:val>
                                        </p:tav>
                                      </p:tavLst>
                                    </p:anim>
                                    <p:anim calcmode="lin" valueType="num">
                                      <p:cBhvr additive="repl">
                                        <p:cTn id="88" dur="1000" fill="hold"/>
                                        <p:tgtEl>
                                          <p:spTgt spid="137">
                                            <p:txEl>
                                              <p:pRg st="0" end="0"/>
                                            </p:txEl>
                                          </p:spTgt>
                                        </p:tgtEl>
                                        <p:attrNameLst>
                                          <p:attrName>ppt_y</p:attrName>
                                        </p:attrNameLst>
                                      </p:cBhvr>
                                      <p:tavLst>
                                        <p:tav tm="0">
                                          <p:val>
                                            <p:strVal val="#ppt_y+.1"/>
                                          </p:val>
                                        </p:tav>
                                        <p:tav tm="100000">
                                          <p:val>
                                            <p:strVal val="#ppt_y"/>
                                          </p:val>
                                        </p:tav>
                                      </p:tavLst>
                                    </p:anim>
                                  </p:childTnLst>
                                </p:cTn>
                              </p:par>
                              <p:par>
                                <p:cTn id="89" nodeType="withEffect" fill="hold" presetClass="entr" presetID="42">
                                  <p:stCondLst>
                                    <p:cond delay="0"/>
                                  </p:stCondLst>
                                  <p:childTnLst>
                                    <p:set>
                                      <p:cBhvr>
                                        <p:cTn id="90" dur="1" fill="hold">
                                          <p:stCondLst>
                                            <p:cond delay="0"/>
                                          </p:stCondLst>
                                        </p:cTn>
                                        <p:tgtEl>
                                          <p:spTgt spid="137">
                                            <p:txEl>
                                              <p:pRg st="1" end="1"/>
                                            </p:txEl>
                                          </p:spTgt>
                                        </p:tgtEl>
                                        <p:attrNameLst>
                                          <p:attrName>style.visibility</p:attrName>
                                        </p:attrNameLst>
                                      </p:cBhvr>
                                      <p:to>
                                        <p:strVal val="visible"/>
                                      </p:to>
                                    </p:set>
                                    <p:animEffect filter="fade" transition="in">
                                      <p:cBhvr additive="repl">
                                        <p:cTn id="91" dur="1000"/>
                                        <p:tgtEl>
                                          <p:spTgt spid="137">
                                            <p:txEl>
                                              <p:pRg st="1" end="1"/>
                                            </p:txEl>
                                          </p:spTgt>
                                        </p:tgtEl>
                                      </p:cBhvr>
                                    </p:animEffect>
                                    <p:anim calcmode="lin" valueType="num">
                                      <p:cBhvr additive="repl">
                                        <p:cTn id="92" dur="1000" fill="hold"/>
                                        <p:tgtEl>
                                          <p:spTgt spid="137">
                                            <p:txEl>
                                              <p:pRg st="1" end="1"/>
                                            </p:txEl>
                                          </p:spTgt>
                                        </p:tgtEl>
                                        <p:attrNameLst>
                                          <p:attrName>ppt_x</p:attrName>
                                        </p:attrNameLst>
                                      </p:cBhvr>
                                      <p:tavLst>
                                        <p:tav tm="0">
                                          <p:val>
                                            <p:strVal val="#ppt_x"/>
                                          </p:val>
                                        </p:tav>
                                        <p:tav tm="100000">
                                          <p:val>
                                            <p:strVal val="#ppt_x"/>
                                          </p:val>
                                        </p:tav>
                                      </p:tavLst>
                                    </p:anim>
                                    <p:anim calcmode="lin" valueType="num">
                                      <p:cBhvr additive="repl">
                                        <p:cTn id="93" dur="1000" fill="hold"/>
                                        <p:tgtEl>
                                          <p:spTgt spid="137">
                                            <p:txEl>
                                              <p:pRg st="1" end="1"/>
                                            </p:txEl>
                                          </p:spTgt>
                                        </p:tgtEl>
                                        <p:attrNameLst>
                                          <p:attrName>ppt_y</p:attrName>
                                        </p:attrNameLst>
                                      </p:cBhvr>
                                      <p:tavLst>
                                        <p:tav tm="0">
                                          <p:val>
                                            <p:strVal val="#ppt_y+.1"/>
                                          </p:val>
                                        </p:tav>
                                        <p:tav tm="100000">
                                          <p:val>
                                            <p:strVal val="#ppt_y"/>
                                          </p:val>
                                        </p:tav>
                                      </p:tavLst>
                                    </p:anim>
                                  </p:childTnLst>
                                </p:cTn>
                              </p:par>
                              <p:par>
                                <p:cTn id="94" nodeType="withEffect" fill="hold" presetClass="entr" presetID="42">
                                  <p:stCondLst>
                                    <p:cond delay="0"/>
                                  </p:stCondLst>
                                  <p:childTnLst>
                                    <p:set>
                                      <p:cBhvr>
                                        <p:cTn id="95" dur="1" fill="hold">
                                          <p:stCondLst>
                                            <p:cond delay="0"/>
                                          </p:stCondLst>
                                        </p:cTn>
                                        <p:tgtEl>
                                          <p:spTgt spid="137">
                                            <p:txEl>
                                              <p:pRg st="2" end="2"/>
                                            </p:txEl>
                                          </p:spTgt>
                                        </p:tgtEl>
                                        <p:attrNameLst>
                                          <p:attrName>style.visibility</p:attrName>
                                        </p:attrNameLst>
                                      </p:cBhvr>
                                      <p:to>
                                        <p:strVal val="visible"/>
                                      </p:to>
                                    </p:set>
                                    <p:animEffect filter="fade" transition="in">
                                      <p:cBhvr additive="repl">
                                        <p:cTn id="96" dur="1000"/>
                                        <p:tgtEl>
                                          <p:spTgt spid="137">
                                            <p:txEl>
                                              <p:pRg st="2" end="2"/>
                                            </p:txEl>
                                          </p:spTgt>
                                        </p:tgtEl>
                                      </p:cBhvr>
                                    </p:animEffect>
                                    <p:anim calcmode="lin" valueType="num">
                                      <p:cBhvr additive="repl">
                                        <p:cTn id="97" dur="1000" fill="hold"/>
                                        <p:tgtEl>
                                          <p:spTgt spid="137">
                                            <p:txEl>
                                              <p:pRg st="2" end="2"/>
                                            </p:txEl>
                                          </p:spTgt>
                                        </p:tgtEl>
                                        <p:attrNameLst>
                                          <p:attrName>ppt_x</p:attrName>
                                        </p:attrNameLst>
                                      </p:cBhvr>
                                      <p:tavLst>
                                        <p:tav tm="0">
                                          <p:val>
                                            <p:strVal val="#ppt_x"/>
                                          </p:val>
                                        </p:tav>
                                        <p:tav tm="100000">
                                          <p:val>
                                            <p:strVal val="#ppt_x"/>
                                          </p:val>
                                        </p:tav>
                                      </p:tavLst>
                                    </p:anim>
                                    <p:anim calcmode="lin" valueType="num">
                                      <p:cBhvr additive="repl">
                                        <p:cTn id="98" dur="1000" fill="hold"/>
                                        <p:tgtEl>
                                          <p:spTgt spid="13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nodeType="clickEffect" fill="hold" presetClass="entr" presetID="42">
                                  <p:stCondLst>
                                    <p:cond delay="0"/>
                                  </p:stCondLst>
                                  <p:childTnLst>
                                    <p:set>
                                      <p:cBhvr>
                                        <p:cTn id="102" dur="1" fill="hold">
                                          <p:stCondLst>
                                            <p:cond delay="0"/>
                                          </p:stCondLst>
                                        </p:cTn>
                                        <p:tgtEl>
                                          <p:spTgt spid="137">
                                            <p:txEl>
                                              <p:pRg st="3" end="3"/>
                                            </p:txEl>
                                          </p:spTgt>
                                        </p:tgtEl>
                                        <p:attrNameLst>
                                          <p:attrName>style.visibility</p:attrName>
                                        </p:attrNameLst>
                                      </p:cBhvr>
                                      <p:to>
                                        <p:strVal val="visible"/>
                                      </p:to>
                                    </p:set>
                                    <p:animEffect filter="fade" transition="in">
                                      <p:cBhvr additive="repl">
                                        <p:cTn id="103" dur="1000"/>
                                        <p:tgtEl>
                                          <p:spTgt spid="137">
                                            <p:txEl>
                                              <p:pRg st="3" end="3"/>
                                            </p:txEl>
                                          </p:spTgt>
                                        </p:tgtEl>
                                      </p:cBhvr>
                                    </p:animEffect>
                                    <p:anim calcmode="lin" valueType="num">
                                      <p:cBhvr additive="repl">
                                        <p:cTn id="104" dur="1000" fill="hold"/>
                                        <p:tgtEl>
                                          <p:spTgt spid="137">
                                            <p:txEl>
                                              <p:pRg st="3" end="3"/>
                                            </p:txEl>
                                          </p:spTgt>
                                        </p:tgtEl>
                                        <p:attrNameLst>
                                          <p:attrName>ppt_x</p:attrName>
                                        </p:attrNameLst>
                                      </p:cBhvr>
                                      <p:tavLst>
                                        <p:tav tm="0">
                                          <p:val>
                                            <p:strVal val="#ppt_x"/>
                                          </p:val>
                                        </p:tav>
                                        <p:tav tm="100000">
                                          <p:val>
                                            <p:strVal val="#ppt_x"/>
                                          </p:val>
                                        </p:tav>
                                      </p:tavLst>
                                    </p:anim>
                                    <p:anim calcmode="lin" valueType="num">
                                      <p:cBhvr additive="repl">
                                        <p:cTn id="105" dur="1000" fill="hold"/>
                                        <p:tgtEl>
                                          <p:spTgt spid="137">
                                            <p:txEl>
                                              <p:pRg st="3" end="3"/>
                                            </p:txEl>
                                          </p:spTgt>
                                        </p:tgtEl>
                                        <p:attrNameLst>
                                          <p:attrName>ppt_y</p:attrName>
                                        </p:attrNameLst>
                                      </p:cBhvr>
                                      <p:tavLst>
                                        <p:tav tm="0">
                                          <p:val>
                                            <p:strVal val="#ppt_y+.1"/>
                                          </p:val>
                                        </p:tav>
                                        <p:tav tm="100000">
                                          <p:val>
                                            <p:strVal val="#ppt_y"/>
                                          </p:val>
                                        </p:tav>
                                      </p:tavLst>
                                    </p:anim>
                                  </p:childTnLst>
                                </p:cTn>
                              </p:par>
                              <p:par>
                                <p:cTn id="106" nodeType="withEffect" fill="hold" presetClass="entr" presetID="42">
                                  <p:stCondLst>
                                    <p:cond delay="0"/>
                                  </p:stCondLst>
                                  <p:childTnLst>
                                    <p:set>
                                      <p:cBhvr>
                                        <p:cTn id="107" dur="1" fill="hold">
                                          <p:stCondLst>
                                            <p:cond delay="0"/>
                                          </p:stCondLst>
                                        </p:cTn>
                                        <p:tgtEl>
                                          <p:spTgt spid="137">
                                            <p:txEl>
                                              <p:pRg st="4" end="4"/>
                                            </p:txEl>
                                          </p:spTgt>
                                        </p:tgtEl>
                                        <p:attrNameLst>
                                          <p:attrName>style.visibility</p:attrName>
                                        </p:attrNameLst>
                                      </p:cBhvr>
                                      <p:to>
                                        <p:strVal val="visible"/>
                                      </p:to>
                                    </p:set>
                                    <p:animEffect filter="fade" transition="in">
                                      <p:cBhvr additive="repl">
                                        <p:cTn id="108" dur="1000"/>
                                        <p:tgtEl>
                                          <p:spTgt spid="137">
                                            <p:txEl>
                                              <p:pRg st="4" end="4"/>
                                            </p:txEl>
                                          </p:spTgt>
                                        </p:tgtEl>
                                      </p:cBhvr>
                                    </p:animEffect>
                                    <p:anim calcmode="lin" valueType="num">
                                      <p:cBhvr additive="repl">
                                        <p:cTn id="109" dur="1000" fill="hold"/>
                                        <p:tgtEl>
                                          <p:spTgt spid="137">
                                            <p:txEl>
                                              <p:pRg st="4" end="4"/>
                                            </p:txEl>
                                          </p:spTgt>
                                        </p:tgtEl>
                                        <p:attrNameLst>
                                          <p:attrName>ppt_x</p:attrName>
                                        </p:attrNameLst>
                                      </p:cBhvr>
                                      <p:tavLst>
                                        <p:tav tm="0">
                                          <p:val>
                                            <p:strVal val="#ppt_x"/>
                                          </p:val>
                                        </p:tav>
                                        <p:tav tm="100000">
                                          <p:val>
                                            <p:strVal val="#ppt_x"/>
                                          </p:val>
                                        </p:tav>
                                      </p:tavLst>
                                    </p:anim>
                                    <p:anim calcmode="lin" valueType="num">
                                      <p:cBhvr additive="repl">
                                        <p:cTn id="110" dur="1000" fill="hold"/>
                                        <p:tgtEl>
                                          <p:spTgt spid="137">
                                            <p:txEl>
                                              <p:pRg st="4" end="4"/>
                                            </p:txEl>
                                          </p:spTgt>
                                        </p:tgtEl>
                                        <p:attrNameLst>
                                          <p:attrName>ppt_y</p:attrName>
                                        </p:attrNameLst>
                                      </p:cBhvr>
                                      <p:tavLst>
                                        <p:tav tm="0">
                                          <p:val>
                                            <p:strVal val="#ppt_y+.1"/>
                                          </p:val>
                                        </p:tav>
                                        <p:tav tm="100000">
                                          <p:val>
                                            <p:strVal val="#ppt_y"/>
                                          </p:val>
                                        </p:tav>
                                      </p:tavLst>
                                    </p:anim>
                                  </p:childTnLst>
                                </p:cTn>
                              </p:par>
                              <p:par>
                                <p:cTn id="111" nodeType="withEffect" fill="hold" presetClass="entr" presetID="42">
                                  <p:stCondLst>
                                    <p:cond delay="0"/>
                                  </p:stCondLst>
                                  <p:childTnLst>
                                    <p:set>
                                      <p:cBhvr>
                                        <p:cTn id="112" dur="1" fill="hold">
                                          <p:stCondLst>
                                            <p:cond delay="0"/>
                                          </p:stCondLst>
                                        </p:cTn>
                                        <p:tgtEl>
                                          <p:spTgt spid="137">
                                            <p:txEl>
                                              <p:pRg st="5" end="5"/>
                                            </p:txEl>
                                          </p:spTgt>
                                        </p:tgtEl>
                                        <p:attrNameLst>
                                          <p:attrName>style.visibility</p:attrName>
                                        </p:attrNameLst>
                                      </p:cBhvr>
                                      <p:to>
                                        <p:strVal val="visible"/>
                                      </p:to>
                                    </p:set>
                                    <p:animEffect filter="fade" transition="in">
                                      <p:cBhvr additive="repl">
                                        <p:cTn id="113" dur="1000"/>
                                        <p:tgtEl>
                                          <p:spTgt spid="137">
                                            <p:txEl>
                                              <p:pRg st="5" end="5"/>
                                            </p:txEl>
                                          </p:spTgt>
                                        </p:tgtEl>
                                      </p:cBhvr>
                                    </p:animEffect>
                                    <p:anim calcmode="lin" valueType="num">
                                      <p:cBhvr additive="repl">
                                        <p:cTn id="114" dur="1000" fill="hold"/>
                                        <p:tgtEl>
                                          <p:spTgt spid="137">
                                            <p:txEl>
                                              <p:pRg st="5" end="5"/>
                                            </p:txEl>
                                          </p:spTgt>
                                        </p:tgtEl>
                                        <p:attrNameLst>
                                          <p:attrName>ppt_x</p:attrName>
                                        </p:attrNameLst>
                                      </p:cBhvr>
                                      <p:tavLst>
                                        <p:tav tm="0">
                                          <p:val>
                                            <p:strVal val="#ppt_x"/>
                                          </p:val>
                                        </p:tav>
                                        <p:tav tm="100000">
                                          <p:val>
                                            <p:strVal val="#ppt_x"/>
                                          </p:val>
                                        </p:tav>
                                      </p:tavLst>
                                    </p:anim>
                                    <p:anim calcmode="lin" valueType="num">
                                      <p:cBhvr additive="repl">
                                        <p:cTn id="115" dur="1000" fill="hold"/>
                                        <p:tgtEl>
                                          <p:spTgt spid="137">
                                            <p:txEl>
                                              <p:pRg st="5" end="5"/>
                                            </p:txEl>
                                          </p:spTgt>
                                        </p:tgtEl>
                                        <p:attrNameLst>
                                          <p:attrName>ppt_y</p:attrName>
                                        </p:attrNameLst>
                                      </p:cBhvr>
                                      <p:tavLst>
                                        <p:tav tm="0">
                                          <p:val>
                                            <p:strVal val="#ppt_y+.1"/>
                                          </p:val>
                                        </p:tav>
                                        <p:tav tm="100000">
                                          <p:val>
                                            <p:strVal val="#ppt_y"/>
                                          </p:val>
                                        </p:tav>
                                      </p:tavLst>
                                    </p:anim>
                                  </p:childTnLst>
                                </p:cTn>
                              </p:par>
                              <p:par>
                                <p:cTn id="116" nodeType="withEffect" fill="hold" presetClass="entr" presetID="42">
                                  <p:stCondLst>
                                    <p:cond delay="0"/>
                                  </p:stCondLst>
                                  <p:childTnLst>
                                    <p:set>
                                      <p:cBhvr>
                                        <p:cTn id="117" dur="1" fill="hold">
                                          <p:stCondLst>
                                            <p:cond delay="0"/>
                                          </p:stCondLst>
                                        </p:cTn>
                                        <p:tgtEl>
                                          <p:spTgt spid="137">
                                            <p:txEl>
                                              <p:pRg st="6" end="6"/>
                                            </p:txEl>
                                          </p:spTgt>
                                        </p:tgtEl>
                                        <p:attrNameLst>
                                          <p:attrName>style.visibility</p:attrName>
                                        </p:attrNameLst>
                                      </p:cBhvr>
                                      <p:to>
                                        <p:strVal val="visible"/>
                                      </p:to>
                                    </p:set>
                                    <p:animEffect filter="fade" transition="in">
                                      <p:cBhvr additive="repl">
                                        <p:cTn id="118" dur="1000"/>
                                        <p:tgtEl>
                                          <p:spTgt spid="137">
                                            <p:txEl>
                                              <p:pRg st="6" end="6"/>
                                            </p:txEl>
                                          </p:spTgt>
                                        </p:tgtEl>
                                      </p:cBhvr>
                                    </p:animEffect>
                                    <p:anim calcmode="lin" valueType="num">
                                      <p:cBhvr additive="repl">
                                        <p:cTn id="119" dur="1000" fill="hold"/>
                                        <p:tgtEl>
                                          <p:spTgt spid="137">
                                            <p:txEl>
                                              <p:pRg st="6" end="6"/>
                                            </p:txEl>
                                          </p:spTgt>
                                        </p:tgtEl>
                                        <p:attrNameLst>
                                          <p:attrName>ppt_x</p:attrName>
                                        </p:attrNameLst>
                                      </p:cBhvr>
                                      <p:tavLst>
                                        <p:tav tm="0">
                                          <p:val>
                                            <p:strVal val="#ppt_x"/>
                                          </p:val>
                                        </p:tav>
                                        <p:tav tm="100000">
                                          <p:val>
                                            <p:strVal val="#ppt_x"/>
                                          </p:val>
                                        </p:tav>
                                      </p:tavLst>
                                    </p:anim>
                                    <p:anim calcmode="lin" valueType="num">
                                      <p:cBhvr additive="repl">
                                        <p:cTn id="120" dur="1000" fill="hold"/>
                                        <p:tgtEl>
                                          <p:spTgt spid="137">
                                            <p:txEl>
                                              <p:pRg st="6" end="6"/>
                                            </p:txEl>
                                          </p:spTgt>
                                        </p:tgtEl>
                                        <p:attrNameLst>
                                          <p:attrName>ppt_y</p:attrName>
                                        </p:attrNameLst>
                                      </p:cBhvr>
                                      <p:tavLst>
                                        <p:tav tm="0">
                                          <p:val>
                                            <p:strVal val="#ppt_y+.1"/>
                                          </p:val>
                                        </p:tav>
                                        <p:tav tm="100000">
                                          <p:val>
                                            <p:strVal val="#ppt_y"/>
                                          </p:val>
                                        </p:tav>
                                      </p:tavLst>
                                    </p:anim>
                                  </p:childTnLst>
                                </p:cTn>
                              </p:par>
                              <p:par>
                                <p:cTn id="121" nodeType="withEffect" fill="hold" presetClass="entr" presetID="42">
                                  <p:stCondLst>
                                    <p:cond delay="0"/>
                                  </p:stCondLst>
                                  <p:childTnLst>
                                    <p:set>
                                      <p:cBhvr>
                                        <p:cTn id="122" dur="1" fill="hold">
                                          <p:stCondLst>
                                            <p:cond delay="0"/>
                                          </p:stCondLst>
                                        </p:cTn>
                                        <p:tgtEl>
                                          <p:spTgt spid="137">
                                            <p:txEl>
                                              <p:pRg st="7" end="7"/>
                                            </p:txEl>
                                          </p:spTgt>
                                        </p:tgtEl>
                                        <p:attrNameLst>
                                          <p:attrName>style.visibility</p:attrName>
                                        </p:attrNameLst>
                                      </p:cBhvr>
                                      <p:to>
                                        <p:strVal val="visible"/>
                                      </p:to>
                                    </p:set>
                                    <p:animEffect filter="fade" transition="in">
                                      <p:cBhvr additive="repl">
                                        <p:cTn id="123" dur="1000"/>
                                        <p:tgtEl>
                                          <p:spTgt spid="137">
                                            <p:txEl>
                                              <p:pRg st="7" end="7"/>
                                            </p:txEl>
                                          </p:spTgt>
                                        </p:tgtEl>
                                      </p:cBhvr>
                                    </p:animEffect>
                                    <p:anim calcmode="lin" valueType="num">
                                      <p:cBhvr additive="repl">
                                        <p:cTn id="124" dur="1000" fill="hold"/>
                                        <p:tgtEl>
                                          <p:spTgt spid="137">
                                            <p:txEl>
                                              <p:pRg st="7" end="7"/>
                                            </p:txEl>
                                          </p:spTgt>
                                        </p:tgtEl>
                                        <p:attrNameLst>
                                          <p:attrName>ppt_x</p:attrName>
                                        </p:attrNameLst>
                                      </p:cBhvr>
                                      <p:tavLst>
                                        <p:tav tm="0">
                                          <p:val>
                                            <p:strVal val="#ppt_x"/>
                                          </p:val>
                                        </p:tav>
                                        <p:tav tm="100000">
                                          <p:val>
                                            <p:strVal val="#ppt_x"/>
                                          </p:val>
                                        </p:tav>
                                      </p:tavLst>
                                    </p:anim>
                                    <p:anim calcmode="lin" valueType="num">
                                      <p:cBhvr additive="repl">
                                        <p:cTn id="125" dur="1000" fill="hold"/>
                                        <p:tgtEl>
                                          <p:spTgt spid="137">
                                            <p:txEl>
                                              <p:pRg st="7" end="7"/>
                                            </p:txEl>
                                          </p:spTgt>
                                        </p:tgtEl>
                                        <p:attrNameLst>
                                          <p:attrName>ppt_y</p:attrName>
                                        </p:attrNameLst>
                                      </p:cBhvr>
                                      <p:tavLst>
                                        <p:tav tm="0">
                                          <p:val>
                                            <p:strVal val="#ppt_y+.1"/>
                                          </p:val>
                                        </p:tav>
                                        <p:tav tm="100000">
                                          <p:val>
                                            <p:strVal val="#ppt_y"/>
                                          </p:val>
                                        </p:tav>
                                      </p:tavLst>
                                    </p:anim>
                                  </p:childTnLst>
                                </p:cTn>
                              </p:par>
                              <p:par>
                                <p:cTn id="126" nodeType="withEffect" fill="hold" presetClass="entr" presetID="42">
                                  <p:stCondLst>
                                    <p:cond delay="0"/>
                                  </p:stCondLst>
                                  <p:childTnLst>
                                    <p:set>
                                      <p:cBhvr>
                                        <p:cTn id="127" dur="1" fill="hold">
                                          <p:stCondLst>
                                            <p:cond delay="0"/>
                                          </p:stCondLst>
                                        </p:cTn>
                                        <p:tgtEl>
                                          <p:spTgt spid="137">
                                            <p:txEl>
                                              <p:pRg st="8" end="8"/>
                                            </p:txEl>
                                          </p:spTgt>
                                        </p:tgtEl>
                                        <p:attrNameLst>
                                          <p:attrName>style.visibility</p:attrName>
                                        </p:attrNameLst>
                                      </p:cBhvr>
                                      <p:to>
                                        <p:strVal val="visible"/>
                                      </p:to>
                                    </p:set>
                                    <p:animEffect filter="fade" transition="in">
                                      <p:cBhvr additive="repl">
                                        <p:cTn id="128" dur="1000"/>
                                        <p:tgtEl>
                                          <p:spTgt spid="137">
                                            <p:txEl>
                                              <p:pRg st="8" end="8"/>
                                            </p:txEl>
                                          </p:spTgt>
                                        </p:tgtEl>
                                      </p:cBhvr>
                                    </p:animEffect>
                                    <p:anim calcmode="lin" valueType="num">
                                      <p:cBhvr additive="repl">
                                        <p:cTn id="129" dur="1000" fill="hold"/>
                                        <p:tgtEl>
                                          <p:spTgt spid="137">
                                            <p:txEl>
                                              <p:pRg st="8" end="8"/>
                                            </p:txEl>
                                          </p:spTgt>
                                        </p:tgtEl>
                                        <p:attrNameLst>
                                          <p:attrName>ppt_x</p:attrName>
                                        </p:attrNameLst>
                                      </p:cBhvr>
                                      <p:tavLst>
                                        <p:tav tm="0">
                                          <p:val>
                                            <p:strVal val="#ppt_x"/>
                                          </p:val>
                                        </p:tav>
                                        <p:tav tm="100000">
                                          <p:val>
                                            <p:strVal val="#ppt_x"/>
                                          </p:val>
                                        </p:tav>
                                      </p:tavLst>
                                    </p:anim>
                                    <p:anim calcmode="lin" valueType="num">
                                      <p:cBhvr additive="repl">
                                        <p:cTn id="130" dur="1000" fill="hold"/>
                                        <p:tgtEl>
                                          <p:spTgt spid="137">
                                            <p:txEl>
                                              <p:pRg st="8" end="8"/>
                                            </p:txEl>
                                          </p:spTgt>
                                        </p:tgtEl>
                                        <p:attrNameLst>
                                          <p:attrName>ppt_y</p:attrName>
                                        </p:attrNameLst>
                                      </p:cBhvr>
                                      <p:tavLst>
                                        <p:tav tm="0">
                                          <p:val>
                                            <p:strVal val="#ppt_y+.1"/>
                                          </p:val>
                                        </p:tav>
                                        <p:tav tm="100000">
                                          <p:val>
                                            <p:strVal val="#ppt_y"/>
                                          </p:val>
                                        </p:tav>
                                      </p:tavLst>
                                    </p:anim>
                                  </p:childTnLst>
                                </p:cTn>
                              </p:par>
                              <p:par>
                                <p:cTn id="131" nodeType="withEffect" fill="hold" presetClass="entr" presetID="42">
                                  <p:stCondLst>
                                    <p:cond delay="0"/>
                                  </p:stCondLst>
                                  <p:childTnLst>
                                    <p:set>
                                      <p:cBhvr>
                                        <p:cTn id="132" dur="1" fill="hold">
                                          <p:stCondLst>
                                            <p:cond delay="0"/>
                                          </p:stCondLst>
                                        </p:cTn>
                                        <p:tgtEl>
                                          <p:spTgt spid="137">
                                            <p:txEl>
                                              <p:pRg st="9" end="9"/>
                                            </p:txEl>
                                          </p:spTgt>
                                        </p:tgtEl>
                                        <p:attrNameLst>
                                          <p:attrName>style.visibility</p:attrName>
                                        </p:attrNameLst>
                                      </p:cBhvr>
                                      <p:to>
                                        <p:strVal val="visible"/>
                                      </p:to>
                                    </p:set>
                                    <p:animEffect filter="fade" transition="in">
                                      <p:cBhvr additive="repl">
                                        <p:cTn id="133" dur="1000"/>
                                        <p:tgtEl>
                                          <p:spTgt spid="137">
                                            <p:txEl>
                                              <p:pRg st="9" end="9"/>
                                            </p:txEl>
                                          </p:spTgt>
                                        </p:tgtEl>
                                      </p:cBhvr>
                                    </p:animEffect>
                                    <p:anim calcmode="lin" valueType="num">
                                      <p:cBhvr additive="repl">
                                        <p:cTn id="134" dur="1000" fill="hold"/>
                                        <p:tgtEl>
                                          <p:spTgt spid="137">
                                            <p:txEl>
                                              <p:pRg st="9" end="9"/>
                                            </p:txEl>
                                          </p:spTgt>
                                        </p:tgtEl>
                                        <p:attrNameLst>
                                          <p:attrName>ppt_x</p:attrName>
                                        </p:attrNameLst>
                                      </p:cBhvr>
                                      <p:tavLst>
                                        <p:tav tm="0">
                                          <p:val>
                                            <p:strVal val="#ppt_x"/>
                                          </p:val>
                                        </p:tav>
                                        <p:tav tm="100000">
                                          <p:val>
                                            <p:strVal val="#ppt_x"/>
                                          </p:val>
                                        </p:tav>
                                      </p:tavLst>
                                    </p:anim>
                                    <p:anim calcmode="lin" valueType="num">
                                      <p:cBhvr additive="repl">
                                        <p:cTn id="135" dur="1000" fill="hold"/>
                                        <p:tgtEl>
                                          <p:spTgt spid="137">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457200" y="704160"/>
            <a:ext cx="8229240" cy="667080"/>
          </a:xfrm>
          <a:prstGeom prst="rect">
            <a:avLst/>
          </a:prstGeom>
          <a:noFill/>
          <a:ln w="0">
            <a:noFill/>
          </a:ln>
        </p:spPr>
        <p:txBody>
          <a:bodyPr lIns="0" rIns="0" tIns="45000" bIns="0" anchor="b">
            <a:normAutofit fontScale="92500" lnSpcReduction="19999"/>
          </a:bodyPr>
          <a:p>
            <a:pPr indent="0">
              <a:lnSpc>
                <a:spcPct val="100000"/>
              </a:lnSpc>
              <a:buNone/>
            </a:pPr>
            <a:r>
              <a:rPr b="0" lang="en-IN" sz="5000" strike="noStrike" u="none">
                <a:solidFill>
                  <a:schemeClr val="dk2"/>
                </a:solidFill>
                <a:effectLst/>
                <a:uFillTx/>
                <a:latin typeface="Calibri"/>
              </a:rPr>
              <a:t>Solution???</a:t>
            </a:r>
            <a:endParaRPr b="0" lang="en-US" sz="5000" strike="noStrike" u="none">
              <a:solidFill>
                <a:schemeClr val="dk1"/>
              </a:solidFill>
              <a:effectLst/>
              <a:uFillTx/>
              <a:latin typeface="Constantia"/>
            </a:endParaRPr>
          </a:p>
        </p:txBody>
      </p:sp>
      <p:sp>
        <p:nvSpPr>
          <p:cNvPr id="252" name="PlaceHolder 2"/>
          <p:cNvSpPr>
            <a:spLocks noGrp="1"/>
          </p:cNvSpPr>
          <p:nvPr>
            <p:ph/>
          </p:nvPr>
        </p:nvSpPr>
        <p:spPr>
          <a:xfrm>
            <a:off x="457200" y="137160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Containers</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Containers solve this problem with two pieces: a container engine and a container image, which is a package of an application and its dependencies.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container engine runs applications in containers isolating it from other applications running on the host machine.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This removes the need to run a separate operating system for each application, allowing for higher resource utilization and lower costs.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265" dur="indefinite" restart="never" nodeType="tmRoot">
          <p:childTnLst>
            <p:seq>
              <p:cTn id="1266" dur="indefinite" nodeType="mainSeq">
                <p:childTnLst>
                  <p:par>
                    <p:cTn id="1267" fill="hold">
                      <p:stCondLst>
                        <p:cond delay="indefinite"/>
                      </p:stCondLst>
                      <p:childTnLst>
                        <p:par>
                          <p:cTn id="1268" fill="hold">
                            <p:stCondLst>
                              <p:cond delay="0"/>
                            </p:stCondLst>
                            <p:childTnLst>
                              <p:par>
                                <p:cTn id="1269" nodeType="clickEffect" fill="hold" presetClass="entr" presetID="42">
                                  <p:stCondLst>
                                    <p:cond delay="0"/>
                                  </p:stCondLst>
                                  <p:childTnLst>
                                    <p:set>
                                      <p:cBhvr>
                                        <p:cTn id="1270" dur="1" fill="hold">
                                          <p:stCondLst>
                                            <p:cond delay="0"/>
                                          </p:stCondLst>
                                        </p:cTn>
                                        <p:tgtEl>
                                          <p:spTgt spid="252">
                                            <p:txEl>
                                              <p:pRg st="0" end="0"/>
                                            </p:txEl>
                                          </p:spTgt>
                                        </p:tgtEl>
                                        <p:attrNameLst>
                                          <p:attrName>style.visibility</p:attrName>
                                        </p:attrNameLst>
                                      </p:cBhvr>
                                      <p:to>
                                        <p:strVal val="visible"/>
                                      </p:to>
                                    </p:set>
                                    <p:animEffect filter="fade" transition="in">
                                      <p:cBhvr additive="repl">
                                        <p:cTn id="1271" dur="1000"/>
                                        <p:tgtEl>
                                          <p:spTgt spid="252">
                                            <p:txEl>
                                              <p:pRg st="0" end="0"/>
                                            </p:txEl>
                                          </p:spTgt>
                                        </p:tgtEl>
                                      </p:cBhvr>
                                    </p:animEffect>
                                    <p:anim calcmode="lin" valueType="num">
                                      <p:cBhvr additive="repl">
                                        <p:cTn id="1272" dur="1000" fill="hold"/>
                                        <p:tgtEl>
                                          <p:spTgt spid="252">
                                            <p:txEl>
                                              <p:pRg st="0" end="0"/>
                                            </p:txEl>
                                          </p:spTgt>
                                        </p:tgtEl>
                                        <p:attrNameLst>
                                          <p:attrName>ppt_x</p:attrName>
                                        </p:attrNameLst>
                                      </p:cBhvr>
                                      <p:tavLst>
                                        <p:tav tm="0">
                                          <p:val>
                                            <p:strVal val="#ppt_x"/>
                                          </p:val>
                                        </p:tav>
                                        <p:tav tm="100000">
                                          <p:val>
                                            <p:strVal val="#ppt_x"/>
                                          </p:val>
                                        </p:tav>
                                      </p:tavLst>
                                    </p:anim>
                                    <p:anim calcmode="lin" valueType="num">
                                      <p:cBhvr additive="repl">
                                        <p:cTn id="1273" dur="1000" fill="hold"/>
                                        <p:tgtEl>
                                          <p:spTgt spid="25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274" fill="hold">
                      <p:stCondLst>
                        <p:cond delay="indefinite"/>
                      </p:stCondLst>
                      <p:childTnLst>
                        <p:par>
                          <p:cTn id="1275" fill="hold">
                            <p:stCondLst>
                              <p:cond delay="0"/>
                            </p:stCondLst>
                            <p:childTnLst>
                              <p:par>
                                <p:cTn id="1276" nodeType="clickEffect" fill="hold" presetClass="entr" presetID="42">
                                  <p:stCondLst>
                                    <p:cond delay="0"/>
                                  </p:stCondLst>
                                  <p:childTnLst>
                                    <p:set>
                                      <p:cBhvr>
                                        <p:cTn id="1277" dur="1" fill="hold">
                                          <p:stCondLst>
                                            <p:cond delay="0"/>
                                          </p:stCondLst>
                                        </p:cTn>
                                        <p:tgtEl>
                                          <p:spTgt spid="252">
                                            <p:txEl>
                                              <p:pRg st="1" end="1"/>
                                            </p:txEl>
                                          </p:spTgt>
                                        </p:tgtEl>
                                        <p:attrNameLst>
                                          <p:attrName>style.visibility</p:attrName>
                                        </p:attrNameLst>
                                      </p:cBhvr>
                                      <p:to>
                                        <p:strVal val="visible"/>
                                      </p:to>
                                    </p:set>
                                    <p:animEffect filter="fade" transition="in">
                                      <p:cBhvr additive="repl">
                                        <p:cTn id="1278" dur="1000"/>
                                        <p:tgtEl>
                                          <p:spTgt spid="252">
                                            <p:txEl>
                                              <p:pRg st="1" end="1"/>
                                            </p:txEl>
                                          </p:spTgt>
                                        </p:tgtEl>
                                      </p:cBhvr>
                                    </p:animEffect>
                                    <p:anim calcmode="lin" valueType="num">
                                      <p:cBhvr additive="repl">
                                        <p:cTn id="1279" dur="1000" fill="hold"/>
                                        <p:tgtEl>
                                          <p:spTgt spid="252">
                                            <p:txEl>
                                              <p:pRg st="1" end="1"/>
                                            </p:txEl>
                                          </p:spTgt>
                                        </p:tgtEl>
                                        <p:attrNameLst>
                                          <p:attrName>ppt_x</p:attrName>
                                        </p:attrNameLst>
                                      </p:cBhvr>
                                      <p:tavLst>
                                        <p:tav tm="0">
                                          <p:val>
                                            <p:strVal val="#ppt_x"/>
                                          </p:val>
                                        </p:tav>
                                        <p:tav tm="100000">
                                          <p:val>
                                            <p:strVal val="#ppt_x"/>
                                          </p:val>
                                        </p:tav>
                                      </p:tavLst>
                                    </p:anim>
                                    <p:anim calcmode="lin" valueType="num">
                                      <p:cBhvr additive="repl">
                                        <p:cTn id="1280" dur="1000" fill="hold"/>
                                        <p:tgtEl>
                                          <p:spTgt spid="25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281" fill="hold">
                      <p:stCondLst>
                        <p:cond delay="indefinite"/>
                      </p:stCondLst>
                      <p:childTnLst>
                        <p:par>
                          <p:cTn id="1282" fill="hold">
                            <p:stCondLst>
                              <p:cond delay="0"/>
                            </p:stCondLst>
                            <p:childTnLst>
                              <p:par>
                                <p:cTn id="1283" nodeType="clickEffect" fill="hold" presetClass="entr" presetID="42">
                                  <p:stCondLst>
                                    <p:cond delay="0"/>
                                  </p:stCondLst>
                                  <p:childTnLst>
                                    <p:set>
                                      <p:cBhvr>
                                        <p:cTn id="1284" dur="1" fill="hold">
                                          <p:stCondLst>
                                            <p:cond delay="0"/>
                                          </p:stCondLst>
                                        </p:cTn>
                                        <p:tgtEl>
                                          <p:spTgt spid="252">
                                            <p:txEl>
                                              <p:pRg st="2" end="2"/>
                                            </p:txEl>
                                          </p:spTgt>
                                        </p:tgtEl>
                                        <p:attrNameLst>
                                          <p:attrName>style.visibility</p:attrName>
                                        </p:attrNameLst>
                                      </p:cBhvr>
                                      <p:to>
                                        <p:strVal val="visible"/>
                                      </p:to>
                                    </p:set>
                                    <p:animEffect filter="fade" transition="in">
                                      <p:cBhvr additive="repl">
                                        <p:cTn id="1285" dur="1000"/>
                                        <p:tgtEl>
                                          <p:spTgt spid="252">
                                            <p:txEl>
                                              <p:pRg st="2" end="2"/>
                                            </p:txEl>
                                          </p:spTgt>
                                        </p:tgtEl>
                                      </p:cBhvr>
                                    </p:animEffect>
                                    <p:anim calcmode="lin" valueType="num">
                                      <p:cBhvr additive="repl">
                                        <p:cTn id="1286" dur="1000" fill="hold"/>
                                        <p:tgtEl>
                                          <p:spTgt spid="252">
                                            <p:txEl>
                                              <p:pRg st="2" end="2"/>
                                            </p:txEl>
                                          </p:spTgt>
                                        </p:tgtEl>
                                        <p:attrNameLst>
                                          <p:attrName>ppt_x</p:attrName>
                                        </p:attrNameLst>
                                      </p:cBhvr>
                                      <p:tavLst>
                                        <p:tav tm="0">
                                          <p:val>
                                            <p:strVal val="#ppt_x"/>
                                          </p:val>
                                        </p:tav>
                                        <p:tav tm="100000">
                                          <p:val>
                                            <p:strVal val="#ppt_x"/>
                                          </p:val>
                                        </p:tav>
                                      </p:tavLst>
                                    </p:anim>
                                    <p:anim calcmode="lin" valueType="num">
                                      <p:cBhvr additive="repl">
                                        <p:cTn id="1287" dur="1000" fill="hold"/>
                                        <p:tgtEl>
                                          <p:spTgt spid="25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288" fill="hold">
                      <p:stCondLst>
                        <p:cond delay="indefinite"/>
                      </p:stCondLst>
                      <p:childTnLst>
                        <p:par>
                          <p:cTn id="1289" fill="hold">
                            <p:stCondLst>
                              <p:cond delay="0"/>
                            </p:stCondLst>
                            <p:childTnLst>
                              <p:par>
                                <p:cTn id="1290" nodeType="clickEffect" fill="hold" presetClass="entr" presetID="42">
                                  <p:stCondLst>
                                    <p:cond delay="0"/>
                                  </p:stCondLst>
                                  <p:childTnLst>
                                    <p:set>
                                      <p:cBhvr>
                                        <p:cTn id="1291" dur="1" fill="hold">
                                          <p:stCondLst>
                                            <p:cond delay="0"/>
                                          </p:stCondLst>
                                        </p:cTn>
                                        <p:tgtEl>
                                          <p:spTgt spid="252">
                                            <p:txEl>
                                              <p:pRg st="3" end="3"/>
                                            </p:txEl>
                                          </p:spTgt>
                                        </p:tgtEl>
                                        <p:attrNameLst>
                                          <p:attrName>style.visibility</p:attrName>
                                        </p:attrNameLst>
                                      </p:cBhvr>
                                      <p:to>
                                        <p:strVal val="visible"/>
                                      </p:to>
                                    </p:set>
                                    <p:animEffect filter="fade" transition="in">
                                      <p:cBhvr additive="repl">
                                        <p:cTn id="1292" dur="1000"/>
                                        <p:tgtEl>
                                          <p:spTgt spid="252">
                                            <p:txEl>
                                              <p:pRg st="3" end="3"/>
                                            </p:txEl>
                                          </p:spTgt>
                                        </p:tgtEl>
                                      </p:cBhvr>
                                    </p:animEffect>
                                    <p:anim calcmode="lin" valueType="num">
                                      <p:cBhvr additive="repl">
                                        <p:cTn id="1293" dur="1000" fill="hold"/>
                                        <p:tgtEl>
                                          <p:spTgt spid="252">
                                            <p:txEl>
                                              <p:pRg st="3" end="3"/>
                                            </p:txEl>
                                          </p:spTgt>
                                        </p:tgtEl>
                                        <p:attrNameLst>
                                          <p:attrName>ppt_x</p:attrName>
                                        </p:attrNameLst>
                                      </p:cBhvr>
                                      <p:tavLst>
                                        <p:tav tm="0">
                                          <p:val>
                                            <p:strVal val="#ppt_x"/>
                                          </p:val>
                                        </p:tav>
                                        <p:tav tm="100000">
                                          <p:val>
                                            <p:strVal val="#ppt_x"/>
                                          </p:val>
                                        </p:tav>
                                      </p:tavLst>
                                    </p:anim>
                                    <p:anim calcmode="lin" valueType="num">
                                      <p:cBhvr additive="repl">
                                        <p:cTn id="1294" dur="1000" fill="hold"/>
                                        <p:tgtEl>
                                          <p:spTgt spid="25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3" name="Picture 2" descr=""/>
          <p:cNvPicPr/>
          <p:nvPr/>
        </p:nvPicPr>
        <p:blipFill>
          <a:blip r:embed="rId1"/>
          <a:stretch/>
        </p:blipFill>
        <p:spPr>
          <a:xfrm>
            <a:off x="290520" y="914400"/>
            <a:ext cx="8562600" cy="5257440"/>
          </a:xfrm>
          <a:prstGeom prst="rect">
            <a:avLst/>
          </a:prstGeom>
          <a:noFill/>
          <a:ln w="0">
            <a:noFill/>
          </a:ln>
        </p:spPr>
      </p:pic>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PlaceHolder 1"/>
          <p:cNvSpPr>
            <a:spLocks noGrp="1"/>
          </p:cNvSpPr>
          <p:nvPr>
            <p:ph type="title"/>
          </p:nvPr>
        </p:nvSpPr>
        <p:spPr>
          <a:xfrm>
            <a:off x="457200" y="704160"/>
            <a:ext cx="8229240" cy="81972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What is Docker?</a:t>
            </a:r>
            <a:endParaRPr b="0" lang="en-US" sz="5000" strike="noStrike" u="none">
              <a:solidFill>
                <a:schemeClr val="dk1"/>
              </a:solidFill>
              <a:effectLst/>
              <a:uFillTx/>
              <a:latin typeface="Constantia"/>
            </a:endParaRPr>
          </a:p>
        </p:txBody>
      </p:sp>
      <p:sp>
        <p:nvSpPr>
          <p:cNvPr id="255" name="PlaceHolder 2"/>
          <p:cNvSpPr>
            <a:spLocks noGrp="1"/>
          </p:cNvSpPr>
          <p:nvPr>
            <p:ph/>
          </p:nvPr>
        </p:nvSpPr>
        <p:spPr>
          <a:xfrm>
            <a:off x="457200" y="1447920"/>
            <a:ext cx="8686440" cy="4723920"/>
          </a:xfrm>
          <a:prstGeom prst="rect">
            <a:avLst/>
          </a:prstGeom>
          <a:noFill/>
          <a:ln w="0">
            <a:noFill/>
          </a:ln>
        </p:spPr>
        <p:txBody>
          <a:bodyPr lIns="90000" rIns="90000" tIns="45000" bIns="45000" anchor="t">
            <a:norm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Docker was first introduced to the world—with no pre-announcement and little fan‐ fare—by Solomon Hykes, founder and CEO of dotCloud, in a five-minute lightning talk at the Python Developers Conference in Santa Clara, California, on March 15, 2013.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At the time of this announcement, only about 40 people outside dotCloud been given the opportunity to play with Docker.</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295" dur="indefinite" restart="never" nodeType="tmRoot">
          <p:childTnLst>
            <p:seq>
              <p:cTn id="1296" dur="indefinite" nodeType="mainSeq">
                <p:childTnLst>
                  <p:par>
                    <p:cTn id="1297" fill="hold">
                      <p:stCondLst>
                        <p:cond delay="indefinite"/>
                      </p:stCondLst>
                      <p:childTnLst>
                        <p:par>
                          <p:cTn id="1298" fill="hold">
                            <p:stCondLst>
                              <p:cond delay="0"/>
                            </p:stCondLst>
                            <p:childTnLst>
                              <p:par>
                                <p:cTn id="1299" nodeType="clickEffect" fill="hold" presetClass="entr" presetID="42">
                                  <p:stCondLst>
                                    <p:cond delay="0"/>
                                  </p:stCondLst>
                                  <p:childTnLst>
                                    <p:set>
                                      <p:cBhvr>
                                        <p:cTn id="1300" dur="1" fill="hold">
                                          <p:stCondLst>
                                            <p:cond delay="0"/>
                                          </p:stCondLst>
                                        </p:cTn>
                                        <p:tgtEl>
                                          <p:spTgt spid="255">
                                            <p:txEl>
                                              <p:pRg st="0" end="0"/>
                                            </p:txEl>
                                          </p:spTgt>
                                        </p:tgtEl>
                                        <p:attrNameLst>
                                          <p:attrName>style.visibility</p:attrName>
                                        </p:attrNameLst>
                                      </p:cBhvr>
                                      <p:to>
                                        <p:strVal val="visible"/>
                                      </p:to>
                                    </p:set>
                                    <p:animEffect filter="fade" transition="in">
                                      <p:cBhvr additive="repl">
                                        <p:cTn id="1301" dur="1000"/>
                                        <p:tgtEl>
                                          <p:spTgt spid="255">
                                            <p:txEl>
                                              <p:pRg st="0" end="0"/>
                                            </p:txEl>
                                          </p:spTgt>
                                        </p:tgtEl>
                                      </p:cBhvr>
                                    </p:animEffect>
                                    <p:anim calcmode="lin" valueType="num">
                                      <p:cBhvr additive="repl">
                                        <p:cTn id="1302" dur="1000" fill="hold"/>
                                        <p:tgtEl>
                                          <p:spTgt spid="255">
                                            <p:txEl>
                                              <p:pRg st="0" end="0"/>
                                            </p:txEl>
                                          </p:spTgt>
                                        </p:tgtEl>
                                        <p:attrNameLst>
                                          <p:attrName>ppt_x</p:attrName>
                                        </p:attrNameLst>
                                      </p:cBhvr>
                                      <p:tavLst>
                                        <p:tav tm="0">
                                          <p:val>
                                            <p:strVal val="#ppt_x"/>
                                          </p:val>
                                        </p:tav>
                                        <p:tav tm="100000">
                                          <p:val>
                                            <p:strVal val="#ppt_x"/>
                                          </p:val>
                                        </p:tav>
                                      </p:tavLst>
                                    </p:anim>
                                    <p:anim calcmode="lin" valueType="num">
                                      <p:cBhvr additive="repl">
                                        <p:cTn id="1303" dur="1000" fill="hold"/>
                                        <p:tgtEl>
                                          <p:spTgt spid="2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04" fill="hold">
                      <p:stCondLst>
                        <p:cond delay="indefinite"/>
                      </p:stCondLst>
                      <p:childTnLst>
                        <p:par>
                          <p:cTn id="1305" fill="hold">
                            <p:stCondLst>
                              <p:cond delay="0"/>
                            </p:stCondLst>
                            <p:childTnLst>
                              <p:par>
                                <p:cTn id="1306" nodeType="clickEffect" fill="hold" presetClass="entr" presetID="42">
                                  <p:stCondLst>
                                    <p:cond delay="0"/>
                                  </p:stCondLst>
                                  <p:childTnLst>
                                    <p:set>
                                      <p:cBhvr>
                                        <p:cTn id="1307" dur="1" fill="hold">
                                          <p:stCondLst>
                                            <p:cond delay="0"/>
                                          </p:stCondLst>
                                        </p:cTn>
                                        <p:tgtEl>
                                          <p:spTgt spid="255">
                                            <p:txEl>
                                              <p:pRg st="1" end="1"/>
                                            </p:txEl>
                                          </p:spTgt>
                                        </p:tgtEl>
                                        <p:attrNameLst>
                                          <p:attrName>style.visibility</p:attrName>
                                        </p:attrNameLst>
                                      </p:cBhvr>
                                      <p:to>
                                        <p:strVal val="visible"/>
                                      </p:to>
                                    </p:set>
                                    <p:animEffect filter="fade" transition="in">
                                      <p:cBhvr additive="repl">
                                        <p:cTn id="1308" dur="1000"/>
                                        <p:tgtEl>
                                          <p:spTgt spid="255">
                                            <p:txEl>
                                              <p:pRg st="1" end="1"/>
                                            </p:txEl>
                                          </p:spTgt>
                                        </p:tgtEl>
                                      </p:cBhvr>
                                    </p:animEffect>
                                    <p:anim calcmode="lin" valueType="num">
                                      <p:cBhvr additive="repl">
                                        <p:cTn id="1309" dur="1000" fill="hold"/>
                                        <p:tgtEl>
                                          <p:spTgt spid="255">
                                            <p:txEl>
                                              <p:pRg st="1" end="1"/>
                                            </p:txEl>
                                          </p:spTgt>
                                        </p:tgtEl>
                                        <p:attrNameLst>
                                          <p:attrName>ppt_x</p:attrName>
                                        </p:attrNameLst>
                                      </p:cBhvr>
                                      <p:tavLst>
                                        <p:tav tm="0">
                                          <p:val>
                                            <p:strVal val="#ppt_x"/>
                                          </p:val>
                                        </p:tav>
                                        <p:tav tm="100000">
                                          <p:val>
                                            <p:strVal val="#ppt_x"/>
                                          </p:val>
                                        </p:tav>
                                      </p:tavLst>
                                    </p:anim>
                                    <p:anim calcmode="lin" valueType="num">
                                      <p:cBhvr additive="repl">
                                        <p:cTn id="1310" dur="1000" fill="hold"/>
                                        <p:tgtEl>
                                          <p:spTgt spid="25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6"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257"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Docker is a tool that promises to easily encapsulate the process of creating a distributable artifact for any application, deploying it at scale into any environment, and streamlining the workflow and responsiveness of agile software organizations.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buNone/>
            </a:pPr>
            <a:endParaRPr b="0" lang="en-US" sz="5000" strike="noStrike" u="none">
              <a:solidFill>
                <a:schemeClr val="dk2"/>
              </a:solidFill>
              <a:effectLst/>
              <a:uFillTx/>
              <a:latin typeface="Calibri"/>
            </a:endParaRPr>
          </a:p>
        </p:txBody>
      </p:sp>
      <p:sp>
        <p:nvSpPr>
          <p:cNvPr id="259" name="PlaceHolder 2"/>
          <p:cNvSpPr>
            <a:spLocks noGrp="1"/>
          </p:cNvSpPr>
          <p:nvPr>
            <p:ph/>
          </p:nvPr>
        </p:nvSpPr>
        <p:spPr>
          <a:xfrm>
            <a:off x="457200" y="1935360"/>
            <a:ext cx="8229240" cy="4388760"/>
          </a:xfrm>
          <a:prstGeom prst="rect">
            <a:avLst/>
          </a:prstGeom>
          <a:noFill/>
          <a:ln w="0">
            <a:noFill/>
          </a:ln>
        </p:spPr>
        <p:txBody>
          <a:bodyPr lIns="90000" rIns="90000" tIns="45000" bIns="45000" anchor="t">
            <a:normAutofit fontScale="92500" lnSpcReduction="9999"/>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Responsible for revolutionizing container technology by providing a toolset to easily create container images of applications.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The underlying concept has been around longer than Docker’s technology, but it was not easy to do until Docker came out with its cohesive set of tools to accomplish it.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Docker consists of a few components: </a:t>
            </a:r>
            <a:endParaRPr b="0" lang="en-US" sz="26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a container runtime (called dockerd),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a container image builder (BuildKit), and </a:t>
            </a:r>
            <a:endParaRPr b="0" lang="en-US" sz="2400" strike="noStrike" u="none">
              <a:solidFill>
                <a:schemeClr val="dk1"/>
              </a:solidFill>
              <a:effectLst/>
              <a:uFillTx/>
              <a:latin typeface="Constantia"/>
            </a:endParaRPr>
          </a:p>
          <a:p>
            <a:pPr lvl="1" marL="640080" indent="-246960">
              <a:lnSpc>
                <a:spcPct val="100000"/>
              </a:lnSpc>
              <a:spcBef>
                <a:spcPts val="479"/>
              </a:spcBef>
              <a:buClr>
                <a:srgbClr val="0f6fc6"/>
              </a:buClr>
              <a:buSzPct val="85000"/>
              <a:buFont typeface="Wingdings" charset="2"/>
              <a:buChar char=""/>
            </a:pPr>
            <a:r>
              <a:rPr b="0" lang="en-US" sz="2400" strike="noStrike" u="none">
                <a:solidFill>
                  <a:schemeClr val="dk1"/>
                </a:solidFill>
                <a:effectLst/>
                <a:uFillTx/>
                <a:latin typeface="Constantia"/>
              </a:rPr>
              <a:t>a CLI that is used to work with the builder, containers, and the engine (called docker). </a:t>
            </a:r>
            <a:endParaRPr b="0" lang="en-US" sz="2400" strike="noStrike" u="none">
              <a:solidFill>
                <a:schemeClr val="dk1"/>
              </a:solidFill>
              <a:effectLst/>
              <a:uFillTx/>
              <a:latin typeface="Constantia"/>
            </a:endParaRPr>
          </a:p>
          <a:p>
            <a:pPr indent="0">
              <a:lnSpc>
                <a:spcPct val="100000"/>
              </a:lnSpc>
              <a:spcBef>
                <a:spcPts val="519"/>
              </a:spcBef>
              <a:buNone/>
            </a:pP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0"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Process Simplification</a:t>
            </a:r>
            <a:endParaRPr b="0" lang="en-US" sz="5000" strike="noStrike" u="none">
              <a:solidFill>
                <a:schemeClr val="dk1"/>
              </a:solidFill>
              <a:effectLst/>
              <a:uFillTx/>
              <a:latin typeface="Constantia"/>
            </a:endParaRPr>
          </a:p>
        </p:txBody>
      </p:sp>
      <p:sp>
        <p:nvSpPr>
          <p:cNvPr id="261" name="PlaceHolder 2"/>
          <p:cNvSpPr>
            <a:spLocks noGrp="1"/>
          </p:cNvSpPr>
          <p:nvPr>
            <p:ph/>
          </p:nvPr>
        </p:nvSpPr>
        <p:spPr>
          <a:xfrm>
            <a:off x="457200" y="1935360"/>
            <a:ext cx="8229240" cy="4388760"/>
          </a:xfrm>
          <a:prstGeom prst="rect">
            <a:avLst/>
          </a:prstGeom>
          <a:noFill/>
          <a:ln w="0">
            <a:noFill/>
          </a:ln>
        </p:spPr>
        <p:txBody>
          <a:bodyPr lIns="90000" rIns="90000" tIns="45000" bIns="45000" anchor="t">
            <a:norm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Docker can simplify both workflows and communication, and that usually starts with the deployment story. Traditionally, the cycle of getting an application to production often looks something like the following (illustrated in Figure 2-1):</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PlaceHolder 1"/>
          <p:cNvSpPr>
            <a:spLocks noGrp="1"/>
          </p:cNvSpPr>
          <p:nvPr>
            <p:ph/>
          </p:nvPr>
        </p:nvSpPr>
        <p:spPr>
          <a:xfrm>
            <a:off x="457200" y="1066680"/>
            <a:ext cx="8457840" cy="5181120"/>
          </a:xfrm>
          <a:prstGeom prst="rect">
            <a:avLst/>
          </a:prstGeom>
          <a:noFill/>
          <a:ln w="0">
            <a:noFill/>
          </a:ln>
        </p:spPr>
        <p:txBody>
          <a:bodyPr lIns="90000" rIns="90000" tIns="45000" bIns="45000" anchor="t">
            <a:normAutofit lnSpcReduction="9999"/>
          </a:bodyPr>
          <a:p>
            <a:pPr indent="0">
              <a:lnSpc>
                <a:spcPct val="100000"/>
              </a:lnSpc>
              <a:spcBef>
                <a:spcPts val="519"/>
              </a:spcBef>
              <a:buNone/>
              <a:tabLst>
                <a:tab algn="l" pos="0"/>
              </a:tabLst>
            </a:pPr>
            <a:r>
              <a:rPr b="0" lang="en-US" sz="2600" strike="noStrike" u="none">
                <a:solidFill>
                  <a:schemeClr val="dk1"/>
                </a:solidFill>
                <a:effectLst/>
                <a:uFillTx/>
                <a:latin typeface="Constantia"/>
              </a:rPr>
              <a:t>1. Application developers request resources from operations engineers. </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r>
              <a:rPr b="0" lang="en-US" sz="2600" strike="noStrike" u="none">
                <a:solidFill>
                  <a:schemeClr val="dk1"/>
                </a:solidFill>
                <a:effectLst/>
                <a:uFillTx/>
                <a:latin typeface="Constantia"/>
              </a:rPr>
              <a:t>2. Resources are provisioned and handed over to developers. </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r>
              <a:rPr b="0" lang="en-US" sz="2600" strike="noStrike" u="none">
                <a:solidFill>
                  <a:schemeClr val="dk1"/>
                </a:solidFill>
                <a:effectLst/>
                <a:uFillTx/>
                <a:latin typeface="Constantia"/>
              </a:rPr>
              <a:t>3. Developers script and tool their deployment. </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r>
              <a:rPr b="0" lang="en-US" sz="2600" strike="noStrike" u="none">
                <a:solidFill>
                  <a:schemeClr val="dk1"/>
                </a:solidFill>
                <a:effectLst/>
                <a:uFillTx/>
                <a:latin typeface="Constantia"/>
              </a:rPr>
              <a:t>4. Operations engineers and developers tweak the deployment repeatedly. </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r>
              <a:rPr b="0" lang="en-US" sz="2600" strike="noStrike" u="none">
                <a:solidFill>
                  <a:schemeClr val="dk1"/>
                </a:solidFill>
                <a:effectLst/>
                <a:uFillTx/>
                <a:latin typeface="Constantia"/>
              </a:rPr>
              <a:t>5. Additional application dependencies are discovered by developers. </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r>
              <a:rPr b="0" lang="en-US" sz="2600" strike="noStrike" u="none">
                <a:solidFill>
                  <a:schemeClr val="dk1"/>
                </a:solidFill>
                <a:effectLst/>
                <a:uFillTx/>
                <a:latin typeface="Constantia"/>
              </a:rPr>
              <a:t>6. Operations engineers work to install the additional requirements. </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r>
              <a:rPr b="0" lang="en-US" sz="2600" strike="noStrike" u="none">
                <a:solidFill>
                  <a:schemeClr val="dk1"/>
                </a:solidFill>
                <a:effectLst/>
                <a:uFillTx/>
                <a:latin typeface="Constantia"/>
              </a:rPr>
              <a:t>7. Loop over steps 5 and 6 N more times. </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r>
              <a:rPr b="0" lang="en-US" sz="2600" strike="noStrike" u="none">
                <a:solidFill>
                  <a:schemeClr val="dk1"/>
                </a:solidFill>
                <a:effectLst/>
                <a:uFillTx/>
                <a:latin typeface="Constantia"/>
              </a:rPr>
              <a:t>8. The application is deployed. </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311" dur="indefinite" restart="never" nodeType="tmRoot">
          <p:childTnLst>
            <p:seq>
              <p:cTn id="1312" dur="indefinite" nodeType="mainSeq">
                <p:childTnLst>
                  <p:par>
                    <p:cTn id="1313" fill="hold">
                      <p:stCondLst>
                        <p:cond delay="indefinite"/>
                      </p:stCondLst>
                      <p:childTnLst>
                        <p:par>
                          <p:cTn id="1314" fill="hold">
                            <p:stCondLst>
                              <p:cond delay="0"/>
                            </p:stCondLst>
                            <p:childTnLst>
                              <p:par>
                                <p:cTn id="1315" nodeType="clickEffect" fill="hold" presetClass="entr" presetID="42">
                                  <p:stCondLst>
                                    <p:cond delay="0"/>
                                  </p:stCondLst>
                                  <p:childTnLst>
                                    <p:set>
                                      <p:cBhvr>
                                        <p:cTn id="1316" dur="1" fill="hold">
                                          <p:stCondLst>
                                            <p:cond delay="0"/>
                                          </p:stCondLst>
                                        </p:cTn>
                                        <p:tgtEl>
                                          <p:spTgt spid="262">
                                            <p:txEl>
                                              <p:pRg st="0" end="0"/>
                                            </p:txEl>
                                          </p:spTgt>
                                        </p:tgtEl>
                                        <p:attrNameLst>
                                          <p:attrName>style.visibility</p:attrName>
                                        </p:attrNameLst>
                                      </p:cBhvr>
                                      <p:to>
                                        <p:strVal val="visible"/>
                                      </p:to>
                                    </p:set>
                                    <p:animEffect filter="fade" transition="in">
                                      <p:cBhvr additive="repl">
                                        <p:cTn id="1317" dur="1000"/>
                                        <p:tgtEl>
                                          <p:spTgt spid="262">
                                            <p:txEl>
                                              <p:pRg st="0" end="0"/>
                                            </p:txEl>
                                          </p:spTgt>
                                        </p:tgtEl>
                                      </p:cBhvr>
                                    </p:animEffect>
                                    <p:anim calcmode="lin" valueType="num">
                                      <p:cBhvr additive="repl">
                                        <p:cTn id="1318" dur="1000" fill="hold"/>
                                        <p:tgtEl>
                                          <p:spTgt spid="262">
                                            <p:txEl>
                                              <p:pRg st="0" end="0"/>
                                            </p:txEl>
                                          </p:spTgt>
                                        </p:tgtEl>
                                        <p:attrNameLst>
                                          <p:attrName>ppt_x</p:attrName>
                                        </p:attrNameLst>
                                      </p:cBhvr>
                                      <p:tavLst>
                                        <p:tav tm="0">
                                          <p:val>
                                            <p:strVal val="#ppt_x"/>
                                          </p:val>
                                        </p:tav>
                                        <p:tav tm="100000">
                                          <p:val>
                                            <p:strVal val="#ppt_x"/>
                                          </p:val>
                                        </p:tav>
                                      </p:tavLst>
                                    </p:anim>
                                    <p:anim calcmode="lin" valueType="num">
                                      <p:cBhvr additive="repl">
                                        <p:cTn id="1319" dur="1000" fill="hold"/>
                                        <p:tgtEl>
                                          <p:spTgt spid="2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20" fill="hold">
                      <p:stCondLst>
                        <p:cond delay="indefinite"/>
                      </p:stCondLst>
                      <p:childTnLst>
                        <p:par>
                          <p:cTn id="1321" fill="hold">
                            <p:stCondLst>
                              <p:cond delay="0"/>
                            </p:stCondLst>
                            <p:childTnLst>
                              <p:par>
                                <p:cTn id="1322" nodeType="clickEffect" fill="hold" presetClass="entr" presetID="42">
                                  <p:stCondLst>
                                    <p:cond delay="0"/>
                                  </p:stCondLst>
                                  <p:childTnLst>
                                    <p:set>
                                      <p:cBhvr>
                                        <p:cTn id="1323" dur="1" fill="hold">
                                          <p:stCondLst>
                                            <p:cond delay="0"/>
                                          </p:stCondLst>
                                        </p:cTn>
                                        <p:tgtEl>
                                          <p:spTgt spid="262">
                                            <p:txEl>
                                              <p:pRg st="1" end="1"/>
                                            </p:txEl>
                                          </p:spTgt>
                                        </p:tgtEl>
                                        <p:attrNameLst>
                                          <p:attrName>style.visibility</p:attrName>
                                        </p:attrNameLst>
                                      </p:cBhvr>
                                      <p:to>
                                        <p:strVal val="visible"/>
                                      </p:to>
                                    </p:set>
                                    <p:animEffect filter="fade" transition="in">
                                      <p:cBhvr additive="repl">
                                        <p:cTn id="1324" dur="1000"/>
                                        <p:tgtEl>
                                          <p:spTgt spid="262">
                                            <p:txEl>
                                              <p:pRg st="1" end="1"/>
                                            </p:txEl>
                                          </p:spTgt>
                                        </p:tgtEl>
                                      </p:cBhvr>
                                    </p:animEffect>
                                    <p:anim calcmode="lin" valueType="num">
                                      <p:cBhvr additive="repl">
                                        <p:cTn id="1325" dur="1000" fill="hold"/>
                                        <p:tgtEl>
                                          <p:spTgt spid="262">
                                            <p:txEl>
                                              <p:pRg st="1" end="1"/>
                                            </p:txEl>
                                          </p:spTgt>
                                        </p:tgtEl>
                                        <p:attrNameLst>
                                          <p:attrName>ppt_x</p:attrName>
                                        </p:attrNameLst>
                                      </p:cBhvr>
                                      <p:tavLst>
                                        <p:tav tm="0">
                                          <p:val>
                                            <p:strVal val="#ppt_x"/>
                                          </p:val>
                                        </p:tav>
                                        <p:tav tm="100000">
                                          <p:val>
                                            <p:strVal val="#ppt_x"/>
                                          </p:val>
                                        </p:tav>
                                      </p:tavLst>
                                    </p:anim>
                                    <p:anim calcmode="lin" valueType="num">
                                      <p:cBhvr additive="repl">
                                        <p:cTn id="1326" dur="1000" fill="hold"/>
                                        <p:tgtEl>
                                          <p:spTgt spid="2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27" fill="hold">
                      <p:stCondLst>
                        <p:cond delay="indefinite"/>
                      </p:stCondLst>
                      <p:childTnLst>
                        <p:par>
                          <p:cTn id="1328" fill="hold">
                            <p:stCondLst>
                              <p:cond delay="0"/>
                            </p:stCondLst>
                            <p:childTnLst>
                              <p:par>
                                <p:cTn id="1329" nodeType="clickEffect" fill="hold" presetClass="entr" presetID="42">
                                  <p:stCondLst>
                                    <p:cond delay="0"/>
                                  </p:stCondLst>
                                  <p:childTnLst>
                                    <p:set>
                                      <p:cBhvr>
                                        <p:cTn id="1330" dur="1" fill="hold">
                                          <p:stCondLst>
                                            <p:cond delay="0"/>
                                          </p:stCondLst>
                                        </p:cTn>
                                        <p:tgtEl>
                                          <p:spTgt spid="262">
                                            <p:txEl>
                                              <p:pRg st="2" end="2"/>
                                            </p:txEl>
                                          </p:spTgt>
                                        </p:tgtEl>
                                        <p:attrNameLst>
                                          <p:attrName>style.visibility</p:attrName>
                                        </p:attrNameLst>
                                      </p:cBhvr>
                                      <p:to>
                                        <p:strVal val="visible"/>
                                      </p:to>
                                    </p:set>
                                    <p:animEffect filter="fade" transition="in">
                                      <p:cBhvr additive="repl">
                                        <p:cTn id="1331" dur="1000"/>
                                        <p:tgtEl>
                                          <p:spTgt spid="262">
                                            <p:txEl>
                                              <p:pRg st="2" end="2"/>
                                            </p:txEl>
                                          </p:spTgt>
                                        </p:tgtEl>
                                      </p:cBhvr>
                                    </p:animEffect>
                                    <p:anim calcmode="lin" valueType="num">
                                      <p:cBhvr additive="repl">
                                        <p:cTn id="1332" dur="1000" fill="hold"/>
                                        <p:tgtEl>
                                          <p:spTgt spid="262">
                                            <p:txEl>
                                              <p:pRg st="2" end="2"/>
                                            </p:txEl>
                                          </p:spTgt>
                                        </p:tgtEl>
                                        <p:attrNameLst>
                                          <p:attrName>ppt_x</p:attrName>
                                        </p:attrNameLst>
                                      </p:cBhvr>
                                      <p:tavLst>
                                        <p:tav tm="0">
                                          <p:val>
                                            <p:strVal val="#ppt_x"/>
                                          </p:val>
                                        </p:tav>
                                        <p:tav tm="100000">
                                          <p:val>
                                            <p:strVal val="#ppt_x"/>
                                          </p:val>
                                        </p:tav>
                                      </p:tavLst>
                                    </p:anim>
                                    <p:anim calcmode="lin" valueType="num">
                                      <p:cBhvr additive="repl">
                                        <p:cTn id="1333" dur="1000" fill="hold"/>
                                        <p:tgtEl>
                                          <p:spTgt spid="26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334" fill="hold">
                      <p:stCondLst>
                        <p:cond delay="indefinite"/>
                      </p:stCondLst>
                      <p:childTnLst>
                        <p:par>
                          <p:cTn id="1335" fill="hold">
                            <p:stCondLst>
                              <p:cond delay="0"/>
                            </p:stCondLst>
                            <p:childTnLst>
                              <p:par>
                                <p:cTn id="1336" nodeType="clickEffect" fill="hold" presetClass="entr" presetID="42">
                                  <p:stCondLst>
                                    <p:cond delay="0"/>
                                  </p:stCondLst>
                                  <p:childTnLst>
                                    <p:set>
                                      <p:cBhvr>
                                        <p:cTn id="1337" dur="1" fill="hold">
                                          <p:stCondLst>
                                            <p:cond delay="0"/>
                                          </p:stCondLst>
                                        </p:cTn>
                                        <p:tgtEl>
                                          <p:spTgt spid="262">
                                            <p:txEl>
                                              <p:pRg st="3" end="3"/>
                                            </p:txEl>
                                          </p:spTgt>
                                        </p:tgtEl>
                                        <p:attrNameLst>
                                          <p:attrName>style.visibility</p:attrName>
                                        </p:attrNameLst>
                                      </p:cBhvr>
                                      <p:to>
                                        <p:strVal val="visible"/>
                                      </p:to>
                                    </p:set>
                                    <p:animEffect filter="fade" transition="in">
                                      <p:cBhvr additive="repl">
                                        <p:cTn id="1338" dur="1000"/>
                                        <p:tgtEl>
                                          <p:spTgt spid="262">
                                            <p:txEl>
                                              <p:pRg st="3" end="3"/>
                                            </p:txEl>
                                          </p:spTgt>
                                        </p:tgtEl>
                                      </p:cBhvr>
                                    </p:animEffect>
                                    <p:anim calcmode="lin" valueType="num">
                                      <p:cBhvr additive="repl">
                                        <p:cTn id="1339" dur="1000" fill="hold"/>
                                        <p:tgtEl>
                                          <p:spTgt spid="262">
                                            <p:txEl>
                                              <p:pRg st="3" end="3"/>
                                            </p:txEl>
                                          </p:spTgt>
                                        </p:tgtEl>
                                        <p:attrNameLst>
                                          <p:attrName>ppt_x</p:attrName>
                                        </p:attrNameLst>
                                      </p:cBhvr>
                                      <p:tavLst>
                                        <p:tav tm="0">
                                          <p:val>
                                            <p:strVal val="#ppt_x"/>
                                          </p:val>
                                        </p:tav>
                                        <p:tav tm="100000">
                                          <p:val>
                                            <p:strVal val="#ppt_x"/>
                                          </p:val>
                                        </p:tav>
                                      </p:tavLst>
                                    </p:anim>
                                    <p:anim calcmode="lin" valueType="num">
                                      <p:cBhvr additive="repl">
                                        <p:cTn id="1340" dur="1000" fill="hold"/>
                                        <p:tgtEl>
                                          <p:spTgt spid="26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341" fill="hold">
                      <p:stCondLst>
                        <p:cond delay="indefinite"/>
                      </p:stCondLst>
                      <p:childTnLst>
                        <p:par>
                          <p:cTn id="1342" fill="hold">
                            <p:stCondLst>
                              <p:cond delay="0"/>
                            </p:stCondLst>
                            <p:childTnLst>
                              <p:par>
                                <p:cTn id="1343" nodeType="clickEffect" fill="hold" presetClass="entr" presetID="42">
                                  <p:stCondLst>
                                    <p:cond delay="0"/>
                                  </p:stCondLst>
                                  <p:childTnLst>
                                    <p:set>
                                      <p:cBhvr>
                                        <p:cTn id="1344" dur="1" fill="hold">
                                          <p:stCondLst>
                                            <p:cond delay="0"/>
                                          </p:stCondLst>
                                        </p:cTn>
                                        <p:tgtEl>
                                          <p:spTgt spid="262">
                                            <p:txEl>
                                              <p:pRg st="4" end="4"/>
                                            </p:txEl>
                                          </p:spTgt>
                                        </p:tgtEl>
                                        <p:attrNameLst>
                                          <p:attrName>style.visibility</p:attrName>
                                        </p:attrNameLst>
                                      </p:cBhvr>
                                      <p:to>
                                        <p:strVal val="visible"/>
                                      </p:to>
                                    </p:set>
                                    <p:animEffect filter="fade" transition="in">
                                      <p:cBhvr additive="repl">
                                        <p:cTn id="1345" dur="1000"/>
                                        <p:tgtEl>
                                          <p:spTgt spid="262">
                                            <p:txEl>
                                              <p:pRg st="4" end="4"/>
                                            </p:txEl>
                                          </p:spTgt>
                                        </p:tgtEl>
                                      </p:cBhvr>
                                    </p:animEffect>
                                    <p:anim calcmode="lin" valueType="num">
                                      <p:cBhvr additive="repl">
                                        <p:cTn id="1346" dur="1000" fill="hold"/>
                                        <p:tgtEl>
                                          <p:spTgt spid="262">
                                            <p:txEl>
                                              <p:pRg st="4" end="4"/>
                                            </p:txEl>
                                          </p:spTgt>
                                        </p:tgtEl>
                                        <p:attrNameLst>
                                          <p:attrName>ppt_x</p:attrName>
                                        </p:attrNameLst>
                                      </p:cBhvr>
                                      <p:tavLst>
                                        <p:tav tm="0">
                                          <p:val>
                                            <p:strVal val="#ppt_x"/>
                                          </p:val>
                                        </p:tav>
                                        <p:tav tm="100000">
                                          <p:val>
                                            <p:strVal val="#ppt_x"/>
                                          </p:val>
                                        </p:tav>
                                      </p:tavLst>
                                    </p:anim>
                                    <p:anim calcmode="lin" valueType="num">
                                      <p:cBhvr additive="repl">
                                        <p:cTn id="1347" dur="1000" fill="hold"/>
                                        <p:tgtEl>
                                          <p:spTgt spid="26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348" fill="hold">
                      <p:stCondLst>
                        <p:cond delay="indefinite"/>
                      </p:stCondLst>
                      <p:childTnLst>
                        <p:par>
                          <p:cTn id="1349" fill="hold">
                            <p:stCondLst>
                              <p:cond delay="0"/>
                            </p:stCondLst>
                            <p:childTnLst>
                              <p:par>
                                <p:cTn id="1350" nodeType="clickEffect" fill="hold" presetClass="entr" presetID="42">
                                  <p:stCondLst>
                                    <p:cond delay="0"/>
                                  </p:stCondLst>
                                  <p:childTnLst>
                                    <p:set>
                                      <p:cBhvr>
                                        <p:cTn id="1351" dur="1" fill="hold">
                                          <p:stCondLst>
                                            <p:cond delay="0"/>
                                          </p:stCondLst>
                                        </p:cTn>
                                        <p:tgtEl>
                                          <p:spTgt spid="262">
                                            <p:txEl>
                                              <p:pRg st="5" end="5"/>
                                            </p:txEl>
                                          </p:spTgt>
                                        </p:tgtEl>
                                        <p:attrNameLst>
                                          <p:attrName>style.visibility</p:attrName>
                                        </p:attrNameLst>
                                      </p:cBhvr>
                                      <p:to>
                                        <p:strVal val="visible"/>
                                      </p:to>
                                    </p:set>
                                    <p:animEffect filter="fade" transition="in">
                                      <p:cBhvr additive="repl">
                                        <p:cTn id="1352" dur="1000"/>
                                        <p:tgtEl>
                                          <p:spTgt spid="262">
                                            <p:txEl>
                                              <p:pRg st="5" end="5"/>
                                            </p:txEl>
                                          </p:spTgt>
                                        </p:tgtEl>
                                      </p:cBhvr>
                                    </p:animEffect>
                                    <p:anim calcmode="lin" valueType="num">
                                      <p:cBhvr additive="repl">
                                        <p:cTn id="1353" dur="1000" fill="hold"/>
                                        <p:tgtEl>
                                          <p:spTgt spid="262">
                                            <p:txEl>
                                              <p:pRg st="5" end="5"/>
                                            </p:txEl>
                                          </p:spTgt>
                                        </p:tgtEl>
                                        <p:attrNameLst>
                                          <p:attrName>ppt_x</p:attrName>
                                        </p:attrNameLst>
                                      </p:cBhvr>
                                      <p:tavLst>
                                        <p:tav tm="0">
                                          <p:val>
                                            <p:strVal val="#ppt_x"/>
                                          </p:val>
                                        </p:tav>
                                        <p:tav tm="100000">
                                          <p:val>
                                            <p:strVal val="#ppt_x"/>
                                          </p:val>
                                        </p:tav>
                                      </p:tavLst>
                                    </p:anim>
                                    <p:anim calcmode="lin" valueType="num">
                                      <p:cBhvr additive="repl">
                                        <p:cTn id="1354" dur="1000" fill="hold"/>
                                        <p:tgtEl>
                                          <p:spTgt spid="26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355" fill="hold">
                      <p:stCondLst>
                        <p:cond delay="indefinite"/>
                      </p:stCondLst>
                      <p:childTnLst>
                        <p:par>
                          <p:cTn id="1356" fill="hold">
                            <p:stCondLst>
                              <p:cond delay="0"/>
                            </p:stCondLst>
                            <p:childTnLst>
                              <p:par>
                                <p:cTn id="1357" nodeType="clickEffect" fill="hold" presetClass="entr" presetID="42">
                                  <p:stCondLst>
                                    <p:cond delay="0"/>
                                  </p:stCondLst>
                                  <p:childTnLst>
                                    <p:set>
                                      <p:cBhvr>
                                        <p:cTn id="1358" dur="1" fill="hold">
                                          <p:stCondLst>
                                            <p:cond delay="0"/>
                                          </p:stCondLst>
                                        </p:cTn>
                                        <p:tgtEl>
                                          <p:spTgt spid="262">
                                            <p:txEl>
                                              <p:pRg st="6" end="6"/>
                                            </p:txEl>
                                          </p:spTgt>
                                        </p:tgtEl>
                                        <p:attrNameLst>
                                          <p:attrName>style.visibility</p:attrName>
                                        </p:attrNameLst>
                                      </p:cBhvr>
                                      <p:to>
                                        <p:strVal val="visible"/>
                                      </p:to>
                                    </p:set>
                                    <p:animEffect filter="fade" transition="in">
                                      <p:cBhvr additive="repl">
                                        <p:cTn id="1359" dur="1000"/>
                                        <p:tgtEl>
                                          <p:spTgt spid="262">
                                            <p:txEl>
                                              <p:pRg st="6" end="6"/>
                                            </p:txEl>
                                          </p:spTgt>
                                        </p:tgtEl>
                                      </p:cBhvr>
                                    </p:animEffect>
                                    <p:anim calcmode="lin" valueType="num">
                                      <p:cBhvr additive="repl">
                                        <p:cTn id="1360" dur="1000" fill="hold"/>
                                        <p:tgtEl>
                                          <p:spTgt spid="262">
                                            <p:txEl>
                                              <p:pRg st="6" end="6"/>
                                            </p:txEl>
                                          </p:spTgt>
                                        </p:tgtEl>
                                        <p:attrNameLst>
                                          <p:attrName>ppt_x</p:attrName>
                                        </p:attrNameLst>
                                      </p:cBhvr>
                                      <p:tavLst>
                                        <p:tav tm="0">
                                          <p:val>
                                            <p:strVal val="#ppt_x"/>
                                          </p:val>
                                        </p:tav>
                                        <p:tav tm="100000">
                                          <p:val>
                                            <p:strVal val="#ppt_x"/>
                                          </p:val>
                                        </p:tav>
                                      </p:tavLst>
                                    </p:anim>
                                    <p:anim calcmode="lin" valueType="num">
                                      <p:cBhvr additive="repl">
                                        <p:cTn id="1361" dur="1000" fill="hold"/>
                                        <p:tgtEl>
                                          <p:spTgt spid="26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362" fill="hold">
                      <p:stCondLst>
                        <p:cond delay="indefinite"/>
                      </p:stCondLst>
                      <p:childTnLst>
                        <p:par>
                          <p:cTn id="1363" fill="hold">
                            <p:stCondLst>
                              <p:cond delay="0"/>
                            </p:stCondLst>
                            <p:childTnLst>
                              <p:par>
                                <p:cTn id="1364" nodeType="clickEffect" fill="hold" presetClass="entr" presetID="42">
                                  <p:stCondLst>
                                    <p:cond delay="0"/>
                                  </p:stCondLst>
                                  <p:childTnLst>
                                    <p:set>
                                      <p:cBhvr>
                                        <p:cTn id="1365" dur="1" fill="hold">
                                          <p:stCondLst>
                                            <p:cond delay="0"/>
                                          </p:stCondLst>
                                        </p:cTn>
                                        <p:tgtEl>
                                          <p:spTgt spid="262">
                                            <p:txEl>
                                              <p:pRg st="7" end="7"/>
                                            </p:txEl>
                                          </p:spTgt>
                                        </p:tgtEl>
                                        <p:attrNameLst>
                                          <p:attrName>style.visibility</p:attrName>
                                        </p:attrNameLst>
                                      </p:cBhvr>
                                      <p:to>
                                        <p:strVal val="visible"/>
                                      </p:to>
                                    </p:set>
                                    <p:animEffect filter="fade" transition="in">
                                      <p:cBhvr additive="repl">
                                        <p:cTn id="1366" dur="1000"/>
                                        <p:tgtEl>
                                          <p:spTgt spid="262">
                                            <p:txEl>
                                              <p:pRg st="7" end="7"/>
                                            </p:txEl>
                                          </p:spTgt>
                                        </p:tgtEl>
                                      </p:cBhvr>
                                    </p:animEffect>
                                    <p:anim calcmode="lin" valueType="num">
                                      <p:cBhvr additive="repl">
                                        <p:cTn id="1367" dur="1000" fill="hold"/>
                                        <p:tgtEl>
                                          <p:spTgt spid="262">
                                            <p:txEl>
                                              <p:pRg st="7" end="7"/>
                                            </p:txEl>
                                          </p:spTgt>
                                        </p:tgtEl>
                                        <p:attrNameLst>
                                          <p:attrName>ppt_x</p:attrName>
                                        </p:attrNameLst>
                                      </p:cBhvr>
                                      <p:tavLst>
                                        <p:tav tm="0">
                                          <p:val>
                                            <p:strVal val="#ppt_x"/>
                                          </p:val>
                                        </p:tav>
                                        <p:tav tm="100000">
                                          <p:val>
                                            <p:strVal val="#ppt_x"/>
                                          </p:val>
                                        </p:tav>
                                      </p:tavLst>
                                    </p:anim>
                                    <p:anim calcmode="lin" valueType="num">
                                      <p:cBhvr additive="repl">
                                        <p:cTn id="1368" dur="1000" fill="hold"/>
                                        <p:tgtEl>
                                          <p:spTgt spid="26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704160"/>
            <a:ext cx="8229240" cy="1142640"/>
          </a:xfrm>
          <a:prstGeom prst="rect">
            <a:avLst/>
          </a:prstGeom>
          <a:noFill/>
          <a:ln w="0">
            <a:noFill/>
          </a:ln>
        </p:spPr>
        <p:txBody>
          <a:bodyPr lIns="0" rIns="0" tIns="45000" bIns="0" anchor="b">
            <a:noAutofit/>
          </a:bodyPr>
          <a:p>
            <a:pPr indent="0">
              <a:lnSpc>
                <a:spcPct val="100000"/>
              </a:lnSpc>
              <a:buNone/>
            </a:pPr>
            <a:r>
              <a:rPr b="0" lang="en-US" sz="5000" strike="noStrike" u="none">
                <a:solidFill>
                  <a:schemeClr val="dk2"/>
                </a:solidFill>
                <a:effectLst/>
                <a:uFillTx/>
                <a:latin typeface="Calibri"/>
              </a:rPr>
              <a:t>Mobile Cloud</a:t>
            </a:r>
            <a:endParaRPr b="0" lang="en-US" sz="5000" strike="noStrike" u="none">
              <a:solidFill>
                <a:schemeClr val="dk1"/>
              </a:solidFill>
              <a:effectLst/>
              <a:uFillTx/>
              <a:latin typeface="Constantia"/>
            </a:endParaRPr>
          </a:p>
        </p:txBody>
      </p:sp>
      <p:sp>
        <p:nvSpPr>
          <p:cNvPr id="139" name="PlaceHolder 2"/>
          <p:cNvSpPr>
            <a:spLocks noGrp="1"/>
          </p:cNvSpPr>
          <p:nvPr>
            <p:ph/>
          </p:nvPr>
        </p:nvSpPr>
        <p:spPr>
          <a:xfrm>
            <a:off x="457200" y="193536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Mobile Cloud Computing (MCC) combines mobile computing and cloud computing</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Not fully developed</a:t>
            </a:r>
            <a:endParaRPr b="0" lang="en-US" sz="2600" strike="noStrike" u="none">
              <a:solidFill>
                <a:schemeClr val="dk1"/>
              </a:solidFill>
              <a:effectLst/>
              <a:uFillTx/>
              <a:latin typeface="Constantia"/>
            </a:endParaRPr>
          </a:p>
          <a:p>
            <a:pPr indent="0">
              <a:lnSpc>
                <a:spcPct val="100000"/>
              </a:lnSpc>
              <a:spcBef>
                <a:spcPts val="519"/>
              </a:spcBef>
              <a:buNone/>
              <a:tabLst>
                <a:tab algn="l" pos="0"/>
              </a:tabLst>
            </a:pP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457200" y="704160"/>
            <a:ext cx="8229240" cy="667080"/>
          </a:xfrm>
          <a:prstGeom prst="rect">
            <a:avLst/>
          </a:prstGeom>
          <a:noFill/>
          <a:ln w="0">
            <a:noFill/>
          </a:ln>
        </p:spPr>
        <p:txBody>
          <a:bodyPr lIns="0" rIns="0" tIns="45000" bIns="0" anchor="b">
            <a:normAutofit fontScale="92500" lnSpcReduction="19999"/>
          </a:bodyPr>
          <a:p>
            <a:pPr indent="0">
              <a:lnSpc>
                <a:spcPct val="100000"/>
              </a:lnSpc>
              <a:buNone/>
            </a:pPr>
            <a:r>
              <a:rPr b="0" lang="en-US" sz="5000" strike="noStrike" u="none">
                <a:solidFill>
                  <a:schemeClr val="dk2"/>
                </a:solidFill>
                <a:effectLst/>
                <a:uFillTx/>
                <a:latin typeface="Calibri"/>
              </a:rPr>
              <a:t>Growth of CC</a:t>
            </a:r>
            <a:endParaRPr b="0" lang="en-US" sz="5000" strike="noStrike" u="none">
              <a:solidFill>
                <a:schemeClr val="dk1"/>
              </a:solidFill>
              <a:effectLst/>
              <a:uFillTx/>
              <a:latin typeface="Constantia"/>
            </a:endParaRPr>
          </a:p>
        </p:txBody>
      </p:sp>
      <p:sp>
        <p:nvSpPr>
          <p:cNvPr id="141" name="PlaceHolder 2"/>
          <p:cNvSpPr>
            <a:spLocks noGrp="1"/>
          </p:cNvSpPr>
          <p:nvPr>
            <p:ph/>
          </p:nvPr>
        </p:nvSpPr>
        <p:spPr>
          <a:xfrm>
            <a:off x="457200" y="1447920"/>
            <a:ext cx="8229240" cy="438876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CC becomes a significant topic in the scientific and industrial communities and is the major application system in the era of the Internet.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CC is described as a different range of services provided by an Internet-based cluster system.</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CC represents a huge opportunity for the mobile industry as a whole. </a:t>
            </a:r>
            <a:endParaRPr b="0" lang="en-US" sz="2600" strike="noStrike" u="none">
              <a:solidFill>
                <a:schemeClr val="dk1"/>
              </a:solidFill>
              <a:effectLst/>
              <a:uFillTx/>
              <a:latin typeface="Constantia"/>
            </a:endParaRPr>
          </a:p>
          <a:p>
            <a:pPr marL="274320" indent="-274320">
              <a:lnSpc>
                <a:spcPct val="100000"/>
              </a:lnSpc>
              <a:spcBef>
                <a:spcPts val="519"/>
              </a:spcBef>
              <a:buClr>
                <a:srgbClr val="0bd0d9"/>
              </a:buClr>
              <a:buSzPct val="95000"/>
              <a:buFont typeface="Wingdings 2" charset="2"/>
              <a:buChar char=""/>
            </a:pPr>
            <a:r>
              <a:rPr b="0" lang="en-US" sz="2600" strike="noStrike" u="none">
                <a:solidFill>
                  <a:schemeClr val="dk1"/>
                </a:solidFill>
                <a:effectLst/>
                <a:uFillTx/>
                <a:latin typeface="Constantia"/>
              </a:rPr>
              <a:t>ABI Research analyzed that there will an increase in subscribers for MCC worldwide, over the next 6 years.</a:t>
            </a:r>
            <a:endParaRPr b="0" lang="en-US" sz="2600" strike="noStrike" u="none">
              <a:solidFill>
                <a:schemeClr val="dk1"/>
              </a:solidFill>
              <a:effectLst/>
              <a:uFillTx/>
              <a:latin typeface="Constantia"/>
            </a:endParaRPr>
          </a:p>
        </p:txBody>
      </p:sp>
    </p:spTree>
  </p:cSld>
  <mc:AlternateContent>
    <mc:Choice Requires="p14">
      <p:transition spd="slow" p14:dur="2000"/>
    </mc:Choice>
    <mc:Fallback>
      <p:transition spd="slow"/>
    </mc:Fallback>
  </mc:AlternateContent>
  <p:timing>
    <p:tnLst>
      <p:par>
        <p:cTn id="136" dur="indefinite" restart="never" nodeType="tmRoot">
          <p:childTnLst>
            <p:seq>
              <p:cTn id="137" dur="indefinite" nodeType="mainSeq">
                <p:childTnLst>
                  <p:par>
                    <p:cTn id="138" fill="hold">
                      <p:stCondLst>
                        <p:cond delay="indefinite"/>
                      </p:stCondLst>
                      <p:childTnLst>
                        <p:par>
                          <p:cTn id="139" fill="hold">
                            <p:stCondLst>
                              <p:cond delay="0"/>
                            </p:stCondLst>
                            <p:childTnLst>
                              <p:par>
                                <p:cTn id="140" nodeType="clickEffect" fill="hold" presetClass="entr" presetID="42">
                                  <p:stCondLst>
                                    <p:cond delay="0"/>
                                  </p:stCondLst>
                                  <p:childTnLst>
                                    <p:set>
                                      <p:cBhvr>
                                        <p:cTn id="141" dur="1" fill="hold">
                                          <p:stCondLst>
                                            <p:cond delay="0"/>
                                          </p:stCondLst>
                                        </p:cTn>
                                        <p:tgtEl>
                                          <p:spTgt spid="141">
                                            <p:txEl>
                                              <p:pRg st="0" end="0"/>
                                            </p:txEl>
                                          </p:spTgt>
                                        </p:tgtEl>
                                        <p:attrNameLst>
                                          <p:attrName>style.visibility</p:attrName>
                                        </p:attrNameLst>
                                      </p:cBhvr>
                                      <p:to>
                                        <p:strVal val="visible"/>
                                      </p:to>
                                    </p:set>
                                    <p:animEffect filter="fade" transition="in">
                                      <p:cBhvr additive="repl">
                                        <p:cTn id="142" dur="1000"/>
                                        <p:tgtEl>
                                          <p:spTgt spid="141">
                                            <p:txEl>
                                              <p:pRg st="0" end="0"/>
                                            </p:txEl>
                                          </p:spTgt>
                                        </p:tgtEl>
                                      </p:cBhvr>
                                    </p:animEffect>
                                    <p:anim calcmode="lin" valueType="num">
                                      <p:cBhvr additive="repl">
                                        <p:cTn id="143" dur="1000" fill="hold"/>
                                        <p:tgtEl>
                                          <p:spTgt spid="141">
                                            <p:txEl>
                                              <p:pRg st="0" end="0"/>
                                            </p:txEl>
                                          </p:spTgt>
                                        </p:tgtEl>
                                        <p:attrNameLst>
                                          <p:attrName>ppt_x</p:attrName>
                                        </p:attrNameLst>
                                      </p:cBhvr>
                                      <p:tavLst>
                                        <p:tav tm="0">
                                          <p:val>
                                            <p:strVal val="#ppt_x"/>
                                          </p:val>
                                        </p:tav>
                                        <p:tav tm="100000">
                                          <p:val>
                                            <p:strVal val="#ppt_x"/>
                                          </p:val>
                                        </p:tav>
                                      </p:tavLst>
                                    </p:anim>
                                    <p:anim calcmode="lin" valueType="num">
                                      <p:cBhvr additive="repl">
                                        <p:cTn id="144" dur="1000" fill="hold"/>
                                        <p:tgtEl>
                                          <p:spTgt spid="14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5" fill="hold">
                      <p:stCondLst>
                        <p:cond delay="indefinite"/>
                      </p:stCondLst>
                      <p:childTnLst>
                        <p:par>
                          <p:cTn id="146" fill="hold">
                            <p:stCondLst>
                              <p:cond delay="0"/>
                            </p:stCondLst>
                            <p:childTnLst>
                              <p:par>
                                <p:cTn id="147" nodeType="clickEffect" fill="hold" presetClass="entr" presetID="42">
                                  <p:stCondLst>
                                    <p:cond delay="0"/>
                                  </p:stCondLst>
                                  <p:childTnLst>
                                    <p:set>
                                      <p:cBhvr>
                                        <p:cTn id="148" dur="1" fill="hold">
                                          <p:stCondLst>
                                            <p:cond delay="0"/>
                                          </p:stCondLst>
                                        </p:cTn>
                                        <p:tgtEl>
                                          <p:spTgt spid="141">
                                            <p:txEl>
                                              <p:pRg st="1" end="1"/>
                                            </p:txEl>
                                          </p:spTgt>
                                        </p:tgtEl>
                                        <p:attrNameLst>
                                          <p:attrName>style.visibility</p:attrName>
                                        </p:attrNameLst>
                                      </p:cBhvr>
                                      <p:to>
                                        <p:strVal val="visible"/>
                                      </p:to>
                                    </p:set>
                                    <p:animEffect filter="fade" transition="in">
                                      <p:cBhvr additive="repl">
                                        <p:cTn id="149" dur="1000"/>
                                        <p:tgtEl>
                                          <p:spTgt spid="141">
                                            <p:txEl>
                                              <p:pRg st="1" end="1"/>
                                            </p:txEl>
                                          </p:spTgt>
                                        </p:tgtEl>
                                      </p:cBhvr>
                                    </p:animEffect>
                                    <p:anim calcmode="lin" valueType="num">
                                      <p:cBhvr additive="repl">
                                        <p:cTn id="150" dur="1000" fill="hold"/>
                                        <p:tgtEl>
                                          <p:spTgt spid="141">
                                            <p:txEl>
                                              <p:pRg st="1" end="1"/>
                                            </p:txEl>
                                          </p:spTgt>
                                        </p:tgtEl>
                                        <p:attrNameLst>
                                          <p:attrName>ppt_x</p:attrName>
                                        </p:attrNameLst>
                                      </p:cBhvr>
                                      <p:tavLst>
                                        <p:tav tm="0">
                                          <p:val>
                                            <p:strVal val="#ppt_x"/>
                                          </p:val>
                                        </p:tav>
                                        <p:tav tm="100000">
                                          <p:val>
                                            <p:strVal val="#ppt_x"/>
                                          </p:val>
                                        </p:tav>
                                      </p:tavLst>
                                    </p:anim>
                                    <p:anim calcmode="lin" valueType="num">
                                      <p:cBhvr additive="repl">
                                        <p:cTn id="151" dur="1000" fill="hold"/>
                                        <p:tgtEl>
                                          <p:spTgt spid="14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2" fill="hold">
                      <p:stCondLst>
                        <p:cond delay="indefinite"/>
                      </p:stCondLst>
                      <p:childTnLst>
                        <p:par>
                          <p:cTn id="153" fill="hold">
                            <p:stCondLst>
                              <p:cond delay="0"/>
                            </p:stCondLst>
                            <p:childTnLst>
                              <p:par>
                                <p:cTn id="154" nodeType="clickEffect" fill="hold" presetClass="entr" presetID="42">
                                  <p:stCondLst>
                                    <p:cond delay="0"/>
                                  </p:stCondLst>
                                  <p:childTnLst>
                                    <p:set>
                                      <p:cBhvr>
                                        <p:cTn id="155" dur="1" fill="hold">
                                          <p:stCondLst>
                                            <p:cond delay="0"/>
                                          </p:stCondLst>
                                        </p:cTn>
                                        <p:tgtEl>
                                          <p:spTgt spid="141">
                                            <p:txEl>
                                              <p:pRg st="2" end="2"/>
                                            </p:txEl>
                                          </p:spTgt>
                                        </p:tgtEl>
                                        <p:attrNameLst>
                                          <p:attrName>style.visibility</p:attrName>
                                        </p:attrNameLst>
                                      </p:cBhvr>
                                      <p:to>
                                        <p:strVal val="visible"/>
                                      </p:to>
                                    </p:set>
                                    <p:animEffect filter="fade" transition="in">
                                      <p:cBhvr additive="repl">
                                        <p:cTn id="156" dur="1000"/>
                                        <p:tgtEl>
                                          <p:spTgt spid="141">
                                            <p:txEl>
                                              <p:pRg st="2" end="2"/>
                                            </p:txEl>
                                          </p:spTgt>
                                        </p:tgtEl>
                                      </p:cBhvr>
                                    </p:animEffect>
                                    <p:anim calcmode="lin" valueType="num">
                                      <p:cBhvr additive="repl">
                                        <p:cTn id="157" dur="1000" fill="hold"/>
                                        <p:tgtEl>
                                          <p:spTgt spid="141">
                                            <p:txEl>
                                              <p:pRg st="2" end="2"/>
                                            </p:txEl>
                                          </p:spTgt>
                                        </p:tgtEl>
                                        <p:attrNameLst>
                                          <p:attrName>ppt_x</p:attrName>
                                        </p:attrNameLst>
                                      </p:cBhvr>
                                      <p:tavLst>
                                        <p:tav tm="0">
                                          <p:val>
                                            <p:strVal val="#ppt_x"/>
                                          </p:val>
                                        </p:tav>
                                        <p:tav tm="100000">
                                          <p:val>
                                            <p:strVal val="#ppt_x"/>
                                          </p:val>
                                        </p:tav>
                                      </p:tavLst>
                                    </p:anim>
                                    <p:anim calcmode="lin" valueType="num">
                                      <p:cBhvr additive="repl">
                                        <p:cTn id="158" dur="1000" fill="hold"/>
                                        <p:tgtEl>
                                          <p:spTgt spid="14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nodeType="clickEffect" fill="hold" presetClass="entr" presetID="42">
                                  <p:stCondLst>
                                    <p:cond delay="0"/>
                                  </p:stCondLst>
                                  <p:childTnLst>
                                    <p:set>
                                      <p:cBhvr>
                                        <p:cTn id="162" dur="1" fill="hold">
                                          <p:stCondLst>
                                            <p:cond delay="0"/>
                                          </p:stCondLst>
                                        </p:cTn>
                                        <p:tgtEl>
                                          <p:spTgt spid="141">
                                            <p:txEl>
                                              <p:pRg st="3" end="3"/>
                                            </p:txEl>
                                          </p:spTgt>
                                        </p:tgtEl>
                                        <p:attrNameLst>
                                          <p:attrName>style.visibility</p:attrName>
                                        </p:attrNameLst>
                                      </p:cBhvr>
                                      <p:to>
                                        <p:strVal val="visible"/>
                                      </p:to>
                                    </p:set>
                                    <p:animEffect filter="fade" transition="in">
                                      <p:cBhvr additive="repl">
                                        <p:cTn id="163" dur="1000"/>
                                        <p:tgtEl>
                                          <p:spTgt spid="141">
                                            <p:txEl>
                                              <p:pRg st="3" end="3"/>
                                            </p:txEl>
                                          </p:spTgt>
                                        </p:tgtEl>
                                      </p:cBhvr>
                                    </p:animEffect>
                                    <p:anim calcmode="lin" valueType="num">
                                      <p:cBhvr additive="repl">
                                        <p:cTn id="164" dur="1000" fill="hold"/>
                                        <p:tgtEl>
                                          <p:spTgt spid="141">
                                            <p:txEl>
                                              <p:pRg st="3" end="3"/>
                                            </p:txEl>
                                          </p:spTgt>
                                        </p:tgtEl>
                                        <p:attrNameLst>
                                          <p:attrName>ppt_x</p:attrName>
                                        </p:attrNameLst>
                                      </p:cBhvr>
                                      <p:tavLst>
                                        <p:tav tm="0">
                                          <p:val>
                                            <p:strVal val="#ppt_x"/>
                                          </p:val>
                                        </p:tav>
                                        <p:tav tm="100000">
                                          <p:val>
                                            <p:strVal val="#ppt_x"/>
                                          </p:val>
                                        </p:tav>
                                      </p:tavLst>
                                    </p:anim>
                                    <p:anim calcmode="lin" valueType="num">
                                      <p:cBhvr additive="repl">
                                        <p:cTn id="165" dur="1000" fill="hold"/>
                                        <p:tgtEl>
                                          <p:spTgt spid="14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_rels/theme1.xml.rels><?xml version="1.0" encoding="UTF-8"?>
<Relationships xmlns="http://schemas.openxmlformats.org/package/2006/relationships"><Relationship Id="rId1" Type="http://schemas.openxmlformats.org/officeDocument/2006/relationships/image" Target="../media/image1.jpeg"/>
</Relationships>
</file>

<file path=ppt/theme/_rels/theme2.xml.rels><?xml version="1.0" encoding="UTF-8"?>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xmlns:r="http://schemas.openxmlformats.org/officeDocument/2006/relationships"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pitchFamily="0" charset="1"/>
        <a:ea typeface=""/>
        <a:cs typeface=""/>
      </a:majorFont>
      <a:minorFont>
        <a:latin typeface="Constantia" pitchFamily="0" charset="1"/>
        <a:ea typeface=""/>
        <a:cs typeface=""/>
      </a:minorFont>
    </a:fontScheme>
    <a:fmtScheme>
      <a:fillStyleLst>
        <a:solidFill>
          <a:schemeClr val="phClr"/>
        </a:solidFill>
        <a:gradFill>
          <a:gsLst>
            <a:gs pos="0">
              <a:schemeClr val="phClr">
                <a:tint val="70000"/>
              </a:schemeClr>
            </a:gs>
            <a:gs pos="43000">
              <a:schemeClr val="phClr">
                <a:tint val="44000"/>
              </a:schemeClr>
            </a:gs>
            <a:gs pos="93000">
              <a:schemeClr val="phClr">
                <a:tint val="15000"/>
              </a:schemeClr>
            </a:gs>
            <a:gs pos="100000">
              <a:schemeClr val="phClr">
                <a:tint val="5000"/>
              </a:schemeClr>
            </a:gs>
          </a:gsLst>
          <a:path path="circle">
            <a:fillToRect l="50000" t="130000" r="50000" b="-30000"/>
          </a:path>
          <a:tileRect l="0" t="0" r="0" b="0"/>
        </a:gradFill>
        <a:gradFill>
          <a:gsLst>
            <a:gs pos="0">
              <a:schemeClr val="phClr">
                <a:tint val="98000"/>
                <a:shade val="25000"/>
              </a:schemeClr>
            </a:gs>
            <a:gs pos="68000">
              <a:schemeClr val="phClr">
                <a:tint val="86000"/>
              </a:schemeClr>
            </a:gs>
            <a:gs pos="100000">
              <a:schemeClr val="phClr">
                <a:tint val="50000"/>
              </a:schemeClr>
            </a:gs>
          </a:gsLst>
          <a:path path="circle">
            <a:fillToRect l="50000" t="130000" r="50000" b="-30000"/>
          </a:path>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80000"/>
              </a:schemeClr>
            </a:gs>
            <a:gs pos="25000">
              <a:schemeClr val="phClr">
                <a:tint val="83000"/>
              </a:schemeClr>
            </a:gs>
            <a:gs pos="100000">
              <a:schemeClr val="phClr">
                <a:shade val="15000"/>
              </a:schemeClr>
            </a:gs>
          </a:gsLst>
          <a:path path="circle">
            <a:fillToRect l="10000" t="110000" r="10000" b="100000"/>
          </a:path>
          <a:tileRect l="0" t="0" r="0" b="0"/>
        </a:gradFill>
        <a:blipFill rotWithShape="0">
          <a:blip r:embed="rId1"/>
          <a:srcRect l="0" t="0" r="0" b="0"/>
          <a:tile tx="0" ty="0" sx="65000" sy="65000" flip="none" algn="tl"/>
        </a:blip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pitchFamily="0" charset="1"/>
        <a:ea typeface=""/>
        <a:cs typeface=""/>
      </a:majorFont>
      <a:minorFont>
        <a:latin typeface="Constantia" pitchFamily="0" charset="1"/>
        <a:ea typeface=""/>
        <a:cs typeface=""/>
      </a:minorFont>
    </a:fontScheme>
    <a:fmtScheme>
      <a:fillStyleLst>
        <a:solidFill>
          <a:schemeClr val="phClr"/>
        </a:solidFill>
        <a:gradFill>
          <a:gsLst>
            <a:gs pos="0">
              <a:schemeClr val="phClr">
                <a:tint val="70000"/>
              </a:schemeClr>
            </a:gs>
            <a:gs pos="43000">
              <a:schemeClr val="phClr">
                <a:tint val="44000"/>
              </a:schemeClr>
            </a:gs>
            <a:gs pos="93000">
              <a:schemeClr val="phClr">
                <a:tint val="15000"/>
              </a:schemeClr>
            </a:gs>
            <a:gs pos="100000">
              <a:schemeClr val="phClr">
                <a:tint val="5000"/>
              </a:schemeClr>
            </a:gs>
          </a:gsLst>
          <a:path path="circle">
            <a:fillToRect l="50000" t="130000" r="50000" b="-30000"/>
          </a:path>
          <a:tileRect l="0" t="0" r="0" b="0"/>
        </a:gradFill>
        <a:gradFill>
          <a:gsLst>
            <a:gs pos="0">
              <a:schemeClr val="phClr">
                <a:tint val="98000"/>
                <a:shade val="25000"/>
              </a:schemeClr>
            </a:gs>
            <a:gs pos="68000">
              <a:schemeClr val="phClr">
                <a:tint val="86000"/>
              </a:schemeClr>
            </a:gs>
            <a:gs pos="100000">
              <a:schemeClr val="phClr">
                <a:tint val="50000"/>
              </a:schemeClr>
            </a:gs>
          </a:gsLst>
          <a:path path="circle">
            <a:fillToRect l="50000" t="130000" r="50000" b="-30000"/>
          </a:path>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80000"/>
              </a:schemeClr>
            </a:gs>
            <a:gs pos="25000">
              <a:schemeClr val="phClr">
                <a:tint val="83000"/>
              </a:schemeClr>
            </a:gs>
            <a:gs pos="100000">
              <a:schemeClr val="phClr">
                <a:shade val="15000"/>
              </a:schemeClr>
            </a:gs>
          </a:gsLst>
          <a:path path="circle">
            <a:fillToRect l="10000" t="110000" r="10000" b="100000"/>
          </a:path>
          <a:tileRect l="0" t="0" r="0" b="0"/>
        </a:gradFill>
        <a:blipFill rotWithShape="0">
          <a:blip r:embed="rId1"/>
          <a:srcRect l="0" t="0" r="0" b="0"/>
          <a:tile tx="0" ty="0" sx="65000" sy="65000" flip="none" algn="tl"/>
        </a:blipFill>
      </a:bgFillStyleLst>
    </a:fmtScheme>
  </a:themeElements>
</a:theme>
</file>

<file path=docProps/app.xml><?xml version="1.0" encoding="utf-8"?>
<Properties xmlns="http://schemas.openxmlformats.org/officeDocument/2006/extended-properties" xmlns:vt="http://schemas.openxmlformats.org/officeDocument/2006/docPropsVTypes">
  <Template>Flow</Template>
  <TotalTime>2470</TotalTime>
  <Application>LibreOffice/25.2.2.2$Linux_X86_64 LibreOffice_project/520$Build-2</Application>
  <AppVersion>15.0000</AppVersion>
  <Words>4715</Words>
  <Paragraphs>375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Reva</dc:creator>
  <dc:description/>
  <cp:keywords>SPPU Computer Engineering comp third year te semester 6 sem-6 2019 pattern sppu 2019 pattern te 2019 pattern Cloud Computing Cloud Computing CC sppu cc sppu cc te unit 5 cloud computing cc unit 5 cloud computing unit 5 Risks in Cloud Computing: Risk Management Enterprise-Wide Risk Management Types of Risks in Cloud Computing. Data Security in Cloud: Security Issues Challenges advantages Disadvantages Cloud Digital persona and Data security Content Level Security. Cloud Security Services: Confidentiality Integrity and Availability Security Authorization Challenges in the Cloud Secure Cloud Software Requirements Secure Cloud Software Testing</cp:keywords>
  <dc:language>en-IN</dc:language>
  <cp:lastModifiedBy/>
  <dcterms:modified xsi:type="dcterms:W3CDTF">2025-04-16T06:12:23Z</dcterms:modified>
  <cp:revision>224</cp:revision>
  <dc:subject>CC – Unit 6 (Advanced Techniques in Cloud Computing) - PPT</dc:subject>
  <dc:title>CC – Unit 6 (Advanced Techniques in Cloud Computing) - PPT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On-screen Show (4:3)</vt:lpwstr>
  </property>
  <property fmtid="{D5CDD505-2E9C-101B-9397-08002B2CF9AE}" pid="4" name="Slides">
    <vt:i4>76</vt:i4>
  </property>
</Properties>
</file>