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13.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8.png" ContentType="image/png"/>
  <Override PartName="/ppt/media/image20.png" ContentType="image/png"/>
  <Override PartName="/ppt/media/image12.png" ContentType="image/png"/>
  <Override PartName="/ppt/media/image3.png" ContentType="image/png"/>
  <Override PartName="/ppt/media/image19.png" ContentType="image/png"/>
  <Override PartName="/ppt/media/image2.jpeg" ContentType="image/jpeg"/>
  <Override PartName="/ppt/media/image14.png" ContentType="image/png"/>
  <Override PartName="/ppt/media/image5.png" ContentType="image/png"/>
  <Override PartName="/ppt/media/image15.png" ContentType="image/png"/>
  <Override PartName="/ppt/media/image6.png" ContentType="image/png"/>
  <Override PartName="/ppt/media/image10.png" ContentType="image/png"/>
  <Override PartName="/ppt/media/image1.png" ContentType="image/png"/>
  <Override PartName="/ppt/media/image16.png" ContentType="image/png"/>
  <Override PartName="/ppt/media/image7.png" ContentType="image/png"/>
  <Override PartName="/ppt/media/image11.png" ContentType="image/png"/>
  <Override PartName="/ppt/media/image17.png" ContentType="image/png"/>
  <Override PartName="/ppt/media/image8.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61.xml.rels" ContentType="application/vnd.openxmlformats-package.relationships+xml"/>
  <Override PartName="/ppt/slides/_rels/slide60.xml.rels" ContentType="application/vnd.openxmlformats-package.relationships+xml"/>
  <Override PartName="/ppt/slides/_rels/slide14.xml.rels" ContentType="application/vnd.openxmlformats-package.relationships+xml"/>
  <Override PartName="/ppt/slides/_rels/slide82.xml.rels" ContentType="application/vnd.openxmlformats-package.relationships+xml"/>
  <Override PartName="/ppt/slides/_rels/slide12.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83.xml.rels" ContentType="application/vnd.openxmlformats-package.relationships+xml"/>
  <Override PartName="/ppt/slides/_rels/slide7.xml.rels" ContentType="application/vnd.openxmlformats-package.relationships+xml"/>
  <Override PartName="/ppt/slides/_rels/slide46.xml.rels" ContentType="application/vnd.openxmlformats-package.relationships+xml"/>
  <Override PartName="/ppt/slides/_rels/slide13.xml.rels" ContentType="application/vnd.openxmlformats-package.relationships+xml"/>
  <Override PartName="/ppt/slides/_rels/slide81.xml.rels" ContentType="application/vnd.openxmlformats-package.relationships+xml"/>
  <Override PartName="/ppt/slides/_rels/slide16.xml.rels" ContentType="application/vnd.openxmlformats-package.relationships+xml"/>
  <Override PartName="/ppt/slides/_rels/slide84.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47.xml.rels" ContentType="application/vnd.openxmlformats-package.relationships+xml"/>
  <Override PartName="/ppt/slides/_rels/slide160.xml.rels" ContentType="application/vnd.openxmlformats-package.relationships+xml"/>
  <Override PartName="/ppt/slides/_rels/slide9.xml.rels" ContentType="application/vnd.openxmlformats-package.relationships+xml"/>
  <Override PartName="/ppt/slides/_rels/slide96.xml.rels" ContentType="application/vnd.openxmlformats-package.relationships+xml"/>
  <Override PartName="/ppt/slides/_rels/slide28.xml.rels" ContentType="application/vnd.openxmlformats-package.relationships+xml"/>
  <Override PartName="/ppt/slides/_rels/slide141.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161.xml.rels" ContentType="application/vnd.openxmlformats-package.relationships+xml"/>
  <Override PartName="/ppt/slides/_rels/slide20.xml.rels" ContentType="application/vnd.openxmlformats-package.relationships+xml"/>
  <Override PartName="/ppt/slides/_rels/slide93.xml.rels" ContentType="application/vnd.openxmlformats-package.relationships+xml"/>
  <Override PartName="/ppt/slides/_rels/slide25.xml.rels" ContentType="application/vnd.openxmlformats-package.relationships+xml"/>
  <Override PartName="/ppt/slides/_rels/slide171.xml.rels" ContentType="application/vnd.openxmlformats-package.relationships+xml"/>
  <Override PartName="/ppt/slides/_rels/slide103.xml.rels" ContentType="application/vnd.openxmlformats-package.relationships+xml"/>
  <Override PartName="/ppt/slides/_rels/slide58.xml.rels" ContentType="application/vnd.openxmlformats-package.relationships+xml"/>
  <Override PartName="/ppt/slides/_rels/slide6.xml.rels" ContentType="application/vnd.openxmlformats-package.relationships+xml"/>
  <Override PartName="/ppt/slides/_rels/slide99.xml.rels" ContentType="application/vnd.openxmlformats-package.relationships+xml"/>
  <Override PartName="/ppt/slides/_rels/slide144.xml.rels" ContentType="application/vnd.openxmlformats-package.relationships+xml"/>
  <Override PartName="/ppt/slides/_rels/slide97.xml.rels" ContentType="application/vnd.openxmlformats-package.relationships+xml"/>
  <Override PartName="/ppt/slides/_rels/slide29.xml.rels" ContentType="application/vnd.openxmlformats-package.relationships+xml"/>
  <Override PartName="/ppt/slides/_rels/slide142.xml.rels" ContentType="application/vnd.openxmlformats-package.relationships+xml"/>
  <Override PartName="/ppt/slides/_rels/slide4.xml.rels" ContentType="application/vnd.openxmlformats-package.relationships+xml"/>
  <Override PartName="/ppt/slides/_rels/slide49.xml.rels" ContentType="application/vnd.openxmlformats-package.relationships+xml"/>
  <Override PartName="/ppt/slides/_rels/slide162.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94.xml.rels" ContentType="application/vnd.openxmlformats-package.relationships+xml"/>
  <Override PartName="/ppt/slides/_rels/slide91.xml.rels" ContentType="application/vnd.openxmlformats-package.relationships+xml"/>
  <Override PartName="/ppt/slides/_rels/slide23.xml.rels" ContentType="application/vnd.openxmlformats-package.relationships+xml"/>
  <Override PartName="/ppt/slides/_rels/slide104.xml.rels" ContentType="application/vnd.openxmlformats-package.relationships+xml"/>
  <Override PartName="/ppt/slides/_rels/slide172.xml.rels" ContentType="application/vnd.openxmlformats-package.relationships+xml"/>
  <Override PartName="/ppt/slides/_rels/slide59.xml.rels" ContentType="application/vnd.openxmlformats-package.relationships+xml"/>
  <Override PartName="/ppt/slides/_rels/slide92.xml.rels" ContentType="application/vnd.openxmlformats-package.relationships+xml"/>
  <Override PartName="/ppt/slides/_rels/slide24.xml.rels" ContentType="application/vnd.openxmlformats-package.relationships+xml"/>
  <Override PartName="/ppt/slides/_rels/slide138.xml.rels" ContentType="application/vnd.openxmlformats-package.relationships+xml"/>
  <Override PartName="/ppt/slides/_rels/slide101.xml.rels" ContentType="application/vnd.openxmlformats-package.relationships+xml"/>
  <Override PartName="/ppt/slides/_rels/slide56.xml.rels" ContentType="application/vnd.openxmlformats-package.relationships+xml"/>
  <Override PartName="/ppt/slides/_rels/slide137.xml.rels" ContentType="application/vnd.openxmlformats-package.relationships+xml"/>
  <Override PartName="/ppt/slides/_rels/slide100.xml.rels" ContentType="application/vnd.openxmlformats-package.relationships+xml"/>
  <Override PartName="/ppt/slides/_rels/slide55.xml.rels" ContentType="application/vnd.openxmlformats-package.relationships+xml"/>
  <Override PartName="/ppt/slides/_rels/slide136.xml.rels" ContentType="application/vnd.openxmlformats-package.relationships+xml"/>
  <Override PartName="/ppt/slides/_rels/slide45.xml.rels" ContentType="application/vnd.openxmlformats-package.relationships+xml"/>
  <Override PartName="/ppt/slides/_rels/slide135.xml.rels" ContentType="application/vnd.openxmlformats-package.relationships+xml"/>
  <Override PartName="/ppt/slides/_rels/slide170.xml.rels" ContentType="application/vnd.openxmlformats-package.relationships+xml"/>
  <Override PartName="/ppt/slides/_rels/slide102.xml.rels" ContentType="application/vnd.openxmlformats-package.relationships+xml"/>
  <Override PartName="/ppt/slides/_rels/slide57.xml.rels" ContentType="application/vnd.openxmlformats-package.relationships+xml"/>
  <Override PartName="/ppt/slides/_rels/slide44.xml.rels" ContentType="application/vnd.openxmlformats-package.relationships+xml"/>
  <Override PartName="/ppt/slides/_rels/slide134.xml.rels" ContentType="application/vnd.openxmlformats-package.relationships+xml"/>
  <Override PartName="/ppt/slides/_rels/slide89.xml.rels" ContentType="application/vnd.openxmlformats-package.relationships+xml"/>
  <Override PartName="/ppt/slides/_rels/slide167.xml.rels" ContentType="application/vnd.openxmlformats-package.relationships+xml"/>
  <Override PartName="/ppt/slides/_rels/slide43.xml.rels" ContentType="application/vnd.openxmlformats-package.relationships+xml"/>
  <Override PartName="/ppt/slides/_rels/slide133.xml.rels" ContentType="application/vnd.openxmlformats-package.relationships+xml"/>
  <Override PartName="/ppt/slides/_rels/slide88.xml.rels" ContentType="application/vnd.openxmlformats-package.relationships+xml"/>
  <Override PartName="/ppt/slides/_rels/slide166.xml.rels" ContentType="application/vnd.openxmlformats-package.relationships+xml"/>
  <Override PartName="/ppt/slides/_rels/slide128.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115.xml.rels" ContentType="application/vnd.openxmlformats-package.relationships+xml"/>
  <Override PartName="/ppt/slides/_rels/slide105.xml.rels" ContentType="application/vnd.openxmlformats-package.relationships+xml"/>
  <Override PartName="/ppt/slides/_rels/slide173.xml.rels" ContentType="application/vnd.openxmlformats-package.relationships+xml"/>
  <Override PartName="/ppt/slides/_rels/slide2.xml.rels" ContentType="application/vnd.openxmlformats-package.relationships+xml"/>
  <Override PartName="/ppt/slides/_rels/slide109.xml.rels" ContentType="application/vnd.openxmlformats-package.relationships+xml"/>
  <Override PartName="/ppt/slides/_rels/slide121.xml.rels" ContentType="application/vnd.openxmlformats-package.relationships+xml"/>
  <Override PartName="/ppt/slides/_rels/slide76.xml.rels" ContentType="application/vnd.openxmlformats-package.relationships+xml"/>
  <Override PartName="/ppt/slides/_rels/slide154.xml.rels" ContentType="application/vnd.openxmlformats-package.relationships+xml"/>
  <Override PartName="/ppt/slides/_rels/slide116.xml.rels" ContentType="application/vnd.openxmlformats-package.relationships+xml"/>
  <Override PartName="/ppt/slides/_rels/slide108.xml.rels" ContentType="application/vnd.openxmlformats-package.relationships+xml"/>
  <Override PartName="/ppt/slides/_rels/slide176.xml.rels" ContentType="application/vnd.openxmlformats-package.relationships+xml"/>
  <Override PartName="/ppt/slides/_rels/slide5.xml.rels" ContentType="application/vnd.openxmlformats-package.relationships+xml"/>
  <Override PartName="/ppt/slides/_rels/slide122.xml.rels" ContentType="application/vnd.openxmlformats-package.relationships+xml"/>
  <Override PartName="/ppt/slides/_rels/slide77.xml.rels" ContentType="application/vnd.openxmlformats-package.relationships+xml"/>
  <Override PartName="/ppt/slides/_rels/slide155.xml.rels" ContentType="application/vnd.openxmlformats-package.relationships+xml"/>
  <Override PartName="/ppt/slides/_rels/slide117.xml.rels" ContentType="application/vnd.openxmlformats-package.relationships+xml"/>
  <Override PartName="/ppt/slides/_rels/slide174.xml.rels" ContentType="application/vnd.openxmlformats-package.relationships+xml"/>
  <Override PartName="/ppt/slides/_rels/slide106.xml.rels" ContentType="application/vnd.openxmlformats-package.relationships+xml"/>
  <Override PartName="/ppt/slides/_rels/slide42.xml.rels" ContentType="application/vnd.openxmlformats-package.relationships+xml"/>
  <Override PartName="/ppt/slides/_rels/slide157.xml.rels" ContentType="application/vnd.openxmlformats-package.relationships+xml"/>
  <Override PartName="/ppt/slides/_rels/slide118.xml.rels" ContentType="application/vnd.openxmlformats-package.relationships+xml"/>
  <Override PartName="/ppt/slides/_rels/slide111.xml.rels" ContentType="application/vnd.openxmlformats-package.relationships+xml"/>
  <Override PartName="/ppt/slides/_rels/slide66.xml.rels" ContentType="application/vnd.openxmlformats-package.relationships+xml"/>
  <Override PartName="/ppt/slides/_rels/slide175.xml.rels" ContentType="application/vnd.openxmlformats-package.relationships+xml"/>
  <Override PartName="/ppt/slides/_rels/slide107.xml.rels" ContentType="application/vnd.openxmlformats-package.relationships+xml"/>
  <Override PartName="/ppt/slides/_rels/slide112.xml.rels" ContentType="application/vnd.openxmlformats-package.relationships+xml"/>
  <Override PartName="/ppt/slides/_rels/slide67.xml.rels" ContentType="application/vnd.openxmlformats-package.relationships+xml"/>
  <Override PartName="/ppt/slides/_rels/slide145.xml.rels" ContentType="application/vnd.openxmlformats-package.relationships+xml"/>
  <Override PartName="/ppt/slides/_rels/slide126.xml.rels" ContentType="application/vnd.openxmlformats-package.relationships+xml"/>
  <Override PartName="/ppt/slides/_rels/slide120.xml.rels" ContentType="application/vnd.openxmlformats-package.relationships+xml"/>
  <Override PartName="/ppt/slides/_rels/slide75.xml.rels" ContentType="application/vnd.openxmlformats-package.relationships+xml"/>
  <Override PartName="/ppt/slides/_rels/slide153.xml.rels" ContentType="application/vnd.openxmlformats-package.relationships+xml"/>
  <Override PartName="/ppt/slides/_rels/slide127.xml.rels" ContentType="application/vnd.openxmlformats-package.relationships+xml"/>
  <Override PartName="/ppt/slides/_rels/slide125.xml.rels" ContentType="application/vnd.openxmlformats-package.relationships+xml"/>
  <Override PartName="/ppt/slides/_rels/slide79.xml.rels" ContentType="application/vnd.openxmlformats-package.relationships+xml"/>
  <Override PartName="/ppt/slides/_rels/slide124.xml.rels" ContentType="application/vnd.openxmlformats-package.relationships+xml"/>
  <Override PartName="/ppt/slides/_rels/slide123.xml.rels" ContentType="application/vnd.openxmlformats-package.relationships+xml"/>
  <Override PartName="/ppt/slides/_rels/slide78.xml.rels" ContentType="application/vnd.openxmlformats-package.relationships+xml"/>
  <Override PartName="/ppt/slides/_rels/slide156.xml.rels" ContentType="application/vnd.openxmlformats-package.relationships+xml"/>
  <Override PartName="/ppt/slides/_rels/slide114.xml.rels" ContentType="application/vnd.openxmlformats-package.relationships+xml"/>
  <Override PartName="/ppt/slides/_rels/slide69.xml.rels" ContentType="application/vnd.openxmlformats-package.relationships+xml"/>
  <Override PartName="/ppt/slides/_rels/slide147.xml.rels" ContentType="application/vnd.openxmlformats-package.relationships+xml"/>
  <Override PartName="/ppt/slides/_rels/slide113.xml.rels" ContentType="application/vnd.openxmlformats-package.relationships+xml"/>
  <Override PartName="/ppt/slides/_rels/slide68.xml.rels" ContentType="application/vnd.openxmlformats-package.relationships+xml"/>
  <Override PartName="/ppt/slides/_rels/slide146.xml.rels" ContentType="application/vnd.openxmlformats-package.relationships+xml"/>
  <Override PartName="/ppt/slides/_rels/slide74.xml.rels" ContentType="application/vnd.openxmlformats-package.relationships+xml"/>
  <Override PartName="/ppt/slides/_rels/slide39.xml.rels" ContentType="application/vnd.openxmlformats-package.relationships+xml"/>
  <Override PartName="/ppt/slides/_rels/slide152.xml.rels" ContentType="application/vnd.openxmlformats-package.relationships+xml"/>
  <Override PartName="/ppt/slides/_rels/slide73.xml.rels" ContentType="application/vnd.openxmlformats-package.relationships+xml"/>
  <Override PartName="/ppt/slides/_rels/slide38.xml.rels" ContentType="application/vnd.openxmlformats-package.relationships+xml"/>
  <Override PartName="/ppt/slides/_rels/slide151.xml.rels" ContentType="application/vnd.openxmlformats-package.relationships+xml"/>
  <Override PartName="/ppt/slides/_rels/slide72.xml.rels" ContentType="application/vnd.openxmlformats-package.relationships+xml"/>
  <Override PartName="/ppt/slides/_rels/slide37.xml.rels" ContentType="application/vnd.openxmlformats-package.relationships+xml"/>
  <Override PartName="/ppt/slides/_rels/slide150.xml.rels" ContentType="application/vnd.openxmlformats-package.relationships+xml"/>
  <Override PartName="/ppt/slides/_rels/slide71.xml.rels" ContentType="application/vnd.openxmlformats-package.relationships+xml"/>
  <Override PartName="/ppt/slides/_rels/slide119.xml.rels" ContentType="application/vnd.openxmlformats-package.relationships+xml"/>
  <Override PartName="/ppt/slides/_rels/slide70.xml.rels" ContentType="application/vnd.openxmlformats-package.relationships+xml"/>
  <Override PartName="/ppt/slides/_rels/slide139.xml.rels" ContentType="application/vnd.openxmlformats-package.relationships+xml"/>
  <Override PartName="/ppt/slides/_rels/slide27.xml.rels" ContentType="application/vnd.openxmlformats-package.relationships+xml"/>
  <Override PartName="/ppt/slides/_rels/slide95.xml.rels" ContentType="application/vnd.openxmlformats-package.relationships+xml"/>
  <Override PartName="/ppt/slides/_rels/slide140.xml.rels" ContentType="application/vnd.openxmlformats-package.relationships+xml"/>
  <Override PartName="/ppt/slides/_rels/slide62.xml.rels" ContentType="application/vnd.openxmlformats-package.relationships+xml"/>
  <Override PartName="/ppt/slides/_rels/slide158.xml.rels" ContentType="application/vnd.openxmlformats-package.relationships+xml"/>
  <Override PartName="/ppt/slides/_rels/slide159.xml.rels" ContentType="application/vnd.openxmlformats-package.relationships+xml"/>
  <Override PartName="/ppt/slides/_rels/slide163.xml.rels" ContentType="application/vnd.openxmlformats-package.relationships+xml"/>
  <Override PartName="/ppt/slides/_rels/slide164.xml.rels" ContentType="application/vnd.openxmlformats-package.relationships+xml"/>
  <Override PartName="/ppt/slides/_rels/slide165.xml.rels" ContentType="application/vnd.openxmlformats-package.relationships+xml"/>
  <Override PartName="/ppt/slides/_rels/slide85.xml.rels" ContentType="application/vnd.openxmlformats-package.relationships+xml"/>
  <Override PartName="/ppt/slides/_rels/slide17.xml.rels" ContentType="application/vnd.openxmlformats-package.relationships+xml"/>
  <Override PartName="/ppt/slides/_rels/slide130.xml.rels" ContentType="application/vnd.openxmlformats-package.relationships+xml"/>
  <Override PartName="/ppt/slides/_rels/slide52.xml.rels" ContentType="application/vnd.openxmlformats-package.relationships+xml"/>
  <Override PartName="/ppt/slides/_rels/slide40.xml.rels" ContentType="application/vnd.openxmlformats-package.relationships+xml"/>
  <Override PartName="/ppt/slides/_rels/slide86.xml.rels" ContentType="application/vnd.openxmlformats-package.relationships+xml"/>
  <Override PartName="/ppt/slides/_rels/slide18.xml.rels" ContentType="application/vnd.openxmlformats-package.relationships+xml"/>
  <Override PartName="/ppt/slides/_rels/slide131.xml.rels" ContentType="application/vnd.openxmlformats-package.relationships+xml"/>
  <Override PartName="/ppt/slides/_rels/slide53.xml.rels" ContentType="application/vnd.openxmlformats-package.relationships+xml"/>
  <Override PartName="/ppt/slides/_rels/slide168.xml.rels" ContentType="application/vnd.openxmlformats-package.relationships+xml"/>
  <Override PartName="/ppt/slides/_rels/slide41.xml.rels" ContentType="application/vnd.openxmlformats-package.relationships+xml"/>
  <Override PartName="/ppt/slides/_rels/slide87.xml.rels" ContentType="application/vnd.openxmlformats-package.relationships+xml"/>
  <Override PartName="/ppt/slides/_rels/slide19.xml.rels" ContentType="application/vnd.openxmlformats-package.relationships+xml"/>
  <Override PartName="/ppt/slides/_rels/slide132.xml.rels" ContentType="application/vnd.openxmlformats-package.relationships+xml"/>
  <Override PartName="/ppt/slides/_rels/slide54.xml.rels" ContentType="application/vnd.openxmlformats-package.relationships+xml"/>
  <Override PartName="/ppt/slides/_rels/slide169.xml.rels" ContentType="application/vnd.openxmlformats-package.relationships+xml"/>
  <Override PartName="/ppt/slides/_rels/slide149.xml.rels" ContentType="application/vnd.openxmlformats-package.relationships+xml"/>
  <Override PartName="/ppt/slides/_rels/slide148.xml.rels" ContentType="application/vnd.openxmlformats-package.relationships+xml"/>
  <Override PartName="/ppt/slides/_rels/slide51.xml.rels" ContentType="application/vnd.openxmlformats-package.relationships+xml"/>
  <Override PartName="/ppt/slides/_rels/slide64.xml.rels" ContentType="application/vnd.openxmlformats-package.relationships+xml"/>
  <Override PartName="/ppt/slides/_rels/slide50.xml.rels" ContentType="application/vnd.openxmlformats-package.relationships+xml"/>
  <Override PartName="/ppt/slides/_rels/slide63.xml.rels" ContentType="application/vnd.openxmlformats-package.relationships+xml"/>
  <Override PartName="/ppt/slides/_rels/slide32.xml.rels" ContentType="application/vnd.openxmlformats-package.relationships+xml"/>
  <Override PartName="/ppt/slides/_rels/slide110.xml.rels" ContentType="application/vnd.openxmlformats-package.relationships+xml"/>
  <Override PartName="/ppt/slides/_rels/slide65.xml.rels" ContentType="application/vnd.openxmlformats-package.relationships+xml"/>
  <Override PartName="/ppt/slides/_rels/slide98.xml.rels" ContentType="application/vnd.openxmlformats-package.relationships+xml"/>
  <Override PartName="/ppt/slides/_rels/slide143.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2.xml.rels" ContentType="application/vnd.openxmlformats-package.relationships+xml"/>
  <Override PartName="/ppt/slides/_rels/slide90.xml.rels" ContentType="application/vnd.openxmlformats-package.relationships+xml"/>
  <Override PartName="/ppt/slides/_rels/slide1.xml.rels" ContentType="application/vnd.openxmlformats-package.relationships+xml"/>
  <Override PartName="/ppt/slides/_rels/slide129.xml.rels" ContentType="application/vnd.openxmlformats-package.relationships+xml"/>
  <Override PartName="/ppt/slides/slide127.xml" ContentType="application/vnd.openxmlformats-officedocument.presentationml.slide+xml"/>
  <Override PartName="/ppt/slides/slide126.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76.xml" ContentType="application/vnd.openxmlformats-officedocument.presentationml.slide+xml"/>
  <Override PartName="/ppt/slides/slide107.xml" ContentType="application/vnd.openxmlformats-officedocument.presentationml.slide+xml"/>
  <Override PartName="/ppt/slides/slide175.xml" ContentType="application/vnd.openxmlformats-officedocument.presentationml.slide+xml"/>
  <Override PartName="/ppt/slides/slide106.xml" ContentType="application/vnd.openxmlformats-officedocument.presentationml.slide+xml"/>
  <Override PartName="/ppt/slides/slide174.xml" ContentType="application/vnd.openxmlformats-officedocument.presentationml.slide+xml"/>
  <Override PartName="/ppt/slides/slide95.xml" ContentType="application/vnd.openxmlformats-officedocument.presentationml.slide+xml"/>
  <Override PartName="/ppt/slides/slide27.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9.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85.xml" ContentType="application/vnd.openxmlformats-officedocument.presentationml.slide+xml"/>
  <Override PartName="/ppt/slides/slide17.xml" ContentType="application/vnd.openxmlformats-officedocument.presentationml.slide+xml"/>
  <Override PartName="/ppt/slides/slide125.xml" ContentType="application/vnd.openxmlformats-officedocument.presentationml.slide+xml"/>
  <Override PartName="/ppt/slides/slide79.xml" ContentType="application/vnd.openxmlformats-officedocument.presentationml.slide+xml"/>
  <Override PartName="/ppt/slides/slide124.xml" ContentType="application/vnd.openxmlformats-officedocument.presentationml.slide+xml"/>
  <Override PartName="/ppt/slides/slide78.xml" ContentType="application/vnd.openxmlformats-officedocument.presentationml.slide+xml"/>
  <Override PartName="/ppt/slides/slide123.xml" ContentType="application/vnd.openxmlformats-officedocument.presentationml.slide+xml"/>
  <Override PartName="/ppt/slides/slide77.xml" ContentType="application/vnd.openxmlformats-officedocument.presentationml.slide+xml"/>
  <Override PartName="/ppt/slides/slide122.xml" ContentType="application/vnd.openxmlformats-officedocument.presentationml.slide+xml"/>
  <Override PartName="/ppt/slides/slide76.xml" ContentType="application/vnd.openxmlformats-officedocument.presentationml.slide+xml"/>
  <Override PartName="/ppt/slides/slide121.xml" ContentType="application/vnd.openxmlformats-officedocument.presentationml.slide+xml"/>
  <Override PartName="/ppt/slides/slide75.xml" ContentType="application/vnd.openxmlformats-officedocument.presentationml.slide+xml"/>
  <Override PartName="/ppt/slides/slide12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115.xml" ContentType="application/vnd.openxmlformats-officedocument.presentationml.slide+xml"/>
  <Override PartName="/ppt/slides/slide69.xml" ContentType="application/vnd.openxmlformats-officedocument.presentationml.slide+xml"/>
  <Override PartName="/ppt/slides/slide114.xml" ContentType="application/vnd.openxmlformats-officedocument.presentationml.slide+xml"/>
  <Override PartName="/ppt/slides/slide68.xml" ContentType="application/vnd.openxmlformats-officedocument.presentationml.slide+xml"/>
  <Override PartName="/ppt/slides/slide113.xml" ContentType="application/vnd.openxmlformats-officedocument.presentationml.slide+xml"/>
  <Override PartName="/ppt/slides/slide67.xml" ContentType="application/vnd.openxmlformats-officedocument.presentationml.slide+xml"/>
  <Override PartName="/ppt/slides/slide112.xml" ContentType="application/vnd.openxmlformats-officedocument.presentationml.slide+xml"/>
  <Override PartName="/ppt/slides/slide66.xml" ContentType="application/vnd.openxmlformats-officedocument.presentationml.slide+xml"/>
  <Override PartName="/ppt/slides/slide111.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59.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01.xml" ContentType="application/vnd.openxmlformats-officedocument.presentationml.slide+xml"/>
  <Override PartName="/ppt/slides/slide55.xml" ContentType="application/vnd.openxmlformats-officedocument.presentationml.slide+xml"/>
  <Override PartName="/ppt/slides/slide138.xml" ContentType="application/vnd.openxmlformats-officedocument.presentationml.slide+xml"/>
  <Override PartName="/ppt/slides/slide170.xml" ContentType="application/vnd.openxmlformats-officedocument.presentationml.slide+xml"/>
  <Override PartName="/ppt/slides/slide102.xml" ContentType="application/vnd.openxmlformats-officedocument.presentationml.slide+xml"/>
  <Override PartName="/ppt/slides/slide56.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58.xml" ContentType="application/vnd.openxmlformats-officedocument.presentationml.slide+xml"/>
  <Override PartName="/ppt/slides/slide160.xml" ContentType="application/vnd.openxmlformats-officedocument.presentationml.slide+xml"/>
  <Override PartName="/ppt/slides/slide49.xml" ContentType="application/vnd.openxmlformats-officedocument.presentationml.slide+xml"/>
  <Override PartName="/ppt/slides/slide159.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30.xml" ContentType="application/vnd.openxmlformats-officedocument.presentationml.slide+xml"/>
  <Override PartName="/ppt/slides/slide167.xml" ContentType="application/vnd.openxmlformats-officedocument.presentationml.slide+xml"/>
  <Override PartName="/ppt/slides/slide10.xml" ContentType="application/vnd.openxmlformats-officedocument.presentationml.slide+xml"/>
  <Override PartName="/ppt/slides/slide131.xml" ContentType="application/vnd.openxmlformats-officedocument.presentationml.slide+xml"/>
  <Override PartName="/ppt/slides/slide168.xml" ContentType="application/vnd.openxmlformats-officedocument.presentationml.slide+xml"/>
  <Override PartName="/ppt/slides/slide11.xml" ContentType="application/vnd.openxmlformats-officedocument.presentationml.slide+xml"/>
  <Override PartName="/ppt/slides/slide157.xml" ContentType="application/vnd.openxmlformats-officedocument.presentationml.slide+xml"/>
  <Override PartName="/ppt/slides/slide132.xml" ContentType="application/vnd.openxmlformats-officedocument.presentationml.slide+xml"/>
  <Override PartName="/ppt/slides/slide169.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52.xml" ContentType="application/vnd.openxmlformats-officedocument.presentationml.slide+xml"/>
  <Override PartName="/ppt/slides/slide151.xml" ContentType="application/vnd.openxmlformats-officedocument.presentationml.slide+xml"/>
  <Override PartName="/ppt/slides/slide149.xml" ContentType="application/vnd.openxmlformats-officedocument.presentationml.slide+xml"/>
  <Override PartName="/ppt/slides/slide8.xml" ContentType="application/vnd.openxmlformats-officedocument.presentationml.slide+xml"/>
  <Override PartName="/ppt/slides/slide45.xml" ContentType="application/vnd.openxmlformats-officedocument.presentationml.slide+xml"/>
  <Override PartName="/ppt/slides/slide150.xml" ContentType="application/vnd.openxmlformats-officedocument.presentationml.slide+xml"/>
  <Override PartName="/ppt/slides/slide39.xml" ContentType="application/vnd.openxmlformats-officedocument.presentationml.slide+xml"/>
  <Override PartName="/ppt/slides/slide148.xml" ContentType="application/vnd.openxmlformats-officedocument.presentationml.slide+xml"/>
  <Override PartName="/ppt/slides/slide7.xml" ContentType="application/vnd.openxmlformats-officedocument.presentationml.slide+xml"/>
  <Override PartName="/ppt/slides/slide147.xml" ContentType="application/vnd.openxmlformats-officedocument.presentationml.slide+xml"/>
  <Override PartName="/ppt/slides/slide6.xml" ContentType="application/vnd.openxmlformats-officedocument.presentationml.slide+xml"/>
  <Override PartName="/ppt/slides/slide146.xml" ContentType="application/vnd.openxmlformats-officedocument.presentationml.slide+xml"/>
  <Override PartName="/ppt/slides/slide5.xml" ContentType="application/vnd.openxmlformats-officedocument.presentationml.slide+xml"/>
  <Override PartName="/ppt/slides/slide145.xml" ContentType="application/vnd.openxmlformats-officedocument.presentationml.slide+xml"/>
  <Override PartName="/ppt/slides/slide4.xml" ContentType="application/vnd.openxmlformats-officedocument.presentationml.slide+xml"/>
  <Override PartName="/ppt/slides/slide99.xml" ContentType="application/vnd.openxmlformats-officedocument.presentationml.slide+xml"/>
  <Override PartName="/ppt/slides/slide144.xml" ContentType="application/vnd.openxmlformats-officedocument.presentationml.slide+xml"/>
  <Override PartName="/ppt/slides/slide3.xml" ContentType="application/vnd.openxmlformats-officedocument.presentationml.slide+xml"/>
  <Override PartName="/ppt/slides/slide98.xml" ContentType="application/vnd.openxmlformats-officedocument.presentationml.slide+xml"/>
  <Override PartName="/ppt/slides/slide143.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97.xml" ContentType="application/vnd.openxmlformats-officedocument.presentationml.slide+xml"/>
  <Override PartName="/ppt/slides/slide142.xml" ContentType="application/vnd.openxmlformats-officedocument.presentationml.slide+xml"/>
  <Override PartName="/ppt/slides/slide1.xml" ContentType="application/vnd.openxmlformats-officedocument.presentationml.slide+xml"/>
  <Override PartName="/ppt/slides/slide14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05.xml" ContentType="application/vnd.openxmlformats-officedocument.presentationml.slide+xml"/>
  <Override PartName="/ppt/slides/slide173.xml" ContentType="application/vnd.openxmlformats-officedocument.presentationml.slide+xml"/>
  <Override PartName="/ppt/slides/slide90.xml" ContentType="application/vnd.openxmlformats-officedocument.presentationml.slide+xml"/>
  <Override PartName="/ppt/slides/slide22.xml" ContentType="application/vnd.openxmlformats-officedocument.presentationml.slide+xml"/>
  <Override PartName="/ppt/slides/slide58.xml" ContentType="application/vnd.openxmlformats-officedocument.presentationml.slide+xml"/>
  <Override PartName="/ppt/slides/slide104.xml" ContentType="application/vnd.openxmlformats-officedocument.presentationml.slide+xml"/>
  <Override PartName="/ppt/slides/slide172.xml" ContentType="application/vnd.openxmlformats-officedocument.presentationml.slide+xml"/>
  <Override PartName="/ppt/slides/slide21.xml" ContentType="application/vnd.openxmlformats-officedocument.presentationml.slide+xml"/>
  <Override PartName="/ppt/slides/slide57.xml" ContentType="application/vnd.openxmlformats-officedocument.presentationml.slide+xml"/>
  <Override PartName="/ppt/slides/slide103.xml" ContentType="application/vnd.openxmlformats-officedocument.presentationml.slide+xml"/>
  <Override PartName="/ppt/slides/slide171.xml" ContentType="application/vnd.openxmlformats-officedocument.presentationml.slide+xml"/>
  <Override PartName="/ppt/slides/slide20.xml" ContentType="application/vnd.openxmlformats-officedocument.presentationml.slide+xml"/>
  <Override PartName="/ppt/slides/slide48.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84.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13.xml" ContentType="application/vnd.openxmlformats-officedocument.presentationml.slide+xml"/>
  <Override PartName="/ppt/slides/slide46.xml" ContentType="application/vnd.openxmlformats-officedocument.presentationml.slide+xml"/>
  <Override PartName="/ppt/slides/slide83.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91.xml" ContentType="application/vnd.openxmlformats-officedocument.presentationml.slide+xml"/>
  <Override PartName="/ppt/slides/slide94.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92.xml" ContentType="application/vnd.openxmlformats-officedocument.presentationml.slide+xml"/>
  <Override PartName="/ppt/slides/slide9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93.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110.xml" ContentType="application/vnd.openxmlformats-officedocument.presentationml.slide+xml"/>
  <Override PartName="/ppt/notesSlides/_rels/notesSlide78.xml.rels" ContentType="application/vnd.openxmlformats-package.relationships+xml"/>
  <Override PartName="/ppt/notesSlides/_rels/notesSlide79.xml.rels" ContentType="application/vnd.openxmlformats-package.relationships+xml"/>
  <Override PartName="/ppt/notesSlides/_rels/notesSlide43.xml.rels" ContentType="application/vnd.openxmlformats-package.relationships+xml"/>
  <Override PartName="/ppt/notesSlides/notesSlide43.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Relationship Id="rId178" Type="http://schemas.openxmlformats.org/officeDocument/2006/relationships/slide" Target="slides/slide174.xml"/><Relationship Id="rId179" Type="http://schemas.openxmlformats.org/officeDocument/2006/relationships/slide" Target="slides/slide175.xml"/><Relationship Id="rId180" Type="http://schemas.openxmlformats.org/officeDocument/2006/relationships/slide" Target="slides/slide176.xml"/><Relationship Id="rId18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IN" sz="1400" strike="noStrike" u="none">
                <a:solidFill>
                  <a:srgbClr val="000000"/>
                </a:solidFill>
                <a:effectLst/>
                <a:uFillTx/>
                <a:latin typeface="Arial"/>
              </a:rPr>
              <a:t>Click to move the slide</a:t>
            </a:r>
            <a:endParaRPr b="0" lang="en-IN" sz="1400" strike="noStrike" u="none">
              <a:solidFill>
                <a:srgbClr val="000000"/>
              </a:solidFill>
              <a:effectLst/>
              <a:uFillTx/>
              <a:latin typeface="Arial"/>
            </a:endParaRPr>
          </a:p>
        </p:txBody>
      </p:sp>
      <p:sp>
        <p:nvSpPr>
          <p:cNvPr id="13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IN" sz="2000" strike="noStrike" u="none">
                <a:solidFill>
                  <a:srgbClr val="000000"/>
                </a:solidFill>
                <a:effectLst/>
                <a:uFillTx/>
                <a:latin typeface="Arial"/>
              </a:rPr>
              <a:t>Click to edit the notes format</a:t>
            </a:r>
            <a:endParaRPr b="0" lang="en-IN" sz="2000" strike="noStrike" u="none">
              <a:solidFill>
                <a:srgbClr val="000000"/>
              </a:solidFill>
              <a:effectLst/>
              <a:uFillTx/>
              <a:latin typeface="Arial"/>
            </a:endParaRPr>
          </a:p>
        </p:txBody>
      </p:sp>
      <p:sp>
        <p:nvSpPr>
          <p:cNvPr id="13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IN" sz="1400" strike="noStrike" u="none">
                <a:solidFill>
                  <a:srgbClr val="000000"/>
                </a:solidFill>
                <a:effectLst/>
                <a:uFillTx/>
                <a:latin typeface="Nimbus Roman"/>
              </a:rPr>
              <a:t>&lt;header&gt;</a:t>
            </a:r>
            <a:endParaRPr b="0" lang="en-IN" sz="1400" strike="noStrike" u="none">
              <a:solidFill>
                <a:srgbClr val="000000"/>
              </a:solidFill>
              <a:effectLst/>
              <a:uFillTx/>
              <a:latin typeface="Nimbus Roman"/>
            </a:endParaRPr>
          </a:p>
        </p:txBody>
      </p:sp>
      <p:sp>
        <p:nvSpPr>
          <p:cNvPr id="134" name="PlaceHolder 4"/>
          <p:cNvSpPr>
            <a:spLocks noGrp="1"/>
          </p:cNvSpPr>
          <p:nvPr>
            <p:ph type="dt" idx="37"/>
          </p:nvPr>
        </p:nvSpPr>
        <p:spPr>
          <a:xfrm>
            <a:off x="4278960" y="0"/>
            <a:ext cx="3280680" cy="534240"/>
          </a:xfrm>
          <a:prstGeom prst="rect">
            <a:avLst/>
          </a:prstGeom>
          <a:noFill/>
          <a:ln w="0">
            <a:noFill/>
          </a:ln>
        </p:spPr>
        <p:txBody>
          <a:bodyPr lIns="0" rIns="0" tIns="0" bIns="0" anchor="t">
            <a:noAutofit/>
          </a:bodyPr>
          <a:lstStyle>
            <a:lvl1pPr indent="0" algn="r">
              <a:buNone/>
              <a:defRPr b="0" lang="en-IN" sz="1400" strike="noStrike" u="none">
                <a:solidFill>
                  <a:srgbClr val="000000"/>
                </a:solidFill>
                <a:effectLst/>
                <a:uFillTx/>
                <a:latin typeface="Nimbus Roman"/>
              </a:defRPr>
            </a:lvl1pPr>
          </a:lstStyle>
          <a:p>
            <a:pPr indent="0" algn="r">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135" name="PlaceHolder 5"/>
          <p:cNvSpPr>
            <a:spLocks noGrp="1"/>
          </p:cNvSpPr>
          <p:nvPr>
            <p:ph type="ftr" idx="38"/>
          </p:nvPr>
        </p:nvSpPr>
        <p:spPr>
          <a:xfrm>
            <a:off x="0" y="10157400"/>
            <a:ext cx="3280680" cy="53424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36" name="PlaceHolder 6"/>
          <p:cNvSpPr>
            <a:spLocks noGrp="1"/>
          </p:cNvSpPr>
          <p:nvPr>
            <p:ph type="sldNum" idx="39"/>
          </p:nvPr>
        </p:nvSpPr>
        <p:spPr>
          <a:xfrm>
            <a:off x="4278960" y="10157400"/>
            <a:ext cx="3280680" cy="534240"/>
          </a:xfrm>
          <a:prstGeom prst="rect">
            <a:avLst/>
          </a:prstGeom>
          <a:noFill/>
          <a:ln w="0">
            <a:noFill/>
          </a:ln>
        </p:spPr>
        <p:txBody>
          <a:bodyPr lIns="0" rIns="0" tIns="0" bIns="0" anchor="b">
            <a:noAutofit/>
          </a:bodyPr>
          <a:lstStyle>
            <a:lvl1pPr indent="0" algn="r">
              <a:buNone/>
              <a:defRPr b="0" lang="en-IN" sz="1400" strike="noStrike" u="none">
                <a:solidFill>
                  <a:srgbClr val="000000"/>
                </a:solidFill>
                <a:effectLst/>
                <a:uFillTx/>
                <a:latin typeface="Nimbus Roman"/>
              </a:defRPr>
            </a:lvl1pPr>
          </a:lstStyle>
          <a:p>
            <a:pPr indent="0" algn="r">
              <a:buNone/>
            </a:pPr>
            <a:fld id="{C25F96FE-0B78-4199-8250-2BA543F2C1C6}" type="slidenum">
              <a:rPr b="0" lang="en-IN" sz="1400" strike="noStrike" u="none">
                <a:solidFill>
                  <a:srgbClr val="000000"/>
                </a:solidFill>
                <a:effectLst/>
                <a:uFillTx/>
                <a:latin typeface="Nimbus Roman"/>
              </a:rPr>
              <a:t>&lt;number&gt;</a:t>
            </a:fld>
            <a:endParaRPr b="0" lang="en-IN" sz="1400" strike="noStrike" u="none">
              <a:solidFill>
                <a:srgbClr val="000000"/>
              </a:solidFill>
              <a:effectLst/>
              <a:uFillTx/>
              <a:latin typeface="Nimbus Roman"/>
            </a:endParaRPr>
          </a:p>
        </p:txBody>
      </p:sp>
    </p:spTree>
  </p:cSld>
  <p:clrMap bg1="lt1" bg2="lt2" tx1="dk1" tx2="dk2" accent1="accent1" accent2="accent2" accent3="accent3" accent4="accent4" accent5="accent5" accent6="accent6" hlink="hlink" folHlink="folHlink"/>
</p:notesMaster>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sldImg"/>
          </p:nvPr>
        </p:nvSpPr>
        <p:spPr>
          <a:xfrm>
            <a:off x="1143000" y="685800"/>
            <a:ext cx="4571640" cy="3428640"/>
          </a:xfrm>
          <a:prstGeom prst="rect">
            <a:avLst/>
          </a:prstGeom>
          <a:ln w="0">
            <a:noFill/>
          </a:ln>
        </p:spPr>
      </p:sp>
      <p:sp>
        <p:nvSpPr>
          <p:cNvPr id="467" name="PlaceHolder 2"/>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indent="0">
              <a:lnSpc>
                <a:spcPct val="100000"/>
              </a:lnSpc>
              <a:buNone/>
              <a:tabLst>
                <a:tab algn="l" pos="0"/>
              </a:tabLst>
            </a:pPr>
            <a:r>
              <a:rPr b="0" lang="en-US" sz="1200" strike="noStrike" u="none">
                <a:solidFill>
                  <a:schemeClr val="dk1"/>
                </a:solidFill>
                <a:effectLst/>
                <a:uFillTx/>
                <a:latin typeface="Calibri"/>
                <a:ea typeface="Calibri"/>
              </a:rPr>
              <a:t>Paessler Router Traffic Grapher (PRTG) Network Monitor</a:t>
            </a:r>
            <a:endParaRPr b="0" lang="en-IN" sz="1200" strike="noStrike" u="none">
              <a:solidFill>
                <a:srgbClr val="000000"/>
              </a:solidFill>
              <a:effectLst/>
              <a:uFillTx/>
              <a:latin typeface="Arial"/>
            </a:endParaRPr>
          </a:p>
        </p:txBody>
      </p:sp>
      <p:sp>
        <p:nvSpPr>
          <p:cNvPr id="468" name="PlaceHolder 3"/>
          <p:cNvSpPr>
            <a:spLocks noGrp="1"/>
          </p:cNvSpPr>
          <p:nvPr>
            <p:ph type="sldNum" idx="40"/>
          </p:nvPr>
        </p:nvSpPr>
        <p:spPr>
          <a:xfrm>
            <a:off x="3884760" y="8685360"/>
            <a:ext cx="2971440" cy="4568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trike="noStrike" u="none">
                <a:solidFill>
                  <a:srgbClr val="000000"/>
                </a:solidFill>
                <a:effectLst/>
                <a:uFillTx/>
                <a:latin typeface="Nimbus Roman"/>
              </a:defRPr>
            </a:lvl1pPr>
          </a:lstStyle>
          <a:p>
            <a:pPr indent="0" algn="r">
              <a:lnSpc>
                <a:spcPct val="100000"/>
              </a:lnSpc>
              <a:buNone/>
              <a:tabLst>
                <a:tab algn="l" pos="0"/>
              </a:tabLst>
            </a:pPr>
            <a:fld id="{4A8C7C85-4BF9-4B07-A1ED-8C38453717B9}" type="slidenum">
              <a:rPr b="0" lang="en-US" sz="1400" strike="noStrike" u="none">
                <a:solidFill>
                  <a:srgbClr val="000000"/>
                </a:solidFill>
                <a:effectLst/>
                <a:uFillTx/>
                <a:latin typeface="Nimbus Roman"/>
              </a:rPr>
              <a:t>&lt;number&gt;</a:t>
            </a:fld>
            <a:endParaRPr b="0" lang="en-IN" sz="1400" strike="noStrike" u="none">
              <a:solidFill>
                <a:srgbClr val="000000"/>
              </a:solidFill>
              <a:effectLst/>
              <a:uFillTx/>
              <a:latin typeface="Nimbus Roman"/>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type="sldImg"/>
          </p:nvPr>
        </p:nvSpPr>
        <p:spPr>
          <a:xfrm>
            <a:off x="1143000" y="685800"/>
            <a:ext cx="4571640" cy="3428640"/>
          </a:xfrm>
          <a:prstGeom prst="rect">
            <a:avLst/>
          </a:prstGeom>
          <a:ln w="0">
            <a:noFill/>
          </a:ln>
        </p:spPr>
      </p:sp>
      <p:sp>
        <p:nvSpPr>
          <p:cNvPr id="470" name="PlaceHolder 2"/>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indent="0">
              <a:lnSpc>
                <a:spcPct val="100000"/>
              </a:lnSpc>
              <a:buNone/>
              <a:tabLst>
                <a:tab algn="l" pos="0"/>
              </a:tabLst>
            </a:pPr>
            <a:r>
              <a:rPr b="1" lang="en-US" sz="1200" strike="noStrike" u="none">
                <a:solidFill>
                  <a:schemeClr val="dk1"/>
                </a:solidFill>
                <a:effectLst/>
                <a:uFillTx/>
                <a:latin typeface="Calibri"/>
                <a:ea typeface="Calibri"/>
              </a:rPr>
              <a:t>DDI</a:t>
            </a:r>
            <a:r>
              <a:rPr b="0" lang="en-US" sz="1200" strike="noStrike" u="none">
                <a:solidFill>
                  <a:schemeClr val="dk1"/>
                </a:solidFill>
                <a:effectLst/>
                <a:uFillTx/>
                <a:latin typeface="Calibri"/>
                <a:ea typeface="Calibri"/>
              </a:rPr>
              <a:t> is shorthand for the integration of DNS, DHCP, and IPAM (IP Address Management) into a unified service or solution. DDI comprises the foundation of core network services that enables all communications over an IP-based network.</a:t>
            </a:r>
            <a:endParaRPr b="0" lang="en-IN" sz="1200" strike="noStrike" u="none">
              <a:solidFill>
                <a:srgbClr val="000000"/>
              </a:solidFill>
              <a:effectLst/>
              <a:uFillTx/>
              <a:latin typeface="Arial"/>
            </a:endParaRPr>
          </a:p>
        </p:txBody>
      </p:sp>
      <p:sp>
        <p:nvSpPr>
          <p:cNvPr id="471" name="PlaceHolder 3"/>
          <p:cNvSpPr>
            <a:spLocks noGrp="1"/>
          </p:cNvSpPr>
          <p:nvPr>
            <p:ph type="sldNum" idx="41"/>
          </p:nvPr>
        </p:nvSpPr>
        <p:spPr>
          <a:xfrm>
            <a:off x="3884760" y="8685360"/>
            <a:ext cx="2971440" cy="4568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trike="noStrike" u="none">
                <a:solidFill>
                  <a:srgbClr val="000000"/>
                </a:solidFill>
                <a:effectLst/>
                <a:uFillTx/>
                <a:latin typeface="Nimbus Roman"/>
              </a:defRPr>
            </a:lvl1pPr>
          </a:lstStyle>
          <a:p>
            <a:pPr indent="0" algn="r">
              <a:lnSpc>
                <a:spcPct val="100000"/>
              </a:lnSpc>
              <a:buNone/>
              <a:tabLst>
                <a:tab algn="l" pos="0"/>
              </a:tabLst>
            </a:pPr>
            <a:fld id="{7A31E613-6089-4F89-BA69-FC51A0ADE347}" type="slidenum">
              <a:rPr b="0" lang="en-US" sz="1400" strike="noStrike" u="none">
                <a:solidFill>
                  <a:srgbClr val="000000"/>
                </a:solidFill>
                <a:effectLst/>
                <a:uFillTx/>
                <a:latin typeface="Nimbus Roman"/>
              </a:rPr>
              <a:t>&lt;number&gt;</a:t>
            </a:fld>
            <a:endParaRPr b="0" lang="en-IN" sz="1400" strike="noStrike" u="none">
              <a:solidFill>
                <a:srgbClr val="000000"/>
              </a:solidFill>
              <a:effectLst/>
              <a:uFillTx/>
              <a:latin typeface="Nimbus Roman"/>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sldImg"/>
          </p:nvPr>
        </p:nvSpPr>
        <p:spPr>
          <a:xfrm>
            <a:off x="1143000" y="685800"/>
            <a:ext cx="4571640" cy="3428640"/>
          </a:xfrm>
          <a:prstGeom prst="rect">
            <a:avLst/>
          </a:prstGeom>
          <a:ln w="0">
            <a:noFill/>
          </a:ln>
        </p:spPr>
      </p:sp>
      <p:sp>
        <p:nvSpPr>
          <p:cNvPr id="473" name="PlaceHolder 2"/>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indent="0">
              <a:buNone/>
            </a:pPr>
            <a:endParaRPr b="0" lang="en-IN" sz="1200" strike="noStrike" u="none">
              <a:solidFill>
                <a:schemeClr val="dk1"/>
              </a:solidFill>
              <a:effectLst/>
              <a:uFillTx/>
              <a:latin typeface="Calibri"/>
              <a:ea typeface="Calibri"/>
            </a:endParaRPr>
          </a:p>
        </p:txBody>
      </p:sp>
      <p:sp>
        <p:nvSpPr>
          <p:cNvPr id="474" name="PlaceHolder 3"/>
          <p:cNvSpPr>
            <a:spLocks noGrp="1"/>
          </p:cNvSpPr>
          <p:nvPr>
            <p:ph type="sldNum" idx="42"/>
          </p:nvPr>
        </p:nvSpPr>
        <p:spPr>
          <a:xfrm>
            <a:off x="3884760" y="8685360"/>
            <a:ext cx="2971440" cy="4568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400" strike="noStrike" u="none">
                <a:solidFill>
                  <a:srgbClr val="000000"/>
                </a:solidFill>
                <a:effectLst/>
                <a:uFillTx/>
                <a:latin typeface="Nimbus Roman"/>
              </a:defRPr>
            </a:lvl1pPr>
          </a:lstStyle>
          <a:p>
            <a:pPr indent="0" algn="r">
              <a:lnSpc>
                <a:spcPct val="100000"/>
              </a:lnSpc>
              <a:buNone/>
              <a:tabLst>
                <a:tab algn="l" pos="0"/>
              </a:tabLst>
            </a:pPr>
            <a:fld id="{E85B84BA-630B-4989-A90C-DE0DC23A38D7}" type="slidenum">
              <a:rPr b="0" lang="en-US" sz="1400" strike="noStrike" u="none">
                <a:solidFill>
                  <a:srgbClr val="000000"/>
                </a:solidFill>
                <a:effectLst/>
                <a:uFillTx/>
                <a:latin typeface="Nimbus Roman"/>
              </a:rPr>
              <a:t>&lt;number&gt;</a:t>
            </a:fld>
            <a:endParaRPr b="0" lang="en-IN" sz="1400" strike="noStrike" u="none">
              <a:solidFill>
                <a:srgbClr val="000000"/>
              </a:solidFill>
              <a:effectLst/>
              <a:uFillTx/>
              <a:latin typeface="Nimbus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10" name="PlaceHolder 1"/>
          <p:cNvSpPr>
            <a:spLocks noGrp="1"/>
          </p:cNvSpPr>
          <p:nvPr>
            <p:ph type="title"/>
          </p:nvPr>
        </p:nvSpPr>
        <p:spPr>
          <a:xfrm>
            <a:off x="533520" y="1371600"/>
            <a:ext cx="7851240" cy="1828440"/>
          </a:xfrm>
          <a:prstGeom prst="rect">
            <a:avLst/>
          </a:prstGeom>
          <a:noFill/>
          <a:ln w="0">
            <a:noFill/>
          </a:ln>
        </p:spPr>
        <p:txBody>
          <a:bodyPr lIns="0" rIns="0" tIns="0" bIns="0" anchor="ctr">
            <a:spAutoFit/>
          </a:bodyPr>
          <a:p>
            <a:pPr indent="0">
              <a:buNone/>
            </a:pPr>
            <a:endParaRPr b="0" lang="en-IN" sz="1400" strike="noStrike" u="none">
              <a:solidFill>
                <a:srgbClr val="000000"/>
              </a:solidFill>
              <a:effectLst/>
              <a:uFillTx/>
              <a:latin typeface="Arial"/>
            </a:endParaRPr>
          </a:p>
        </p:txBody>
      </p:sp>
      <p:sp>
        <p:nvSpPr>
          <p:cNvPr id="11" name="PlaceHolder 2"/>
          <p:cNvSpPr>
            <a:spLocks noGrp="1"/>
          </p:cNvSpPr>
          <p:nvPr>
            <p:ph type="subTitle"/>
          </p:nvPr>
        </p:nvSpPr>
        <p:spPr>
          <a:xfrm>
            <a:off x="457200" y="1604520"/>
            <a:ext cx="8229240" cy="3977280"/>
          </a:xfrm>
          <a:prstGeom prst="rect">
            <a:avLst/>
          </a:prstGeom>
          <a:noFill/>
          <a:ln w="0">
            <a:noFill/>
          </a:ln>
        </p:spPr>
        <p:txBody>
          <a:bodyPr lIns="0" rIns="0" tIns="0" bIns="0" anchor="ctr">
            <a:spAutoFit/>
          </a:bodyPr>
          <a:p>
            <a:pPr indent="0" algn="ctr">
              <a:buNone/>
            </a:pPr>
            <a:endParaRPr b="0" lang="en-IN" sz="3200" strike="noStrike" u="none">
              <a:solidFill>
                <a:srgbClr val="ffffff"/>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CB1D3A9-3EFE-4C06-8A04-180535FD6F71}" type="slidenum">
              <a:t>&lt;#&gt;</a:t>
            </a:fld>
          </a:p>
        </p:txBody>
      </p:sp>
      <p:sp>
        <p:nvSpPr>
          <p:cNvPr id="6" name="PlaceHolder 5"/>
          <p:cNvSpPr>
            <a:spLocks noGrp="1"/>
          </p:cNvSpPr>
          <p:nvPr>
            <p:ph type="dt" idx="1"/>
          </p:nvPr>
        </p:nvSpPr>
        <p:spPr/>
        <p:txBody>
          <a:bodyPr/>
          <a:p>
            <a:r>
              <a:rPr lang="en-IN"/>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_OBJECTS">
    <p:bg>
      <p:bgPr>
        <a:blipFill rotWithShape="0">
          <a:blip r:embed="rId2"/>
          <a:tile tx="0" ty="0" sx="64150" sy="64150" algn="tl"/>
        </a:blipFill>
      </p:bgPr>
    </p:bg>
    <p:spTree>
      <p:nvGrpSpPr>
        <p:cNvPr id="1" name=""/>
        <p:cNvGrpSpPr/>
        <p:nvPr/>
      </p:nvGrpSpPr>
      <p:grpSpPr>
        <a:xfrm>
          <a:off x="0" y="0"/>
          <a:ext cx="0" cy="0"/>
          <a:chOff x="0" y="0"/>
          <a:chExt cx="0" cy="0"/>
        </a:xfrm>
      </p:grpSpPr>
      <p:sp>
        <p:nvSpPr>
          <p:cNvPr id="96"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97"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98" name="Google Shape;34;p177"/>
          <p:cNvGrpSpPr/>
          <p:nvPr/>
        </p:nvGrpSpPr>
        <p:grpSpPr>
          <a:xfrm>
            <a:off x="-29160" y="-16560"/>
            <a:ext cx="9197640" cy="1086120"/>
            <a:chOff x="-29160" y="-16560"/>
            <a:chExt cx="9197640" cy="1086120"/>
          </a:xfrm>
        </p:grpSpPr>
        <p:sp>
          <p:nvSpPr>
            <p:cNvPr id="99"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00"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10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92500" lnSpcReduction="9999"/>
          </a:bodyPr>
          <a:p>
            <a:pPr indent="0">
              <a:buNone/>
            </a:pPr>
            <a:r>
              <a:rPr b="0" lang="en-IN" sz="5000" strike="noStrike" u="none">
                <a:solidFill>
                  <a:srgbClr val="000000"/>
                </a:solidFill>
                <a:effectLst/>
                <a:uFillTx/>
                <a:latin typeface="Arial"/>
              </a:rPr>
              <a:t>Click to edit the title text format</a:t>
            </a:r>
            <a:endParaRPr b="0" lang="en-IN" sz="5000" strike="noStrike" u="none">
              <a:solidFill>
                <a:srgbClr val="000000"/>
              </a:solidFill>
              <a:effectLst/>
              <a:uFillTx/>
              <a:latin typeface="Arial"/>
            </a:endParaRPr>
          </a:p>
        </p:txBody>
      </p:sp>
      <p:sp>
        <p:nvSpPr>
          <p:cNvPr id="102" name="PlaceHolder 2"/>
          <p:cNvSpPr>
            <a:spLocks noGrp="1"/>
          </p:cNvSpPr>
          <p:nvPr>
            <p:ph type="body"/>
          </p:nvPr>
        </p:nvSpPr>
        <p:spPr>
          <a:xfrm>
            <a:off x="457200" y="1920240"/>
            <a:ext cx="4038120" cy="4434480"/>
          </a:xfrm>
          <a:prstGeom prst="rect">
            <a:avLst/>
          </a:prstGeom>
          <a:noFill/>
          <a:ln w="0">
            <a:noFill/>
          </a:ln>
        </p:spPr>
        <p:txBody>
          <a:bodyPr lIns="91440" rIns="91440" tIns="45720" bIns="45720" anchor="t">
            <a:normAutofit fontScale="77500" lnSpcReduction="19999"/>
          </a:bodyPr>
          <a:p>
            <a:pPr marL="432000" indent="-324000">
              <a:spcBef>
                <a:spcPts val="1417"/>
              </a:spcBef>
              <a:buClr>
                <a:srgbClr val="000000"/>
              </a:buClr>
              <a:buSzPct val="45000"/>
              <a:buFont typeface="Wingdings" charset="2"/>
              <a:buChar char=""/>
            </a:pPr>
            <a:r>
              <a:rPr b="0" lang="en-IN" sz="2600" strike="noStrike" u="none">
                <a:solidFill>
                  <a:srgbClr val="000000"/>
                </a:solidFill>
                <a:effectLst/>
                <a:uFillTx/>
                <a:latin typeface="Arial"/>
              </a:rPr>
              <a:t>Click to edit the outline text format</a:t>
            </a:r>
            <a:endParaRPr b="0" lang="en-IN" sz="26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600" strike="noStrike" u="none">
                <a:solidFill>
                  <a:srgbClr val="000000"/>
                </a:solidFill>
                <a:effectLst/>
                <a:uFillTx/>
                <a:latin typeface="Arial"/>
              </a:rPr>
              <a:t>Second Outline Level</a:t>
            </a:r>
            <a:endParaRPr b="0" lang="en-IN" sz="26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600" strike="noStrike" u="none">
                <a:solidFill>
                  <a:srgbClr val="000000"/>
                </a:solidFill>
                <a:effectLst/>
                <a:uFillTx/>
                <a:latin typeface="Arial"/>
              </a:rPr>
              <a:t>Third Outline Level</a:t>
            </a:r>
            <a:endParaRPr b="0" lang="en-IN" sz="26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600" strike="noStrike" u="none">
                <a:solidFill>
                  <a:srgbClr val="000000"/>
                </a:solidFill>
                <a:effectLst/>
                <a:uFillTx/>
                <a:latin typeface="Arial"/>
              </a:rPr>
              <a:t>Fourth Outline Level</a:t>
            </a:r>
            <a:endParaRPr b="0" lang="en-IN" sz="26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Fifth Outline Level</a:t>
            </a:r>
            <a:endParaRPr b="0" lang="en-IN" sz="26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Sixth Outline Level</a:t>
            </a:r>
            <a:endParaRPr b="0" lang="en-IN" sz="26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Seventh Outline Level</a:t>
            </a:r>
            <a:endParaRPr b="0" lang="en-IN" sz="2600" strike="noStrike" u="none">
              <a:solidFill>
                <a:srgbClr val="000000"/>
              </a:solidFill>
              <a:effectLst/>
              <a:uFillTx/>
              <a:latin typeface="Arial"/>
            </a:endParaRPr>
          </a:p>
        </p:txBody>
      </p:sp>
      <p:sp>
        <p:nvSpPr>
          <p:cNvPr id="103" name="PlaceHolder 3"/>
          <p:cNvSpPr>
            <a:spLocks noGrp="1"/>
          </p:cNvSpPr>
          <p:nvPr>
            <p:ph type="body"/>
          </p:nvPr>
        </p:nvSpPr>
        <p:spPr>
          <a:xfrm>
            <a:off x="4648320" y="1920240"/>
            <a:ext cx="4038120" cy="4434480"/>
          </a:xfrm>
          <a:prstGeom prst="rect">
            <a:avLst/>
          </a:prstGeom>
          <a:noFill/>
          <a:ln w="0">
            <a:noFill/>
          </a:ln>
        </p:spPr>
        <p:txBody>
          <a:bodyPr lIns="91440" rIns="91440" tIns="45720" bIns="45720" anchor="t">
            <a:normAutofit fontScale="77500" lnSpcReduction="19999"/>
          </a:bodyPr>
          <a:p>
            <a:pPr marL="432000" indent="-324000">
              <a:spcBef>
                <a:spcPts val="1417"/>
              </a:spcBef>
              <a:buClr>
                <a:srgbClr val="000000"/>
              </a:buClr>
              <a:buSzPct val="45000"/>
              <a:buFont typeface="Wingdings" charset="2"/>
              <a:buChar char=""/>
            </a:pPr>
            <a:r>
              <a:rPr b="0" lang="en-IN" sz="2600" strike="noStrike" u="none">
                <a:solidFill>
                  <a:srgbClr val="000000"/>
                </a:solidFill>
                <a:effectLst/>
                <a:uFillTx/>
                <a:latin typeface="Arial"/>
              </a:rPr>
              <a:t>Click to edit the outline text format</a:t>
            </a:r>
            <a:endParaRPr b="0" lang="en-IN" sz="26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600" strike="noStrike" u="none">
                <a:solidFill>
                  <a:srgbClr val="000000"/>
                </a:solidFill>
                <a:effectLst/>
                <a:uFillTx/>
                <a:latin typeface="Arial"/>
              </a:rPr>
              <a:t>Second Outline Level</a:t>
            </a:r>
            <a:endParaRPr b="0" lang="en-IN" sz="26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600" strike="noStrike" u="none">
                <a:solidFill>
                  <a:srgbClr val="000000"/>
                </a:solidFill>
                <a:effectLst/>
                <a:uFillTx/>
                <a:latin typeface="Arial"/>
              </a:rPr>
              <a:t>Third Outline Level</a:t>
            </a:r>
            <a:endParaRPr b="0" lang="en-IN" sz="26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600" strike="noStrike" u="none">
                <a:solidFill>
                  <a:srgbClr val="000000"/>
                </a:solidFill>
                <a:effectLst/>
                <a:uFillTx/>
                <a:latin typeface="Arial"/>
              </a:rPr>
              <a:t>Fourth Outline Level</a:t>
            </a:r>
            <a:endParaRPr b="0" lang="en-IN" sz="26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Fifth Outline Level</a:t>
            </a:r>
            <a:endParaRPr b="0" lang="en-IN" sz="26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Sixth Outline Level</a:t>
            </a:r>
            <a:endParaRPr b="0" lang="en-IN" sz="26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Seventh Outline Level</a:t>
            </a:r>
            <a:endParaRPr b="0" lang="en-IN" sz="2600" strike="noStrike" u="none">
              <a:solidFill>
                <a:srgbClr val="000000"/>
              </a:solidFill>
              <a:effectLst/>
              <a:uFillTx/>
              <a:latin typeface="Arial"/>
            </a:endParaRPr>
          </a:p>
        </p:txBody>
      </p:sp>
      <p:sp>
        <p:nvSpPr>
          <p:cNvPr id="104" name="PlaceHolder 4"/>
          <p:cNvSpPr>
            <a:spLocks noGrp="1"/>
          </p:cNvSpPr>
          <p:nvPr>
            <p:ph type="dt" idx="28"/>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105" name="PlaceHolder 5"/>
          <p:cNvSpPr>
            <a:spLocks noGrp="1"/>
          </p:cNvSpPr>
          <p:nvPr>
            <p:ph type="ftr" idx="29"/>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06" name="PlaceHolder 6"/>
          <p:cNvSpPr>
            <a:spLocks noGrp="1"/>
          </p:cNvSpPr>
          <p:nvPr>
            <p:ph type="sldNum" idx="30"/>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07A7C804-1C96-4A5A-8586-9E63DA64683B}"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WO_OBJECTS_WITH_TEXT">
    <p:bg>
      <p:bgPr>
        <a:blipFill rotWithShape="0">
          <a:blip r:embed="rId2"/>
          <a:tile tx="0" ty="0" sx="64150" sy="64150" algn="tl"/>
        </a:blipFill>
      </p:bgPr>
    </p:bg>
    <p:spTree>
      <p:nvGrpSpPr>
        <p:cNvPr id="1" name=""/>
        <p:cNvGrpSpPr/>
        <p:nvPr/>
      </p:nvGrpSpPr>
      <p:grpSpPr>
        <a:xfrm>
          <a:off x="0" y="0"/>
          <a:ext cx="0" cy="0"/>
          <a:chOff x="0" y="0"/>
          <a:chExt cx="0" cy="0"/>
        </a:xfrm>
      </p:grpSpPr>
      <p:sp>
        <p:nvSpPr>
          <p:cNvPr id="107"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08"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109" name="Google Shape;34;p177"/>
          <p:cNvGrpSpPr/>
          <p:nvPr/>
        </p:nvGrpSpPr>
        <p:grpSpPr>
          <a:xfrm>
            <a:off x="-29160" y="-16560"/>
            <a:ext cx="9197640" cy="1086120"/>
            <a:chOff x="-29160" y="-16560"/>
            <a:chExt cx="9197640" cy="1086120"/>
          </a:xfrm>
        </p:grpSpPr>
        <p:sp>
          <p:nvSpPr>
            <p:cNvPr id="110"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11"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11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92500" lnSpcReduction="9999"/>
          </a:bodyPr>
          <a:p>
            <a:pPr indent="0">
              <a:buNone/>
            </a:pPr>
            <a:r>
              <a:rPr b="0" lang="en-IN" sz="5000" strike="noStrike" u="none">
                <a:solidFill>
                  <a:srgbClr val="000000"/>
                </a:solidFill>
                <a:effectLst/>
                <a:uFillTx/>
                <a:latin typeface="Arial"/>
              </a:rPr>
              <a:t>Click to edit the title text format</a:t>
            </a:r>
            <a:endParaRPr b="0" lang="en-IN" sz="5000" strike="noStrike" u="none">
              <a:solidFill>
                <a:srgbClr val="000000"/>
              </a:solidFill>
              <a:effectLst/>
              <a:uFillTx/>
              <a:latin typeface="Arial"/>
            </a:endParaRPr>
          </a:p>
        </p:txBody>
      </p:sp>
      <p:sp>
        <p:nvSpPr>
          <p:cNvPr id="113" name="PlaceHolder 2"/>
          <p:cNvSpPr>
            <a:spLocks noGrp="1"/>
          </p:cNvSpPr>
          <p:nvPr>
            <p:ph type="body"/>
          </p:nvPr>
        </p:nvSpPr>
        <p:spPr>
          <a:xfrm>
            <a:off x="457200" y="1855080"/>
            <a:ext cx="4039920" cy="659160"/>
          </a:xfrm>
          <a:prstGeom prst="rect">
            <a:avLst/>
          </a:prstGeom>
          <a:noFill/>
          <a:ln w="0">
            <a:noFill/>
          </a:ln>
        </p:spPr>
        <p:txBody>
          <a:bodyPr lIns="45720" rIns="45720" tIns="0" bIns="0" anchor="ctr">
            <a:noAutofit/>
          </a:bodyPr>
          <a:p>
            <a:pPr marL="432000" indent="-324000">
              <a:spcBef>
                <a:spcPts val="1417"/>
              </a:spcBef>
              <a:buClr>
                <a:srgbClr val="000000"/>
              </a:buClr>
              <a:buSzPct val="45000"/>
              <a:buFont typeface="Wingdings" charset="2"/>
              <a:buChar char=""/>
            </a:pPr>
            <a:r>
              <a:rPr b="0" lang="en-IN" sz="2400" strike="noStrike" u="none">
                <a:solidFill>
                  <a:srgbClr val="000000"/>
                </a:solidFill>
                <a:effectLst/>
                <a:uFillTx/>
                <a:latin typeface="Arial"/>
              </a:rPr>
              <a:t>Click to edit the outline text format</a:t>
            </a:r>
            <a:endParaRPr b="0" lang="en-IN" sz="2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400" strike="noStrike" u="none">
                <a:solidFill>
                  <a:srgbClr val="000000"/>
                </a:solidFill>
                <a:effectLst/>
                <a:uFillTx/>
                <a:latin typeface="Arial"/>
              </a:rPr>
              <a:t>Second Outline Level</a:t>
            </a:r>
            <a:endParaRPr b="0" lang="en-IN" sz="2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400" strike="noStrike" u="none">
                <a:solidFill>
                  <a:srgbClr val="000000"/>
                </a:solidFill>
                <a:effectLst/>
                <a:uFillTx/>
                <a:latin typeface="Arial"/>
              </a:rPr>
              <a:t>Third Outline Level</a:t>
            </a:r>
            <a:endParaRPr b="0" lang="en-IN"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400" strike="noStrike" u="none">
                <a:solidFill>
                  <a:srgbClr val="000000"/>
                </a:solidFill>
                <a:effectLst/>
                <a:uFillTx/>
                <a:latin typeface="Arial"/>
              </a:rPr>
              <a:t>Fourth Outline Level</a:t>
            </a:r>
            <a:endParaRPr b="0" lang="en-IN" sz="2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400" strike="noStrike" u="none">
                <a:solidFill>
                  <a:srgbClr val="000000"/>
                </a:solidFill>
                <a:effectLst/>
                <a:uFillTx/>
                <a:latin typeface="Arial"/>
              </a:rPr>
              <a:t>Fifth Outline Level</a:t>
            </a:r>
            <a:endParaRPr b="0" lang="en-IN" sz="2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400" strike="noStrike" u="none">
                <a:solidFill>
                  <a:srgbClr val="000000"/>
                </a:solidFill>
                <a:effectLst/>
                <a:uFillTx/>
                <a:latin typeface="Arial"/>
              </a:rPr>
              <a:t>Sixth Outline Level</a:t>
            </a:r>
            <a:endParaRPr b="0" lang="en-IN" sz="2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400" strike="noStrike" u="none">
                <a:solidFill>
                  <a:srgbClr val="000000"/>
                </a:solidFill>
                <a:effectLst/>
                <a:uFillTx/>
                <a:latin typeface="Arial"/>
              </a:rPr>
              <a:t>Seventh Outline Level</a:t>
            </a:r>
            <a:endParaRPr b="0" lang="en-IN" sz="2400" strike="noStrike" u="none">
              <a:solidFill>
                <a:srgbClr val="000000"/>
              </a:solidFill>
              <a:effectLst/>
              <a:uFillTx/>
              <a:latin typeface="Arial"/>
            </a:endParaRPr>
          </a:p>
        </p:txBody>
      </p:sp>
      <p:sp>
        <p:nvSpPr>
          <p:cNvPr id="114" name="PlaceHolder 3"/>
          <p:cNvSpPr>
            <a:spLocks noGrp="1"/>
          </p:cNvSpPr>
          <p:nvPr>
            <p:ph type="body"/>
          </p:nvPr>
        </p:nvSpPr>
        <p:spPr>
          <a:xfrm>
            <a:off x="4645080" y="1859760"/>
            <a:ext cx="4041360" cy="654480"/>
          </a:xfrm>
          <a:prstGeom prst="rect">
            <a:avLst/>
          </a:prstGeom>
          <a:noFill/>
          <a:ln w="0">
            <a:noFill/>
          </a:ln>
        </p:spPr>
        <p:txBody>
          <a:bodyPr lIns="45720" rIns="45720" tIns="0" bIns="0" anchor="ctr">
            <a:normAutofit fontScale="25000" lnSpcReduction="19999"/>
          </a:bodyPr>
          <a:p>
            <a:pPr marL="432000" indent="-324000">
              <a:spcBef>
                <a:spcPts val="1417"/>
              </a:spcBef>
              <a:buClr>
                <a:srgbClr val="000000"/>
              </a:buClr>
              <a:buSzPct val="45000"/>
              <a:buFont typeface="Wingdings" charset="2"/>
              <a:buChar char=""/>
            </a:pPr>
            <a:r>
              <a:rPr b="0" lang="en-IN" sz="2400" strike="noStrike" u="none">
                <a:solidFill>
                  <a:srgbClr val="000000"/>
                </a:solidFill>
                <a:effectLst/>
                <a:uFillTx/>
                <a:latin typeface="Arial"/>
              </a:rPr>
              <a:t>Click to edit the outline text format</a:t>
            </a:r>
            <a:endParaRPr b="0" lang="en-IN" sz="2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400" strike="noStrike" u="none">
                <a:solidFill>
                  <a:srgbClr val="000000"/>
                </a:solidFill>
                <a:effectLst/>
                <a:uFillTx/>
                <a:latin typeface="Arial"/>
              </a:rPr>
              <a:t>Second Outline Level</a:t>
            </a:r>
            <a:endParaRPr b="0" lang="en-IN" sz="2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400" strike="noStrike" u="none">
                <a:solidFill>
                  <a:srgbClr val="000000"/>
                </a:solidFill>
                <a:effectLst/>
                <a:uFillTx/>
                <a:latin typeface="Arial"/>
              </a:rPr>
              <a:t>Third Outline Level</a:t>
            </a:r>
            <a:endParaRPr b="0" lang="en-IN"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400" strike="noStrike" u="none">
                <a:solidFill>
                  <a:srgbClr val="000000"/>
                </a:solidFill>
                <a:effectLst/>
                <a:uFillTx/>
                <a:latin typeface="Arial"/>
              </a:rPr>
              <a:t>Fourth Outline Level</a:t>
            </a:r>
            <a:endParaRPr b="0" lang="en-IN" sz="2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400" strike="noStrike" u="none">
                <a:solidFill>
                  <a:srgbClr val="000000"/>
                </a:solidFill>
                <a:effectLst/>
                <a:uFillTx/>
                <a:latin typeface="Arial"/>
              </a:rPr>
              <a:t>Fifth Outline Level</a:t>
            </a:r>
            <a:endParaRPr b="0" lang="en-IN" sz="2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400" strike="noStrike" u="none">
                <a:solidFill>
                  <a:srgbClr val="000000"/>
                </a:solidFill>
                <a:effectLst/>
                <a:uFillTx/>
                <a:latin typeface="Arial"/>
              </a:rPr>
              <a:t>Sixth Outline Level</a:t>
            </a:r>
            <a:endParaRPr b="0" lang="en-IN" sz="2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400" strike="noStrike" u="none">
                <a:solidFill>
                  <a:srgbClr val="000000"/>
                </a:solidFill>
                <a:effectLst/>
                <a:uFillTx/>
                <a:latin typeface="Arial"/>
              </a:rPr>
              <a:t>Seventh Outline Level</a:t>
            </a:r>
            <a:endParaRPr b="0" lang="en-IN" sz="2400" strike="noStrike" u="none">
              <a:solidFill>
                <a:srgbClr val="000000"/>
              </a:solidFill>
              <a:effectLst/>
              <a:uFillTx/>
              <a:latin typeface="Arial"/>
            </a:endParaRPr>
          </a:p>
        </p:txBody>
      </p:sp>
      <p:sp>
        <p:nvSpPr>
          <p:cNvPr id="115" name="PlaceHolder 4"/>
          <p:cNvSpPr>
            <a:spLocks noGrp="1"/>
          </p:cNvSpPr>
          <p:nvPr>
            <p:ph type="body"/>
          </p:nvPr>
        </p:nvSpPr>
        <p:spPr>
          <a:xfrm>
            <a:off x="457200" y="2514600"/>
            <a:ext cx="4039920" cy="3845520"/>
          </a:xfrm>
          <a:prstGeom prst="rect">
            <a:avLst/>
          </a:prstGeom>
          <a:noFill/>
          <a:ln w="0">
            <a:noFill/>
          </a:ln>
        </p:spPr>
        <p:txBody>
          <a:bodyPr lIns="91440" rIns="91440" tIns="0" bIns="45720" anchor="t">
            <a:normAutofit fontScale="77500" lnSpcReduction="19999"/>
          </a:bodyPr>
          <a:p>
            <a:pPr marL="432000" indent="-324000">
              <a:spcBef>
                <a:spcPts val="1417"/>
              </a:spcBef>
              <a:buClr>
                <a:srgbClr val="000000"/>
              </a:buClr>
              <a:buSzPct val="45000"/>
              <a:buFont typeface="Wingdings" charset="2"/>
              <a:buChar char=""/>
            </a:pPr>
            <a:r>
              <a:rPr b="0" lang="en-IN" sz="2200" strike="noStrike" u="none">
                <a:solidFill>
                  <a:srgbClr val="000000"/>
                </a:solidFill>
                <a:effectLst/>
                <a:uFillTx/>
                <a:latin typeface="Arial"/>
              </a:rPr>
              <a:t>Click to edit the outline text format</a:t>
            </a:r>
            <a:endParaRPr b="0" lang="en-IN" sz="2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200" strike="noStrike" u="none">
                <a:solidFill>
                  <a:srgbClr val="000000"/>
                </a:solidFill>
                <a:effectLst/>
                <a:uFillTx/>
                <a:latin typeface="Arial"/>
              </a:rPr>
              <a:t>Second Outline Level</a:t>
            </a:r>
            <a:endParaRPr b="0" lang="en-IN" sz="22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200" strike="noStrike" u="none">
                <a:solidFill>
                  <a:srgbClr val="000000"/>
                </a:solidFill>
                <a:effectLst/>
                <a:uFillTx/>
                <a:latin typeface="Arial"/>
              </a:rPr>
              <a:t>Third Outline Level</a:t>
            </a:r>
            <a:endParaRPr b="0" lang="en-IN" sz="22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200" strike="noStrike" u="none">
                <a:solidFill>
                  <a:srgbClr val="000000"/>
                </a:solidFill>
                <a:effectLst/>
                <a:uFillTx/>
                <a:latin typeface="Arial"/>
              </a:rPr>
              <a:t>Fourth Outline Level</a:t>
            </a:r>
            <a:endParaRPr b="0" lang="en-IN" sz="22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200" strike="noStrike" u="none">
                <a:solidFill>
                  <a:srgbClr val="000000"/>
                </a:solidFill>
                <a:effectLst/>
                <a:uFillTx/>
                <a:latin typeface="Arial"/>
              </a:rPr>
              <a:t>Fifth Outline Level</a:t>
            </a:r>
            <a:endParaRPr b="0" lang="en-IN" sz="22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200" strike="noStrike" u="none">
                <a:solidFill>
                  <a:srgbClr val="000000"/>
                </a:solidFill>
                <a:effectLst/>
                <a:uFillTx/>
                <a:latin typeface="Arial"/>
              </a:rPr>
              <a:t>Sixth Outline Level</a:t>
            </a:r>
            <a:endParaRPr b="0" lang="en-IN" sz="22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200" strike="noStrike" u="none">
                <a:solidFill>
                  <a:srgbClr val="000000"/>
                </a:solidFill>
                <a:effectLst/>
                <a:uFillTx/>
                <a:latin typeface="Arial"/>
              </a:rPr>
              <a:t>Seventh Outline Level</a:t>
            </a:r>
            <a:endParaRPr b="0" lang="en-IN" sz="2200" strike="noStrike" u="none">
              <a:solidFill>
                <a:srgbClr val="000000"/>
              </a:solidFill>
              <a:effectLst/>
              <a:uFillTx/>
              <a:latin typeface="Arial"/>
            </a:endParaRPr>
          </a:p>
        </p:txBody>
      </p:sp>
      <p:sp>
        <p:nvSpPr>
          <p:cNvPr id="116" name="PlaceHolder 5"/>
          <p:cNvSpPr>
            <a:spLocks noGrp="1"/>
          </p:cNvSpPr>
          <p:nvPr>
            <p:ph type="body"/>
          </p:nvPr>
        </p:nvSpPr>
        <p:spPr>
          <a:xfrm>
            <a:off x="4645080" y="2514600"/>
            <a:ext cx="4041360" cy="3845520"/>
          </a:xfrm>
          <a:prstGeom prst="rect">
            <a:avLst/>
          </a:prstGeom>
          <a:noFill/>
          <a:ln w="0">
            <a:noFill/>
          </a:ln>
        </p:spPr>
        <p:txBody>
          <a:bodyPr lIns="91440" rIns="91440" tIns="0" bIns="45720" anchor="t">
            <a:normAutofit fontScale="77500" lnSpcReduction="19999"/>
          </a:bodyPr>
          <a:p>
            <a:pPr marL="432000" indent="-324000">
              <a:spcBef>
                <a:spcPts val="1417"/>
              </a:spcBef>
              <a:buClr>
                <a:srgbClr val="000000"/>
              </a:buClr>
              <a:buSzPct val="45000"/>
              <a:buFont typeface="Wingdings" charset="2"/>
              <a:buChar char=""/>
            </a:pPr>
            <a:r>
              <a:rPr b="0" lang="en-IN" sz="2200" strike="noStrike" u="none">
                <a:solidFill>
                  <a:srgbClr val="000000"/>
                </a:solidFill>
                <a:effectLst/>
                <a:uFillTx/>
                <a:latin typeface="Arial"/>
              </a:rPr>
              <a:t>Click to edit the outline text format</a:t>
            </a:r>
            <a:endParaRPr b="0" lang="en-IN" sz="2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200" strike="noStrike" u="none">
                <a:solidFill>
                  <a:srgbClr val="000000"/>
                </a:solidFill>
                <a:effectLst/>
                <a:uFillTx/>
                <a:latin typeface="Arial"/>
              </a:rPr>
              <a:t>Second Outline Level</a:t>
            </a:r>
            <a:endParaRPr b="0" lang="en-IN" sz="22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200" strike="noStrike" u="none">
                <a:solidFill>
                  <a:srgbClr val="000000"/>
                </a:solidFill>
                <a:effectLst/>
                <a:uFillTx/>
                <a:latin typeface="Arial"/>
              </a:rPr>
              <a:t>Third Outline Level</a:t>
            </a:r>
            <a:endParaRPr b="0" lang="en-IN" sz="22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200" strike="noStrike" u="none">
                <a:solidFill>
                  <a:srgbClr val="000000"/>
                </a:solidFill>
                <a:effectLst/>
                <a:uFillTx/>
                <a:latin typeface="Arial"/>
              </a:rPr>
              <a:t>Fourth Outline Level</a:t>
            </a:r>
            <a:endParaRPr b="0" lang="en-IN" sz="22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200" strike="noStrike" u="none">
                <a:solidFill>
                  <a:srgbClr val="000000"/>
                </a:solidFill>
                <a:effectLst/>
                <a:uFillTx/>
                <a:latin typeface="Arial"/>
              </a:rPr>
              <a:t>Fifth Outline Level</a:t>
            </a:r>
            <a:endParaRPr b="0" lang="en-IN" sz="22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200" strike="noStrike" u="none">
                <a:solidFill>
                  <a:srgbClr val="000000"/>
                </a:solidFill>
                <a:effectLst/>
                <a:uFillTx/>
                <a:latin typeface="Arial"/>
              </a:rPr>
              <a:t>Sixth Outline Level</a:t>
            </a:r>
            <a:endParaRPr b="0" lang="en-IN" sz="22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200" strike="noStrike" u="none">
                <a:solidFill>
                  <a:srgbClr val="000000"/>
                </a:solidFill>
                <a:effectLst/>
                <a:uFillTx/>
                <a:latin typeface="Arial"/>
              </a:rPr>
              <a:t>Seventh Outline Level</a:t>
            </a:r>
            <a:endParaRPr b="0" lang="en-IN" sz="2200" strike="noStrike" u="none">
              <a:solidFill>
                <a:srgbClr val="000000"/>
              </a:solidFill>
              <a:effectLst/>
              <a:uFillTx/>
              <a:latin typeface="Arial"/>
            </a:endParaRPr>
          </a:p>
        </p:txBody>
      </p:sp>
      <p:sp>
        <p:nvSpPr>
          <p:cNvPr id="117" name="PlaceHolder 6"/>
          <p:cNvSpPr>
            <a:spLocks noGrp="1"/>
          </p:cNvSpPr>
          <p:nvPr>
            <p:ph type="dt" idx="31"/>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118" name="PlaceHolder 7"/>
          <p:cNvSpPr>
            <a:spLocks noGrp="1"/>
          </p:cNvSpPr>
          <p:nvPr>
            <p:ph type="ftr" idx="32"/>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19" name="PlaceHolder 8"/>
          <p:cNvSpPr>
            <a:spLocks noGrp="1"/>
          </p:cNvSpPr>
          <p:nvPr>
            <p:ph type="sldNum" idx="33"/>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F5BBB11B-D2CE-4401-9294-AFDEFB125F64}"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OBJECT_WITH_CAPTION_TEXT">
    <p:bg>
      <p:bgPr>
        <a:blipFill rotWithShape="0">
          <a:blip r:embed="rId2"/>
          <a:tile tx="0" ty="0" sx="64150" sy="64150" algn="tl"/>
        </a:blipFill>
      </p:bgPr>
    </p:bg>
    <p:spTree>
      <p:nvGrpSpPr>
        <p:cNvPr id="1" name=""/>
        <p:cNvGrpSpPr/>
        <p:nvPr/>
      </p:nvGrpSpPr>
      <p:grpSpPr>
        <a:xfrm>
          <a:off x="0" y="0"/>
          <a:ext cx="0" cy="0"/>
          <a:chOff x="0" y="0"/>
          <a:chExt cx="0" cy="0"/>
        </a:xfrm>
      </p:grpSpPr>
      <p:sp>
        <p:nvSpPr>
          <p:cNvPr id="120"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21"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122" name="Google Shape;34;p177"/>
          <p:cNvGrpSpPr/>
          <p:nvPr/>
        </p:nvGrpSpPr>
        <p:grpSpPr>
          <a:xfrm>
            <a:off x="-29160" y="-16560"/>
            <a:ext cx="9197640" cy="1086120"/>
            <a:chOff x="-29160" y="-16560"/>
            <a:chExt cx="9197640" cy="1086120"/>
          </a:xfrm>
        </p:grpSpPr>
        <p:sp>
          <p:nvSpPr>
            <p:cNvPr id="123"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24"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125" name="PlaceHolder 1"/>
          <p:cNvSpPr>
            <a:spLocks noGrp="1"/>
          </p:cNvSpPr>
          <p:nvPr>
            <p:ph type="title"/>
          </p:nvPr>
        </p:nvSpPr>
        <p:spPr>
          <a:xfrm>
            <a:off x="685800" y="514440"/>
            <a:ext cx="2742840" cy="1161720"/>
          </a:xfrm>
          <a:prstGeom prst="rect">
            <a:avLst/>
          </a:prstGeom>
          <a:noFill/>
          <a:ln w="0">
            <a:noFill/>
          </a:ln>
        </p:spPr>
        <p:txBody>
          <a:bodyPr lIns="0" rIns="0" tIns="45720" bIns="0" anchor="b">
            <a:noAutofit/>
          </a:bodyPr>
          <a:p>
            <a:pPr indent="0">
              <a:buNone/>
            </a:pPr>
            <a:r>
              <a:rPr b="0" lang="en-IN" sz="2600" strike="noStrike" u="none">
                <a:solidFill>
                  <a:srgbClr val="000000"/>
                </a:solidFill>
                <a:effectLst/>
                <a:uFillTx/>
                <a:latin typeface="Arial"/>
              </a:rPr>
              <a:t>Click to edit the title text format</a:t>
            </a:r>
            <a:endParaRPr b="0" lang="en-IN" sz="2600" strike="noStrike" u="none">
              <a:solidFill>
                <a:srgbClr val="000000"/>
              </a:solidFill>
              <a:effectLst/>
              <a:uFillTx/>
              <a:latin typeface="Arial"/>
            </a:endParaRPr>
          </a:p>
        </p:txBody>
      </p:sp>
      <p:sp>
        <p:nvSpPr>
          <p:cNvPr id="126" name="PlaceHolder 2"/>
          <p:cNvSpPr>
            <a:spLocks noGrp="1"/>
          </p:cNvSpPr>
          <p:nvPr>
            <p:ph type="body"/>
          </p:nvPr>
        </p:nvSpPr>
        <p:spPr>
          <a:xfrm>
            <a:off x="685800" y="1676520"/>
            <a:ext cx="2742840" cy="4571640"/>
          </a:xfrm>
          <a:prstGeom prst="rect">
            <a:avLst/>
          </a:prstGeom>
          <a:noFill/>
          <a:ln w="0">
            <a:noFill/>
          </a:ln>
        </p:spPr>
        <p:txBody>
          <a:bodyPr lIns="18360" rIns="18360" tIns="45720" bIns="45720" anchor="t">
            <a:normAutofit fontScale="55000" lnSpcReduction="19999"/>
          </a:bodyPr>
          <a:p>
            <a:pPr marL="432000" indent="-324000">
              <a:spcBef>
                <a:spcPts val="1417"/>
              </a:spcBef>
              <a:buClr>
                <a:srgbClr val="000000"/>
              </a:buClr>
              <a:buSzPct val="45000"/>
              <a:buFont typeface="Wingdings" charset="2"/>
              <a:buChar char=""/>
            </a:pPr>
            <a:r>
              <a:rPr b="0" lang="en-IN" sz="1400" strike="noStrike" u="none">
                <a:solidFill>
                  <a:srgbClr val="000000"/>
                </a:solidFill>
                <a:effectLst/>
                <a:uFillTx/>
                <a:latin typeface="Arial"/>
              </a:rPr>
              <a:t>Click to edit the outline text format</a:t>
            </a:r>
            <a:endParaRPr b="0" lang="en-IN"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400" strike="noStrike" u="none">
                <a:solidFill>
                  <a:srgbClr val="000000"/>
                </a:solidFill>
                <a:effectLst/>
                <a:uFillTx/>
                <a:latin typeface="Arial"/>
              </a:rPr>
              <a:t>Second Outline Level</a:t>
            </a:r>
            <a:endParaRPr b="0" lang="en-IN"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400" strike="noStrike" u="none">
                <a:solidFill>
                  <a:srgbClr val="000000"/>
                </a:solidFill>
                <a:effectLst/>
                <a:uFillTx/>
                <a:latin typeface="Arial"/>
              </a:rPr>
              <a:t>Third Outline Level</a:t>
            </a:r>
            <a:endParaRPr b="0" lang="en-IN"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400" strike="noStrike" u="none">
                <a:solidFill>
                  <a:srgbClr val="000000"/>
                </a:solidFill>
                <a:effectLst/>
                <a:uFillTx/>
                <a:latin typeface="Arial"/>
              </a:rPr>
              <a:t>Fourth Outline Level</a:t>
            </a:r>
            <a:endParaRPr b="0" lang="en-IN"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1400" strike="noStrike" u="none">
                <a:solidFill>
                  <a:srgbClr val="000000"/>
                </a:solidFill>
                <a:effectLst/>
                <a:uFillTx/>
                <a:latin typeface="Arial"/>
              </a:rPr>
              <a:t>Fifth Outline Level</a:t>
            </a:r>
            <a:endParaRPr b="0" lang="en-IN" sz="14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1400" strike="noStrike" u="none">
                <a:solidFill>
                  <a:srgbClr val="000000"/>
                </a:solidFill>
                <a:effectLst/>
                <a:uFillTx/>
                <a:latin typeface="Arial"/>
              </a:rPr>
              <a:t>Sixth Outline Level</a:t>
            </a:r>
            <a:endParaRPr b="0" lang="en-IN" sz="14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1400" strike="noStrike" u="none">
                <a:solidFill>
                  <a:srgbClr val="000000"/>
                </a:solidFill>
                <a:effectLst/>
                <a:uFillTx/>
                <a:latin typeface="Arial"/>
              </a:rPr>
              <a:t>Seventh Outline Level</a:t>
            </a:r>
            <a:endParaRPr b="0" lang="en-IN" sz="1400" strike="noStrike" u="none">
              <a:solidFill>
                <a:srgbClr val="000000"/>
              </a:solidFill>
              <a:effectLst/>
              <a:uFillTx/>
              <a:latin typeface="Arial"/>
            </a:endParaRPr>
          </a:p>
        </p:txBody>
      </p:sp>
      <p:sp>
        <p:nvSpPr>
          <p:cNvPr id="127" name="PlaceHolder 3"/>
          <p:cNvSpPr>
            <a:spLocks noGrp="1"/>
          </p:cNvSpPr>
          <p:nvPr>
            <p:ph type="body"/>
          </p:nvPr>
        </p:nvSpPr>
        <p:spPr>
          <a:xfrm>
            <a:off x="3575160" y="1676520"/>
            <a:ext cx="5111280" cy="4571640"/>
          </a:xfrm>
          <a:prstGeom prst="rect">
            <a:avLst/>
          </a:prstGeom>
          <a:noFill/>
          <a:ln w="0">
            <a:noFill/>
          </a:ln>
        </p:spPr>
        <p:txBody>
          <a:bodyPr lIns="91440" rIns="91440" tIns="0" bIns="45720" anchor="t">
            <a:normAutofit fontScale="92500" lnSpcReduction="9999"/>
          </a:bodyPr>
          <a:p>
            <a:pPr marL="432000" indent="-324000">
              <a:spcBef>
                <a:spcPts val="1417"/>
              </a:spcBef>
              <a:buClr>
                <a:srgbClr val="000000"/>
              </a:buClr>
              <a:buSzPct val="45000"/>
              <a:buFont typeface="Wingdings" charset="2"/>
              <a:buChar char=""/>
            </a:pPr>
            <a:r>
              <a:rPr b="0" lang="en-IN" sz="2800" strike="noStrike" u="none">
                <a:solidFill>
                  <a:srgbClr val="000000"/>
                </a:solidFill>
                <a:effectLst/>
                <a:uFillTx/>
                <a:latin typeface="Arial"/>
              </a:rPr>
              <a:t>Click to edit the outline text format</a:t>
            </a:r>
            <a:endParaRPr b="0" lang="en-IN" sz="2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800" strike="noStrike" u="none">
                <a:solidFill>
                  <a:srgbClr val="000000"/>
                </a:solidFill>
                <a:effectLst/>
                <a:uFillTx/>
                <a:latin typeface="Arial"/>
              </a:rPr>
              <a:t>Second Outline Level</a:t>
            </a:r>
            <a:endParaRPr b="0" lang="en-IN"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800" strike="noStrike" u="none">
                <a:solidFill>
                  <a:srgbClr val="000000"/>
                </a:solidFill>
                <a:effectLst/>
                <a:uFillTx/>
                <a:latin typeface="Arial"/>
              </a:rPr>
              <a:t>Third Outline Level</a:t>
            </a:r>
            <a:endParaRPr b="0" lang="en-IN" sz="2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800" strike="noStrike" u="none">
                <a:solidFill>
                  <a:srgbClr val="000000"/>
                </a:solidFill>
                <a:effectLst/>
                <a:uFillTx/>
                <a:latin typeface="Arial"/>
              </a:rPr>
              <a:t>Fourth Outline Level</a:t>
            </a:r>
            <a:endParaRPr b="0" lang="en-IN" sz="2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800" strike="noStrike" u="none">
                <a:solidFill>
                  <a:srgbClr val="000000"/>
                </a:solidFill>
                <a:effectLst/>
                <a:uFillTx/>
                <a:latin typeface="Arial"/>
              </a:rPr>
              <a:t>Fifth Outline Level</a:t>
            </a:r>
            <a:endParaRPr b="0" lang="en-IN" sz="2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800" strike="noStrike" u="none">
                <a:solidFill>
                  <a:srgbClr val="000000"/>
                </a:solidFill>
                <a:effectLst/>
                <a:uFillTx/>
                <a:latin typeface="Arial"/>
              </a:rPr>
              <a:t>Sixth Outline Level</a:t>
            </a:r>
            <a:endParaRPr b="0" lang="en-IN" sz="2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800" strike="noStrike" u="none">
                <a:solidFill>
                  <a:srgbClr val="000000"/>
                </a:solidFill>
                <a:effectLst/>
                <a:uFillTx/>
                <a:latin typeface="Arial"/>
              </a:rPr>
              <a:t>Seventh Outline Level</a:t>
            </a:r>
            <a:endParaRPr b="0" lang="en-IN" sz="2800" strike="noStrike" u="none">
              <a:solidFill>
                <a:srgbClr val="000000"/>
              </a:solidFill>
              <a:effectLst/>
              <a:uFillTx/>
              <a:latin typeface="Arial"/>
            </a:endParaRPr>
          </a:p>
        </p:txBody>
      </p:sp>
      <p:sp>
        <p:nvSpPr>
          <p:cNvPr id="128" name="PlaceHolder 4"/>
          <p:cNvSpPr>
            <a:spLocks noGrp="1"/>
          </p:cNvSpPr>
          <p:nvPr>
            <p:ph type="dt" idx="34"/>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129" name="PlaceHolder 5"/>
          <p:cNvSpPr>
            <a:spLocks noGrp="1"/>
          </p:cNvSpPr>
          <p:nvPr>
            <p:ph type="ftr" idx="35"/>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30" name="PlaceHolder 6"/>
          <p:cNvSpPr>
            <a:spLocks noGrp="1"/>
          </p:cNvSpPr>
          <p:nvPr>
            <p:ph type="sldNum" idx="36"/>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59E67CC9-A2E2-41E2-A862-8772343C3F50}"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_WITH_CAPTION_TEXT">
    <p:bg>
      <p:bgPr>
        <a:blipFill rotWithShape="0">
          <a:blip r:embed="rId2"/>
          <a:tile tx="0" ty="0" sx="64150" sy="64150" algn="tl"/>
        </a:blipFill>
      </p:bgPr>
    </p:bg>
    <p:spTree>
      <p:nvGrpSpPr>
        <p:cNvPr id="1" name=""/>
        <p:cNvGrpSpPr/>
        <p:nvPr/>
      </p:nvGrpSpPr>
      <p:grpSpPr>
        <a:xfrm>
          <a:off x="0" y="0"/>
          <a:ext cx="0" cy="0"/>
          <a:chOff x="0" y="0"/>
          <a:chExt cx="0" cy="0"/>
        </a:xfrm>
      </p:grpSpPr>
      <p:sp>
        <p:nvSpPr>
          <p:cNvPr id="12" name="Google Shape;27;p177" hidden="1"/>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3" name="Google Shape;28;p177" hidden="1"/>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14" name="Google Shape;34;p177"/>
          <p:cNvGrpSpPr/>
          <p:nvPr/>
        </p:nvGrpSpPr>
        <p:grpSpPr>
          <a:xfrm>
            <a:off x="-29160" y="-16560"/>
            <a:ext cx="9197640" cy="1086120"/>
            <a:chOff x="-29160" y="-16560"/>
            <a:chExt cx="9197640" cy="1086120"/>
          </a:xfrm>
        </p:grpSpPr>
        <p:sp>
          <p:nvSpPr>
            <p:cNvPr id="15"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6"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17" name="Google Shape;88;p188"/>
          <p:cNvSpPr/>
          <p:nvPr/>
        </p:nvSpPr>
        <p:spPr>
          <a:xfrm flipH="1" rot="11220000">
            <a:off x="3166200" y="1108080"/>
            <a:ext cx="5257440" cy="4114440"/>
          </a:xfrm>
          <a:prstGeom prst="snipRoundRect">
            <a:avLst>
              <a:gd name="adj1" fmla="val 0"/>
              <a:gd name="adj2" fmla="val 3646"/>
            </a:avLst>
          </a:prstGeom>
          <a:solidFill>
            <a:srgbClr val="ffffff"/>
          </a:solidFill>
          <a:ln cap="rnd" w="9525">
            <a:solidFill>
              <a:srgbClr val="c0c0c0"/>
            </a:solidFill>
            <a:round/>
          </a:ln>
          <a:effectLst>
            <a:outerShdw algn="tl" blurRad="63360" dir="7502171" dist="38251" kx="100000" rotWithShape="0" sx="98500" sy="100080">
              <a:srgbClr val="000000">
                <a:alpha val="24000"/>
              </a:srgbClr>
            </a:outerShdw>
          </a:effectLst>
        </p:spPr>
        <p:style>
          <a:lnRef idx="0"/>
          <a:fillRef idx="0"/>
          <a:effectRef idx="0"/>
          <a:fontRef idx="minor"/>
        </p:style>
        <p:txBody>
          <a:bodyPr anchor="ctr">
            <a:noAutofit/>
          </a:bodyPr>
          <a:p>
            <a:pPr algn="ctr">
              <a:lnSpc>
                <a:spcPct val="100000"/>
              </a:lnSpc>
              <a:tabLst>
                <a:tab algn="l" pos="0"/>
              </a:tabLst>
            </a:pPr>
            <a:endParaRPr b="0" lang="en-IN" sz="1400" strike="noStrike" u="none">
              <a:solidFill>
                <a:srgbClr val="000000"/>
              </a:solidFill>
              <a:effectLst/>
              <a:uFillTx/>
              <a:latin typeface="Arial"/>
            </a:endParaRPr>
          </a:p>
        </p:txBody>
      </p:sp>
      <p:sp>
        <p:nvSpPr>
          <p:cNvPr id="18" name="Google Shape;89;p188"/>
          <p:cNvSpPr/>
          <p:nvPr/>
        </p:nvSpPr>
        <p:spPr>
          <a:xfrm flipH="1" rot="11220000">
            <a:off x="8004240" y="5360040"/>
            <a:ext cx="155160" cy="155160"/>
          </a:xfrm>
          <a:prstGeom prst="rtTriangle">
            <a:avLst/>
          </a:prstGeom>
          <a:solidFill>
            <a:srgbClr val="ffffff"/>
          </a:solidFill>
          <a:ln w="12700">
            <a:solidFill>
              <a:srgbClr val="ffffff"/>
            </a:solidFill>
            <a:bevel/>
          </a:ln>
          <a:effectLst>
            <a:outerShdw algn="tl" blurRad="19800" dir="12932261" dist="6193" rotWithShape="0">
              <a:srgbClr val="000000">
                <a:alpha val="46000"/>
              </a:srgbClr>
            </a:outerShdw>
          </a:effectLst>
        </p:spPr>
        <p:style>
          <a:lnRef idx="0"/>
          <a:fillRef idx="0"/>
          <a:effectRef idx="0"/>
          <a:fontRef idx="minor"/>
        </p:style>
        <p:txBody>
          <a:bodyPr tIns="25920" bIns="25920" anchor="ctr">
            <a:noAutofit/>
          </a:bodyPr>
          <a:p>
            <a:pPr algn="ctr">
              <a:lnSpc>
                <a:spcPct val="100000"/>
              </a:lnSpc>
              <a:tabLst>
                <a:tab algn="l" pos="0"/>
              </a:tabLst>
            </a:pPr>
            <a:endParaRPr b="0" lang="en-IN" sz="1400" strike="noStrike" u="none">
              <a:solidFill>
                <a:srgbClr val="000000"/>
              </a:solidFill>
              <a:effectLst/>
              <a:uFillTx/>
              <a:latin typeface="Arial"/>
            </a:endParaRPr>
          </a:p>
        </p:txBody>
      </p:sp>
      <p:sp>
        <p:nvSpPr>
          <p:cNvPr id="19" name="PlaceHolder 1"/>
          <p:cNvSpPr>
            <a:spLocks noGrp="1"/>
          </p:cNvSpPr>
          <p:nvPr>
            <p:ph type="title"/>
          </p:nvPr>
        </p:nvSpPr>
        <p:spPr>
          <a:xfrm>
            <a:off x="609480" y="1176840"/>
            <a:ext cx="2212560" cy="1582200"/>
          </a:xfrm>
          <a:prstGeom prst="rect">
            <a:avLst/>
          </a:prstGeom>
          <a:noFill/>
          <a:ln w="0">
            <a:noFill/>
          </a:ln>
        </p:spPr>
        <p:txBody>
          <a:bodyPr lIns="45720" rIns="45720" tIns="45720" bIns="45720" anchor="b">
            <a:normAutofit/>
          </a:bodyPr>
          <a:p>
            <a:pPr indent="0">
              <a:buNone/>
            </a:pPr>
            <a:r>
              <a:rPr b="0" lang="en-IN" sz="2000" strike="noStrike" u="none">
                <a:solidFill>
                  <a:srgbClr val="000000"/>
                </a:solidFill>
                <a:effectLst/>
                <a:uFillTx/>
                <a:latin typeface="Arial"/>
              </a:rPr>
              <a:t>Click to edit the title text format</a:t>
            </a:r>
            <a:endParaRPr b="0" lang="en-IN" sz="2000" strike="noStrike" u="none">
              <a:solidFill>
                <a:srgbClr val="000000"/>
              </a:solidFill>
              <a:effectLst/>
              <a:uFillTx/>
              <a:latin typeface="Arial"/>
            </a:endParaRPr>
          </a:p>
        </p:txBody>
      </p:sp>
      <p:sp>
        <p:nvSpPr>
          <p:cNvPr id="20" name="PlaceHolder 2"/>
          <p:cNvSpPr>
            <a:spLocks noGrp="1"/>
          </p:cNvSpPr>
          <p:nvPr>
            <p:ph type="body"/>
          </p:nvPr>
        </p:nvSpPr>
        <p:spPr>
          <a:xfrm>
            <a:off x="609480" y="2828880"/>
            <a:ext cx="2209320" cy="2179080"/>
          </a:xfrm>
          <a:prstGeom prst="rect">
            <a:avLst/>
          </a:prstGeom>
          <a:noFill/>
          <a:ln w="0">
            <a:noFill/>
          </a:ln>
        </p:spPr>
        <p:txBody>
          <a:bodyPr lIns="64080" rIns="45720" tIns="45720" bIns="45720" anchor="t">
            <a:normAutofit fontScale="25000" lnSpcReduction="19999"/>
          </a:bodyPr>
          <a:p>
            <a:pPr marL="432000" indent="-324000">
              <a:spcBef>
                <a:spcPts val="1417"/>
              </a:spcBef>
              <a:buClr>
                <a:srgbClr val="000000"/>
              </a:buClr>
              <a:buSzPct val="45000"/>
              <a:buFont typeface="Wingdings" charset="2"/>
              <a:buChar char=""/>
            </a:pPr>
            <a:r>
              <a:rPr b="0" lang="en-IN" sz="1300" strike="noStrike" u="none">
                <a:solidFill>
                  <a:srgbClr val="000000"/>
                </a:solidFill>
                <a:effectLst/>
                <a:uFillTx/>
                <a:latin typeface="Arial"/>
              </a:rPr>
              <a:t>Click to edit the outline text format</a:t>
            </a:r>
            <a:endParaRPr b="0" lang="en-IN" sz="13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300" strike="noStrike" u="none">
                <a:solidFill>
                  <a:srgbClr val="000000"/>
                </a:solidFill>
                <a:effectLst/>
                <a:uFillTx/>
                <a:latin typeface="Arial"/>
              </a:rPr>
              <a:t>Second Outline Level</a:t>
            </a:r>
            <a:endParaRPr b="0" lang="en-IN" sz="13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300" strike="noStrike" u="none">
                <a:solidFill>
                  <a:srgbClr val="000000"/>
                </a:solidFill>
                <a:effectLst/>
                <a:uFillTx/>
                <a:latin typeface="Arial"/>
              </a:rPr>
              <a:t>Third Outline Level</a:t>
            </a:r>
            <a:endParaRPr b="0" lang="en-IN" sz="13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300" strike="noStrike" u="none">
                <a:solidFill>
                  <a:srgbClr val="000000"/>
                </a:solidFill>
                <a:effectLst/>
                <a:uFillTx/>
                <a:latin typeface="Arial"/>
              </a:rPr>
              <a:t>Fourth Outline Level</a:t>
            </a:r>
            <a:endParaRPr b="0" lang="en-IN" sz="13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1300" strike="noStrike" u="none">
                <a:solidFill>
                  <a:srgbClr val="000000"/>
                </a:solidFill>
                <a:effectLst/>
                <a:uFillTx/>
                <a:latin typeface="Arial"/>
              </a:rPr>
              <a:t>Fifth Outline Level</a:t>
            </a:r>
            <a:endParaRPr b="0" lang="en-IN" sz="13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1300" strike="noStrike" u="none">
                <a:solidFill>
                  <a:srgbClr val="000000"/>
                </a:solidFill>
                <a:effectLst/>
                <a:uFillTx/>
                <a:latin typeface="Arial"/>
              </a:rPr>
              <a:t>Sixth Outline Level</a:t>
            </a:r>
            <a:endParaRPr b="0" lang="en-IN" sz="13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1300" strike="noStrike" u="none">
                <a:solidFill>
                  <a:srgbClr val="000000"/>
                </a:solidFill>
                <a:effectLst/>
                <a:uFillTx/>
                <a:latin typeface="Arial"/>
              </a:rPr>
              <a:t>Seventh Outline Level</a:t>
            </a:r>
            <a:endParaRPr b="0" lang="en-IN" sz="1300" strike="noStrike" u="none">
              <a:solidFill>
                <a:srgbClr val="000000"/>
              </a:solidFill>
              <a:effectLst/>
              <a:uFillTx/>
              <a:latin typeface="Arial"/>
            </a:endParaRPr>
          </a:p>
        </p:txBody>
      </p:sp>
      <p:sp>
        <p:nvSpPr>
          <p:cNvPr id="21" name="PlaceHolder 3"/>
          <p:cNvSpPr>
            <a:spLocks noGrp="1"/>
          </p:cNvSpPr>
          <p:nvPr>
            <p:ph type="dt" idx="4"/>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22" name="PlaceHolder 4"/>
          <p:cNvSpPr>
            <a:spLocks noGrp="1"/>
          </p:cNvSpPr>
          <p:nvPr>
            <p:ph type="ftr" idx="5"/>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23" name="PlaceHolder 5"/>
          <p:cNvSpPr>
            <a:spLocks noGrp="1"/>
          </p:cNvSpPr>
          <p:nvPr>
            <p:ph type="sldNum" idx="6"/>
          </p:nvPr>
        </p:nvSpPr>
        <p:spPr>
          <a:xfrm>
            <a:off x="8077320" y="6356520"/>
            <a:ext cx="60912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2B478CD4-BED9-4FFB-939C-7BA2D709B37E}"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
        <p:nvSpPr>
          <p:cNvPr id="24" name="PlaceHolder 6"/>
          <p:cNvSpPr>
            <a:spLocks noGrp="1"/>
          </p:cNvSpPr>
          <p:nvPr>
            <p:ph type="body"/>
          </p:nvPr>
        </p:nvSpPr>
        <p:spPr>
          <a:xfrm rot="420000">
            <a:off x="3485520" y="1199160"/>
            <a:ext cx="4617360" cy="3931560"/>
          </a:xfrm>
          <a:prstGeom prst="rect">
            <a:avLst/>
          </a:prstGeom>
          <a:solidFill>
            <a:schemeClr val="lt2"/>
          </a:solidFill>
          <a:ln cap="rnd" w="9360">
            <a:solidFill>
              <a:srgbClr val="c0c0c0"/>
            </a:solidFill>
            <a:round/>
          </a:ln>
        </p:spPr>
        <p:txBody>
          <a:bodyPr lIns="90000" rIns="90000" tIns="45000" bIns="45000" anchor="t">
            <a:normAutofit/>
          </a:bodyPr>
          <a:p>
            <a:pPr marL="432000" indent="-324000">
              <a:spcBef>
                <a:spcPts val="1417"/>
              </a:spcBef>
              <a:buClr>
                <a:srgbClr val="000000"/>
              </a:buClr>
              <a:buSzPct val="45000"/>
              <a:buFont typeface="Wingdings" charset="2"/>
              <a:buChar char=""/>
            </a:pPr>
            <a:r>
              <a:rPr b="0" lang="en-IN" sz="1800" strike="noStrike" u="none">
                <a:solidFill>
                  <a:srgbClr val="000000"/>
                </a:solidFill>
                <a:effectLst/>
                <a:uFillTx/>
                <a:latin typeface="Arial"/>
              </a:rPr>
              <a:t>Click to edit the outline text format</a:t>
            </a:r>
            <a:endParaRPr b="0" lang="en-IN"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800" strike="noStrike" u="none">
                <a:solidFill>
                  <a:srgbClr val="000000"/>
                </a:solidFill>
                <a:effectLst/>
                <a:uFillTx/>
                <a:latin typeface="Arial"/>
              </a:rPr>
              <a:t>Second Outline Level</a:t>
            </a:r>
            <a:endParaRPr b="0" lang="en-IN"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800" strike="noStrike" u="none">
                <a:solidFill>
                  <a:srgbClr val="000000"/>
                </a:solidFill>
                <a:effectLst/>
                <a:uFillTx/>
                <a:latin typeface="Arial"/>
              </a:rPr>
              <a:t>Third Outline Level</a:t>
            </a:r>
            <a:endParaRPr b="0" lang="en-IN"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800" strike="noStrike" u="none">
                <a:solidFill>
                  <a:srgbClr val="000000"/>
                </a:solidFill>
                <a:effectLst/>
                <a:uFillTx/>
                <a:latin typeface="Arial"/>
              </a:rPr>
              <a:t>Fourth Outline Level</a:t>
            </a:r>
            <a:endParaRPr b="0" lang="en-IN"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Fifth Outline Level</a:t>
            </a:r>
            <a:endParaRPr b="0" lang="en-IN"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Sixth Outline Level</a:t>
            </a:r>
            <a:endParaRPr b="0" lang="en-IN"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Seventh Outline Level</a:t>
            </a:r>
            <a:endParaRPr b="0" lang="en-IN" sz="1800" strike="noStrike" u="none">
              <a:solidFill>
                <a:srgbClr val="000000"/>
              </a:solidFill>
              <a:effectLst/>
              <a:uFillTx/>
              <a:latin typeface="Arial"/>
            </a:endParaRPr>
          </a:p>
        </p:txBody>
      </p:sp>
      <p:sp>
        <p:nvSpPr>
          <p:cNvPr id="25" name="Google Shape;96;p188"/>
          <p:cNvSpPr/>
          <p:nvPr/>
        </p:nvSpPr>
        <p:spPr>
          <a:xfrm flipH="1" rot="10800000">
            <a:off x="-9360" y="5816880"/>
            <a:ext cx="9162720" cy="1041120"/>
          </a:xfrm>
          <a:custGeom>
            <a:avLst/>
            <a:gdLst>
              <a:gd name="textAreaLeft" fmla="*/ 360 w 9162720"/>
              <a:gd name="textAreaRight" fmla="*/ 916344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162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26" name="Google Shape;97;p188"/>
          <p:cNvSpPr/>
          <p:nvPr/>
        </p:nvSpPr>
        <p:spPr>
          <a:xfrm flipH="1" rot="10800000">
            <a:off x="4381920" y="6220080"/>
            <a:ext cx="4762080" cy="637920"/>
          </a:xfrm>
          <a:custGeom>
            <a:avLst/>
            <a:gdLst>
              <a:gd name="textAreaLeft" fmla="*/ 360 w 4762080"/>
              <a:gd name="textAreaRight" fmla="*/ 476280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162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VERTICAL_TEXT">
    <p:bg>
      <p:bgPr>
        <a:blipFill rotWithShape="0">
          <a:blip r:embed="rId2"/>
          <a:tile tx="0" ty="0" sx="64150" sy="64150" algn="tl"/>
        </a:blipFill>
      </p:bgPr>
    </p:bg>
    <p:spTree>
      <p:nvGrpSpPr>
        <p:cNvPr id="1" name=""/>
        <p:cNvGrpSpPr/>
        <p:nvPr/>
      </p:nvGrpSpPr>
      <p:grpSpPr>
        <a:xfrm>
          <a:off x="0" y="0"/>
          <a:ext cx="0" cy="0"/>
          <a:chOff x="0" y="0"/>
          <a:chExt cx="0" cy="0"/>
        </a:xfrm>
      </p:grpSpPr>
      <p:sp>
        <p:nvSpPr>
          <p:cNvPr id="27"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28"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29" name="Google Shape;34;p177"/>
          <p:cNvGrpSpPr/>
          <p:nvPr/>
        </p:nvGrpSpPr>
        <p:grpSpPr>
          <a:xfrm>
            <a:off x="-29160" y="-16560"/>
            <a:ext cx="9197640" cy="1086120"/>
            <a:chOff x="-29160" y="-16560"/>
            <a:chExt cx="9197640" cy="1086120"/>
          </a:xfrm>
        </p:grpSpPr>
        <p:sp>
          <p:nvSpPr>
            <p:cNvPr id="30"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31"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3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92500" lnSpcReduction="9999"/>
          </a:bodyPr>
          <a:p>
            <a:pPr indent="0">
              <a:buNone/>
            </a:pPr>
            <a:r>
              <a:rPr b="0" lang="en-IN" sz="5000" strike="noStrike" u="none">
                <a:solidFill>
                  <a:srgbClr val="000000"/>
                </a:solidFill>
                <a:effectLst/>
                <a:uFillTx/>
                <a:latin typeface="Arial"/>
              </a:rPr>
              <a:t>Click to edit the title text format</a:t>
            </a:r>
            <a:endParaRPr b="0" lang="en-IN" sz="5000" strike="noStrike" u="none">
              <a:solidFill>
                <a:srgbClr val="000000"/>
              </a:solidFill>
              <a:effectLst/>
              <a:uFillTx/>
              <a:latin typeface="Arial"/>
            </a:endParaRPr>
          </a:p>
        </p:txBody>
      </p:sp>
      <p:sp>
        <p:nvSpPr>
          <p:cNvPr id="33" name="PlaceHolder 2"/>
          <p:cNvSpPr>
            <a:spLocks noGrp="1"/>
          </p:cNvSpPr>
          <p:nvPr>
            <p:ph type="body"/>
          </p:nvPr>
        </p:nvSpPr>
        <p:spPr>
          <a:xfrm rot="5400000">
            <a:off x="2377800" y="14760"/>
            <a:ext cx="4388760" cy="8229240"/>
          </a:xfrm>
          <a:prstGeom prst="rect">
            <a:avLst/>
          </a:prstGeom>
          <a:noFill/>
          <a:ln w="0">
            <a:noFill/>
          </a:ln>
        </p:spPr>
        <p:txBody>
          <a:bodyPr lIns="91440" rIns="91440" tIns="45720" bIns="45720" anchor="t">
            <a:normAutofit/>
          </a:bodyPr>
          <a:p>
            <a:pPr marL="432000" indent="-324000">
              <a:spcBef>
                <a:spcPts val="1417"/>
              </a:spcBef>
              <a:buClr>
                <a:srgbClr val="000000"/>
              </a:buClr>
              <a:buSzPct val="45000"/>
              <a:buFont typeface="Wingdings" charset="2"/>
              <a:buChar char=""/>
            </a:pPr>
            <a:r>
              <a:rPr b="0" lang="en-IN" sz="2600" strike="noStrike" u="none">
                <a:solidFill>
                  <a:srgbClr val="000000"/>
                </a:solidFill>
                <a:effectLst/>
                <a:uFillTx/>
                <a:latin typeface="Arial"/>
              </a:rPr>
              <a:t>Click to edit the outline text format</a:t>
            </a:r>
            <a:endParaRPr b="0" lang="en-IN" sz="26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600" strike="noStrike" u="none">
                <a:solidFill>
                  <a:srgbClr val="000000"/>
                </a:solidFill>
                <a:effectLst/>
                <a:uFillTx/>
                <a:latin typeface="Arial"/>
              </a:rPr>
              <a:t>Second Outline Level</a:t>
            </a:r>
            <a:endParaRPr b="0" lang="en-IN" sz="26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600" strike="noStrike" u="none">
                <a:solidFill>
                  <a:srgbClr val="000000"/>
                </a:solidFill>
                <a:effectLst/>
                <a:uFillTx/>
                <a:latin typeface="Arial"/>
              </a:rPr>
              <a:t>Third Outline Level</a:t>
            </a:r>
            <a:endParaRPr b="0" lang="en-IN" sz="26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600" strike="noStrike" u="none">
                <a:solidFill>
                  <a:srgbClr val="000000"/>
                </a:solidFill>
                <a:effectLst/>
                <a:uFillTx/>
                <a:latin typeface="Arial"/>
              </a:rPr>
              <a:t>Fourth Outline Level</a:t>
            </a:r>
            <a:endParaRPr b="0" lang="en-IN" sz="26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Fifth Outline Level</a:t>
            </a:r>
            <a:endParaRPr b="0" lang="en-IN" sz="26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Sixth Outline Level</a:t>
            </a:r>
            <a:endParaRPr b="0" lang="en-IN" sz="26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Seventh Outline Level</a:t>
            </a:r>
            <a:endParaRPr b="0" lang="en-IN" sz="2600" strike="noStrike" u="none">
              <a:solidFill>
                <a:srgbClr val="000000"/>
              </a:solidFill>
              <a:effectLst/>
              <a:uFillTx/>
              <a:latin typeface="Arial"/>
            </a:endParaRPr>
          </a:p>
        </p:txBody>
      </p:sp>
      <p:sp>
        <p:nvSpPr>
          <p:cNvPr id="34" name="PlaceHolder 3"/>
          <p:cNvSpPr>
            <a:spLocks noGrp="1"/>
          </p:cNvSpPr>
          <p:nvPr>
            <p:ph type="dt" idx="7"/>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35" name="PlaceHolder 4"/>
          <p:cNvSpPr>
            <a:spLocks noGrp="1"/>
          </p:cNvSpPr>
          <p:nvPr>
            <p:ph type="ftr" idx="8"/>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36" name="PlaceHolder 5"/>
          <p:cNvSpPr>
            <a:spLocks noGrp="1"/>
          </p:cNvSpPr>
          <p:nvPr>
            <p:ph type="sldNum" idx="9"/>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E9893487-953D-41E9-BCC3-71C0F51A5D05}"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_TITLE_AND_VERTICAL_TEXT">
    <p:bg>
      <p:bgPr>
        <a:blipFill rotWithShape="0">
          <a:blip r:embed="rId2"/>
          <a:tile tx="0" ty="0" sx="64150" sy="64150" algn="tl"/>
        </a:blipFill>
      </p:bgPr>
    </p:bg>
    <p:spTree>
      <p:nvGrpSpPr>
        <p:cNvPr id="1" name=""/>
        <p:cNvGrpSpPr/>
        <p:nvPr/>
      </p:nvGrpSpPr>
      <p:grpSpPr>
        <a:xfrm>
          <a:off x="0" y="0"/>
          <a:ext cx="0" cy="0"/>
          <a:chOff x="0" y="0"/>
          <a:chExt cx="0" cy="0"/>
        </a:xfrm>
      </p:grpSpPr>
      <p:sp>
        <p:nvSpPr>
          <p:cNvPr id="37"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38"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39" name="Google Shape;34;p177"/>
          <p:cNvGrpSpPr/>
          <p:nvPr/>
        </p:nvGrpSpPr>
        <p:grpSpPr>
          <a:xfrm>
            <a:off x="-29160" y="-16560"/>
            <a:ext cx="9197640" cy="1086120"/>
            <a:chOff x="-29160" y="-16560"/>
            <a:chExt cx="9197640" cy="1086120"/>
          </a:xfrm>
        </p:grpSpPr>
        <p:sp>
          <p:nvSpPr>
            <p:cNvPr id="40"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41"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42" name="PlaceHolder 1"/>
          <p:cNvSpPr>
            <a:spLocks noGrp="1"/>
          </p:cNvSpPr>
          <p:nvPr>
            <p:ph type="title"/>
          </p:nvPr>
        </p:nvSpPr>
        <p:spPr>
          <a:xfrm rot="5400000">
            <a:off x="5052240" y="2491560"/>
            <a:ext cx="5211360" cy="2057040"/>
          </a:xfrm>
          <a:prstGeom prst="rect">
            <a:avLst/>
          </a:prstGeom>
          <a:noFill/>
          <a:ln w="0">
            <a:noFill/>
          </a:ln>
        </p:spPr>
        <p:txBody>
          <a:bodyPr lIns="0" rIns="0" tIns="45720" bIns="0" anchor="b">
            <a:normAutofit/>
          </a:bodyPr>
          <a:p>
            <a:pPr indent="0">
              <a:buNone/>
            </a:pPr>
            <a:r>
              <a:rPr b="0" lang="en-IN" sz="5000" strike="noStrike" u="none">
                <a:solidFill>
                  <a:srgbClr val="000000"/>
                </a:solidFill>
                <a:effectLst/>
                <a:uFillTx/>
                <a:latin typeface="Arial"/>
              </a:rPr>
              <a:t>Click to edit the title text format</a:t>
            </a:r>
            <a:endParaRPr b="0" lang="en-IN" sz="5000" strike="noStrike" u="none">
              <a:solidFill>
                <a:srgbClr val="000000"/>
              </a:solidFill>
              <a:effectLst/>
              <a:uFillTx/>
              <a:latin typeface="Arial"/>
            </a:endParaRPr>
          </a:p>
        </p:txBody>
      </p:sp>
      <p:sp>
        <p:nvSpPr>
          <p:cNvPr id="43" name="PlaceHolder 2"/>
          <p:cNvSpPr>
            <a:spLocks noGrp="1"/>
          </p:cNvSpPr>
          <p:nvPr>
            <p:ph type="body"/>
          </p:nvPr>
        </p:nvSpPr>
        <p:spPr>
          <a:xfrm rot="5400000">
            <a:off x="861480" y="510120"/>
            <a:ext cx="5211360" cy="6019560"/>
          </a:xfrm>
          <a:prstGeom prst="rect">
            <a:avLst/>
          </a:prstGeom>
          <a:noFill/>
          <a:ln w="0">
            <a:noFill/>
          </a:ln>
        </p:spPr>
        <p:txBody>
          <a:bodyPr lIns="91440" rIns="91440" tIns="45720" bIns="45720" anchor="t">
            <a:normAutofit/>
          </a:bodyPr>
          <a:p>
            <a:pPr marL="432000" indent="-324000">
              <a:spcBef>
                <a:spcPts val="1417"/>
              </a:spcBef>
              <a:buClr>
                <a:srgbClr val="000000"/>
              </a:buClr>
              <a:buSzPct val="45000"/>
              <a:buFont typeface="Wingdings" charset="2"/>
              <a:buChar char=""/>
            </a:pPr>
            <a:r>
              <a:rPr b="0" lang="en-IN" sz="2600" strike="noStrike" u="none">
                <a:solidFill>
                  <a:srgbClr val="000000"/>
                </a:solidFill>
                <a:effectLst/>
                <a:uFillTx/>
                <a:latin typeface="Arial"/>
              </a:rPr>
              <a:t>Click to edit the outline text format</a:t>
            </a:r>
            <a:endParaRPr b="0" lang="en-IN" sz="26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600" strike="noStrike" u="none">
                <a:solidFill>
                  <a:srgbClr val="000000"/>
                </a:solidFill>
                <a:effectLst/>
                <a:uFillTx/>
                <a:latin typeface="Arial"/>
              </a:rPr>
              <a:t>Second Outline Level</a:t>
            </a:r>
            <a:endParaRPr b="0" lang="en-IN" sz="26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600" strike="noStrike" u="none">
                <a:solidFill>
                  <a:srgbClr val="000000"/>
                </a:solidFill>
                <a:effectLst/>
                <a:uFillTx/>
                <a:latin typeface="Arial"/>
              </a:rPr>
              <a:t>Third Outline Level</a:t>
            </a:r>
            <a:endParaRPr b="0" lang="en-IN" sz="26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600" strike="noStrike" u="none">
                <a:solidFill>
                  <a:srgbClr val="000000"/>
                </a:solidFill>
                <a:effectLst/>
                <a:uFillTx/>
                <a:latin typeface="Arial"/>
              </a:rPr>
              <a:t>Fourth Outline Level</a:t>
            </a:r>
            <a:endParaRPr b="0" lang="en-IN" sz="26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Fifth Outline Level</a:t>
            </a:r>
            <a:endParaRPr b="0" lang="en-IN" sz="26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Sixth Outline Level</a:t>
            </a:r>
            <a:endParaRPr b="0" lang="en-IN" sz="26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Seventh Outline Level</a:t>
            </a:r>
            <a:endParaRPr b="0" lang="en-IN" sz="2600" strike="noStrike" u="none">
              <a:solidFill>
                <a:srgbClr val="000000"/>
              </a:solidFill>
              <a:effectLst/>
              <a:uFillTx/>
              <a:latin typeface="Arial"/>
            </a:endParaRPr>
          </a:p>
        </p:txBody>
      </p:sp>
      <p:sp>
        <p:nvSpPr>
          <p:cNvPr id="44" name="PlaceHolder 3"/>
          <p:cNvSpPr>
            <a:spLocks noGrp="1"/>
          </p:cNvSpPr>
          <p:nvPr>
            <p:ph type="dt" idx="10"/>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45" name="PlaceHolder 4"/>
          <p:cNvSpPr>
            <a:spLocks noGrp="1"/>
          </p:cNvSpPr>
          <p:nvPr>
            <p:ph type="ftr" idx="11"/>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46" name="PlaceHolder 5"/>
          <p:cNvSpPr>
            <a:spLocks noGrp="1"/>
          </p:cNvSpPr>
          <p:nvPr>
            <p:ph type="sldNum" idx="12"/>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50CCA7C8-456E-47AC-9887-41779B630FEB}"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OBJECT">
    <p:bg>
      <p:bgPr>
        <a:blipFill rotWithShape="0">
          <a:blip r:embed="rId2"/>
          <a:tile tx="0" ty="0" sx="64150" sy="64150" algn="tl"/>
        </a:blipFill>
      </p:bgPr>
    </p:bg>
    <p:spTree>
      <p:nvGrpSpPr>
        <p:cNvPr id="1" name=""/>
        <p:cNvGrpSpPr/>
        <p:nvPr/>
      </p:nvGrpSpPr>
      <p:grpSpPr>
        <a:xfrm>
          <a:off x="0" y="0"/>
          <a:ext cx="0" cy="0"/>
          <a:chOff x="0" y="0"/>
          <a:chExt cx="0" cy="0"/>
        </a:xfrm>
      </p:grpSpPr>
      <p:sp>
        <p:nvSpPr>
          <p:cNvPr id="47"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48"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49" name="Google Shape;34;p177"/>
          <p:cNvGrpSpPr/>
          <p:nvPr/>
        </p:nvGrpSpPr>
        <p:grpSpPr>
          <a:xfrm>
            <a:off x="-29160" y="-16560"/>
            <a:ext cx="9197640" cy="1086120"/>
            <a:chOff x="-29160" y="-16560"/>
            <a:chExt cx="9197640" cy="1086120"/>
          </a:xfrm>
        </p:grpSpPr>
        <p:sp>
          <p:nvSpPr>
            <p:cNvPr id="50"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51"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5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92500" lnSpcReduction="9999"/>
          </a:bodyPr>
          <a:p>
            <a:pPr indent="0">
              <a:buNone/>
            </a:pPr>
            <a:r>
              <a:rPr b="0" lang="en-IN" sz="5000" strike="noStrike" u="none">
                <a:solidFill>
                  <a:srgbClr val="000000"/>
                </a:solidFill>
                <a:effectLst/>
                <a:uFillTx/>
                <a:latin typeface="Arial"/>
              </a:rPr>
              <a:t>Click to edit the title text format</a:t>
            </a:r>
            <a:endParaRPr b="0" lang="en-IN" sz="5000" strike="noStrike" u="none">
              <a:solidFill>
                <a:srgbClr val="000000"/>
              </a:solidFill>
              <a:effectLst/>
              <a:uFillTx/>
              <a:latin typeface="Arial"/>
            </a:endParaRPr>
          </a:p>
        </p:txBody>
      </p:sp>
      <p:sp>
        <p:nvSpPr>
          <p:cNvPr id="53" name="PlaceHolder 2"/>
          <p:cNvSpPr>
            <a:spLocks noGrp="1"/>
          </p:cNvSpPr>
          <p:nvPr>
            <p:ph type="body"/>
          </p:nvPr>
        </p:nvSpPr>
        <p:spPr>
          <a:xfrm>
            <a:off x="457200" y="1935360"/>
            <a:ext cx="8229240" cy="4388760"/>
          </a:xfrm>
          <a:prstGeom prst="rect">
            <a:avLst/>
          </a:prstGeom>
          <a:noFill/>
          <a:ln w="0">
            <a:noFill/>
          </a:ln>
        </p:spPr>
        <p:txBody>
          <a:bodyPr lIns="91440" rIns="91440" tIns="45720" bIns="45720" anchor="t">
            <a:normAutofit/>
          </a:bodyPr>
          <a:p>
            <a:pPr marL="432000" indent="-324000">
              <a:spcBef>
                <a:spcPts val="1417"/>
              </a:spcBef>
              <a:buClr>
                <a:srgbClr val="000000"/>
              </a:buClr>
              <a:buSzPct val="45000"/>
              <a:buFont typeface="Wingdings" charset="2"/>
              <a:buChar char=""/>
            </a:pPr>
            <a:r>
              <a:rPr b="0" lang="en-IN" sz="2600" strike="noStrike" u="none">
                <a:solidFill>
                  <a:srgbClr val="000000"/>
                </a:solidFill>
                <a:effectLst/>
                <a:uFillTx/>
                <a:latin typeface="Arial"/>
              </a:rPr>
              <a:t>Click to edit the outline text format</a:t>
            </a:r>
            <a:endParaRPr b="0" lang="en-IN" sz="26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600" strike="noStrike" u="none">
                <a:solidFill>
                  <a:srgbClr val="000000"/>
                </a:solidFill>
                <a:effectLst/>
                <a:uFillTx/>
                <a:latin typeface="Arial"/>
              </a:rPr>
              <a:t>Second Outline Level</a:t>
            </a:r>
            <a:endParaRPr b="0" lang="en-IN" sz="26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600" strike="noStrike" u="none">
                <a:solidFill>
                  <a:srgbClr val="000000"/>
                </a:solidFill>
                <a:effectLst/>
                <a:uFillTx/>
                <a:latin typeface="Arial"/>
              </a:rPr>
              <a:t>Third Outline Level</a:t>
            </a:r>
            <a:endParaRPr b="0" lang="en-IN" sz="26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600" strike="noStrike" u="none">
                <a:solidFill>
                  <a:srgbClr val="000000"/>
                </a:solidFill>
                <a:effectLst/>
                <a:uFillTx/>
                <a:latin typeface="Arial"/>
              </a:rPr>
              <a:t>Fourth Outline Level</a:t>
            </a:r>
            <a:endParaRPr b="0" lang="en-IN" sz="26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Fifth Outline Level</a:t>
            </a:r>
            <a:endParaRPr b="0" lang="en-IN" sz="26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Sixth Outline Level</a:t>
            </a:r>
            <a:endParaRPr b="0" lang="en-IN" sz="26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600" strike="noStrike" u="none">
                <a:solidFill>
                  <a:srgbClr val="000000"/>
                </a:solidFill>
                <a:effectLst/>
                <a:uFillTx/>
                <a:latin typeface="Arial"/>
              </a:rPr>
              <a:t>Seventh Outline Level</a:t>
            </a:r>
            <a:endParaRPr b="0" lang="en-IN" sz="2600" strike="noStrike" u="none">
              <a:solidFill>
                <a:srgbClr val="000000"/>
              </a:solidFill>
              <a:effectLst/>
              <a:uFillTx/>
              <a:latin typeface="Arial"/>
            </a:endParaRPr>
          </a:p>
        </p:txBody>
      </p:sp>
      <p:sp>
        <p:nvSpPr>
          <p:cNvPr id="54" name="PlaceHolder 3"/>
          <p:cNvSpPr>
            <a:spLocks noGrp="1"/>
          </p:cNvSpPr>
          <p:nvPr>
            <p:ph type="dt" idx="13"/>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55" name="PlaceHolder 4"/>
          <p:cNvSpPr>
            <a:spLocks noGrp="1"/>
          </p:cNvSpPr>
          <p:nvPr>
            <p:ph type="ftr" idx="14"/>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56" name="PlaceHolder 5"/>
          <p:cNvSpPr>
            <a:spLocks noGrp="1"/>
          </p:cNvSpPr>
          <p:nvPr>
            <p:ph type="sldNum" idx="15"/>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72E9EA92-B67A-4159-85AF-D7E20198C44F}"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blipFill rotWithShape="0">
          <a:blip r:embed="rId2"/>
          <a:tile tx="0" ty="0" sx="64150" sy="64150" algn="tl"/>
        </a:blipFill>
      </p:bgPr>
    </p:bg>
    <p:spTree>
      <p:nvGrpSpPr>
        <p:cNvPr id="1" name=""/>
        <p:cNvGrpSpPr/>
        <p:nvPr/>
      </p:nvGrpSpPr>
      <p:grpSpPr>
        <a:xfrm>
          <a:off x="0" y="0"/>
          <a:ext cx="0" cy="0"/>
          <a:chOff x="0" y="0"/>
          <a:chExt cx="0" cy="0"/>
        </a:xfrm>
      </p:grpSpPr>
      <p:sp>
        <p:nvSpPr>
          <p:cNvPr id="57"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58"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59" name="Google Shape;34;p177"/>
          <p:cNvGrpSpPr/>
          <p:nvPr/>
        </p:nvGrpSpPr>
        <p:grpSpPr>
          <a:xfrm>
            <a:off x="-29160" y="-16560"/>
            <a:ext cx="9197640" cy="1086120"/>
            <a:chOff x="-29160" y="-16560"/>
            <a:chExt cx="9197640" cy="1086120"/>
          </a:xfrm>
        </p:grpSpPr>
        <p:sp>
          <p:nvSpPr>
            <p:cNvPr id="60"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61"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62" name="PlaceHolder 1"/>
          <p:cNvSpPr>
            <a:spLocks noGrp="1"/>
          </p:cNvSpPr>
          <p:nvPr>
            <p:ph type="dt" idx="16"/>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63" name="PlaceHolder 2"/>
          <p:cNvSpPr>
            <a:spLocks noGrp="1"/>
          </p:cNvSpPr>
          <p:nvPr>
            <p:ph type="ftr" idx="17"/>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64" name="PlaceHolder 3"/>
          <p:cNvSpPr>
            <a:spLocks noGrp="1"/>
          </p:cNvSpPr>
          <p:nvPr>
            <p:ph type="sldNum" idx="18"/>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720F7DAC-284E-45DE-BC57-5CE9EECD8BDF}"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
        <p:nvSpPr>
          <p:cNvPr id="6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n-IN" sz="1400" strike="noStrike" u="none">
                <a:solidFill>
                  <a:srgbClr val="000000"/>
                </a:solidFill>
                <a:effectLst/>
                <a:uFillTx/>
                <a:latin typeface="Arial"/>
              </a:rPr>
              <a:t>Click to edit the title text format</a:t>
            </a:r>
            <a:endParaRPr b="0" lang="en-IN" sz="1400" strike="noStrike" u="none">
              <a:solidFill>
                <a:srgbClr val="000000"/>
              </a:solidFill>
              <a:effectLst/>
              <a:uFillTx/>
              <a:latin typeface="Arial"/>
            </a:endParaRPr>
          </a:p>
        </p:txBody>
      </p:sp>
      <p:sp>
        <p:nvSpPr>
          <p:cNvPr id="6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1400" strike="noStrike" u="none">
                <a:solidFill>
                  <a:srgbClr val="000000"/>
                </a:solidFill>
                <a:effectLst/>
                <a:uFillTx/>
                <a:latin typeface="Arial"/>
              </a:rPr>
              <a:t>Click to edit the outline text format</a:t>
            </a:r>
            <a:endParaRPr b="0" lang="en-IN"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400" strike="noStrike" u="none">
                <a:solidFill>
                  <a:srgbClr val="000000"/>
                </a:solidFill>
                <a:effectLst/>
                <a:uFillTx/>
                <a:latin typeface="Arial"/>
              </a:rPr>
              <a:t>Second Outline Level</a:t>
            </a:r>
            <a:endParaRPr b="0" lang="en-IN"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400" strike="noStrike" u="none">
                <a:solidFill>
                  <a:srgbClr val="000000"/>
                </a:solidFill>
                <a:effectLst/>
                <a:uFillTx/>
                <a:latin typeface="Arial"/>
              </a:rPr>
              <a:t>Third Outline Level</a:t>
            </a:r>
            <a:endParaRPr b="0" lang="en-IN"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400" strike="noStrike" u="none">
                <a:solidFill>
                  <a:srgbClr val="000000"/>
                </a:solidFill>
                <a:effectLst/>
                <a:uFillTx/>
                <a:latin typeface="Arial"/>
              </a:rPr>
              <a:t>Fourth Outline Level</a:t>
            </a:r>
            <a:endParaRPr b="0" lang="en-IN"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Fifth Outline Level</a:t>
            </a:r>
            <a:endParaRPr b="0" lang="en-IN"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Sixth Outline Level</a:t>
            </a:r>
            <a:endParaRPr b="0" lang="en-IN"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Seventh Outline Level</a:t>
            </a:r>
            <a:endParaRPr b="0" lang="en-IN" sz="2000" strike="noStrike" u="non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_ONLY">
    <p:bg>
      <p:bgPr>
        <a:blipFill rotWithShape="0">
          <a:blip r:embed="rId2"/>
          <a:tile tx="0" ty="0" sx="64150" sy="64150" algn="tl"/>
        </a:blipFill>
      </p:bgPr>
    </p:bg>
    <p:spTree>
      <p:nvGrpSpPr>
        <p:cNvPr id="1" name=""/>
        <p:cNvGrpSpPr/>
        <p:nvPr/>
      </p:nvGrpSpPr>
      <p:grpSpPr>
        <a:xfrm>
          <a:off x="0" y="0"/>
          <a:ext cx="0" cy="0"/>
          <a:chOff x="0" y="0"/>
          <a:chExt cx="0" cy="0"/>
        </a:xfrm>
      </p:grpSpPr>
      <p:sp>
        <p:nvSpPr>
          <p:cNvPr id="67"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68"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69" name="Google Shape;34;p177"/>
          <p:cNvGrpSpPr/>
          <p:nvPr/>
        </p:nvGrpSpPr>
        <p:grpSpPr>
          <a:xfrm>
            <a:off x="-29160" y="-16560"/>
            <a:ext cx="9197640" cy="1086120"/>
            <a:chOff x="-29160" y="-16560"/>
            <a:chExt cx="9197640" cy="1086120"/>
          </a:xfrm>
        </p:grpSpPr>
        <p:sp>
          <p:nvSpPr>
            <p:cNvPr id="70"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71"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sp>
        <p:nvSpPr>
          <p:cNvPr id="72" name="PlaceHolder 1"/>
          <p:cNvSpPr>
            <a:spLocks noGrp="1"/>
          </p:cNvSpPr>
          <p:nvPr>
            <p:ph type="title"/>
          </p:nvPr>
        </p:nvSpPr>
        <p:spPr>
          <a:xfrm>
            <a:off x="457200" y="704160"/>
            <a:ext cx="8305560" cy="1142640"/>
          </a:xfrm>
          <a:prstGeom prst="rect">
            <a:avLst/>
          </a:prstGeom>
          <a:noFill/>
          <a:ln w="0">
            <a:noFill/>
          </a:ln>
        </p:spPr>
        <p:txBody>
          <a:bodyPr lIns="0" rIns="0" tIns="45720" bIns="0" anchor="b">
            <a:normAutofit fontScale="92500" lnSpcReduction="9999"/>
          </a:bodyPr>
          <a:p>
            <a:pPr indent="0">
              <a:buNone/>
            </a:pPr>
            <a:r>
              <a:rPr b="0" lang="en-IN" sz="5000" strike="noStrike" u="none">
                <a:solidFill>
                  <a:srgbClr val="000000"/>
                </a:solidFill>
                <a:effectLst/>
                <a:uFillTx/>
                <a:latin typeface="Arial"/>
              </a:rPr>
              <a:t>Click to edit the title text format</a:t>
            </a:r>
            <a:endParaRPr b="0" lang="en-IN" sz="5000" strike="noStrike" u="none">
              <a:solidFill>
                <a:srgbClr val="000000"/>
              </a:solidFill>
              <a:effectLst/>
              <a:uFillTx/>
              <a:latin typeface="Arial"/>
            </a:endParaRPr>
          </a:p>
        </p:txBody>
      </p:sp>
      <p:sp>
        <p:nvSpPr>
          <p:cNvPr id="73" name="PlaceHolder 2"/>
          <p:cNvSpPr>
            <a:spLocks noGrp="1"/>
          </p:cNvSpPr>
          <p:nvPr>
            <p:ph type="dt" idx="19"/>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
        <p:nvSpPr>
          <p:cNvPr id="74" name="PlaceHolder 3"/>
          <p:cNvSpPr>
            <a:spLocks noGrp="1"/>
          </p:cNvSpPr>
          <p:nvPr>
            <p:ph type="ftr" idx="20"/>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000000"/>
                </a:solidFill>
                <a:effectLst/>
                <a:uFillTx/>
                <a:latin typeface="Nimbus Roman"/>
              </a:defRPr>
            </a:lvl1pPr>
          </a:lstStyle>
          <a:p>
            <a:pPr indent="0" algn="ctr">
              <a:buNone/>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75" name="PlaceHolder 4"/>
          <p:cNvSpPr>
            <a:spLocks noGrp="1"/>
          </p:cNvSpPr>
          <p:nvPr>
            <p:ph type="sldNum" idx="21"/>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D98C734B-3950-4CE6-AEE5-F311E82C3397}" type="slidenum">
              <a:rPr b="0" lang="en-US" sz="1200" strike="noStrike" u="none">
                <a:solidFill>
                  <a:srgbClr val="035c75"/>
                </a:solidFill>
                <a:effectLst/>
                <a:uFillTx/>
                <a:latin typeface="Constantia"/>
                <a:ea typeface="Constantia"/>
              </a:rPr>
              <a:t>&lt;number&gt;</a:t>
            </a:fld>
            <a:endParaRPr b="0" lang="en-IN" sz="1200" strike="noStrike" u="none">
              <a:solidFill>
                <a:srgbClr val="000000"/>
              </a:solidFill>
              <a:effectLst/>
              <a:uFillTx/>
              <a:latin typeface="Nimbus Roman"/>
            </a:endParaRPr>
          </a:p>
        </p:txBody>
      </p:sp>
      <p:sp>
        <p:nvSpPr>
          <p:cNvPr id="7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1400" strike="noStrike" u="none">
                <a:solidFill>
                  <a:srgbClr val="000000"/>
                </a:solidFill>
                <a:effectLst/>
                <a:uFillTx/>
                <a:latin typeface="Arial"/>
              </a:rPr>
              <a:t>Click to edit the outline text format</a:t>
            </a:r>
            <a:endParaRPr b="0" lang="en-IN" sz="14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400" strike="noStrike" u="none">
                <a:solidFill>
                  <a:srgbClr val="000000"/>
                </a:solidFill>
                <a:effectLst/>
                <a:uFillTx/>
                <a:latin typeface="Arial"/>
              </a:rPr>
              <a:t>Second Outline Level</a:t>
            </a:r>
            <a:endParaRPr b="0" lang="en-IN" sz="14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400" strike="noStrike" u="none">
                <a:solidFill>
                  <a:srgbClr val="000000"/>
                </a:solidFill>
                <a:effectLst/>
                <a:uFillTx/>
                <a:latin typeface="Arial"/>
              </a:rPr>
              <a:t>Third Outline Level</a:t>
            </a:r>
            <a:endParaRPr b="0" lang="en-IN" sz="1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400" strike="noStrike" u="none">
                <a:solidFill>
                  <a:srgbClr val="000000"/>
                </a:solidFill>
                <a:effectLst/>
                <a:uFillTx/>
                <a:latin typeface="Arial"/>
              </a:rPr>
              <a:t>Fourth Outline Level</a:t>
            </a:r>
            <a:endParaRPr b="0" lang="en-IN" sz="14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Fifth Outline Level</a:t>
            </a:r>
            <a:endParaRPr b="0" lang="en-IN"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Sixth Outline Level</a:t>
            </a:r>
            <a:endParaRPr b="0" lang="en-IN"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Seventh Outline Level</a:t>
            </a:r>
            <a:endParaRPr b="0" lang="en-IN" sz="20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bg>
      <p:bgPr>
        <a:gradFill rotWithShape="0">
          <a:gsLst>
            <a:gs pos="0">
              <a:srgbClr val="439fd7"/>
            </a:gs>
            <a:gs pos="25000">
              <a:srgbClr val="4397ca"/>
            </a:gs>
            <a:gs pos="100000">
              <a:srgbClr val="00466a"/>
            </a:gs>
          </a:gsLst>
          <a:path path="circle">
            <a:fillToRect l="50000" t="50000" r="50000" b="50000"/>
          </a:path>
        </a:gradFill>
      </p:bgPr>
    </p:bg>
    <p:spTree>
      <p:nvGrpSpPr>
        <p:cNvPr id="1" name=""/>
        <p:cNvGrpSpPr/>
        <p:nvPr/>
      </p:nvGrpSpPr>
      <p:grpSpPr>
        <a:xfrm>
          <a:off x="0" y="0"/>
          <a:ext cx="0" cy="0"/>
          <a:chOff x="0" y="0"/>
          <a:chExt cx="0" cy="0"/>
        </a:xfrm>
      </p:grpSpPr>
      <p:sp>
        <p:nvSpPr>
          <p:cNvPr id="77"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78"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79" name="Google Shape;34;p177"/>
          <p:cNvGrpSpPr/>
          <p:nvPr/>
        </p:nvGrpSpPr>
        <p:grpSpPr>
          <a:xfrm>
            <a:off x="-29160" y="-16560"/>
            <a:ext cx="9197640" cy="1086120"/>
            <a:chOff x="-29160" y="-16560"/>
            <a:chExt cx="9197640" cy="1086120"/>
          </a:xfrm>
        </p:grpSpPr>
        <p:sp>
          <p:nvSpPr>
            <p:cNvPr id="80"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ffffff"/>
                </a:solidFill>
                <a:effectLst/>
                <a:uFillTx/>
                <a:latin typeface="Arial"/>
              </a:endParaRPr>
            </a:p>
          </p:txBody>
        </p:sp>
        <p:sp>
          <p:nvSpPr>
            <p:cNvPr id="81"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ffffff"/>
                </a:solidFill>
                <a:effectLst/>
                <a:uFillTx/>
                <a:latin typeface="Arial"/>
              </a:endParaRPr>
            </a:p>
          </p:txBody>
        </p:sp>
      </p:grpSp>
      <p:sp>
        <p:nvSpPr>
          <p:cNvPr id="82" name="PlaceHolder 1"/>
          <p:cNvSpPr>
            <a:spLocks noGrp="1"/>
          </p:cNvSpPr>
          <p:nvPr>
            <p:ph type="title"/>
          </p:nvPr>
        </p:nvSpPr>
        <p:spPr>
          <a:xfrm>
            <a:off x="533520" y="1371600"/>
            <a:ext cx="7851240" cy="1828440"/>
          </a:xfrm>
          <a:prstGeom prst="rect">
            <a:avLst/>
          </a:prstGeom>
          <a:noFill/>
          <a:ln w="0">
            <a:noFill/>
          </a:ln>
        </p:spPr>
        <p:txBody>
          <a:bodyPr lIns="0" rIns="18360" tIns="0" bIns="0" anchor="b">
            <a:normAutofit/>
          </a:bodyPr>
          <a:p>
            <a:pPr indent="0">
              <a:buNone/>
            </a:pPr>
            <a:r>
              <a:rPr b="0" lang="en-IN" sz="5600" strike="noStrike" u="none">
                <a:solidFill>
                  <a:srgbClr val="000000"/>
                </a:solidFill>
                <a:effectLst/>
                <a:uFillTx/>
                <a:latin typeface="Arial"/>
              </a:rPr>
              <a:t>Click to edit the title text format</a:t>
            </a:r>
            <a:endParaRPr b="0" lang="en-IN" sz="5600" strike="noStrike" u="none">
              <a:solidFill>
                <a:srgbClr val="000000"/>
              </a:solidFill>
              <a:effectLst/>
              <a:uFillTx/>
              <a:latin typeface="Arial"/>
            </a:endParaRPr>
          </a:p>
        </p:txBody>
      </p:sp>
      <p:sp>
        <p:nvSpPr>
          <p:cNvPr id="83" name="PlaceHolder 2"/>
          <p:cNvSpPr>
            <a:spLocks noGrp="1"/>
          </p:cNvSpPr>
          <p:nvPr>
            <p:ph type="dt" idx="22"/>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84" name="PlaceHolder 3"/>
          <p:cNvSpPr>
            <a:spLocks noGrp="1"/>
          </p:cNvSpPr>
          <p:nvPr>
            <p:ph type="ftr" idx="23"/>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ffffff"/>
                </a:solidFill>
                <a:effectLst/>
                <a:uFillTx/>
                <a:latin typeface="Nimbus Roman"/>
              </a:defRPr>
            </a:lvl1pPr>
          </a:lstStyle>
          <a:p>
            <a:pPr indent="0" algn="ctr">
              <a:buNone/>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85" name="PlaceHolder 4"/>
          <p:cNvSpPr>
            <a:spLocks noGrp="1"/>
          </p:cNvSpPr>
          <p:nvPr>
            <p:ph type="sldNum" idx="24"/>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2516908F-4436-4D4B-8031-D5E5288CA695}" type="slidenum">
              <a:rPr b="0" lang="en-US" sz="1200" strike="noStrike" u="none">
                <a:solidFill>
                  <a:srgbClr val="035c75"/>
                </a:solidFill>
                <a:effectLst/>
                <a:uFillTx/>
                <a:latin typeface="Constantia"/>
                <a:ea typeface="Constantia"/>
              </a:rPr>
              <a:t>&lt;number&gt;</a:t>
            </a:fld>
            <a:endParaRPr b="0" lang="en-IN" sz="1200" strike="noStrike" u="none">
              <a:solidFill>
                <a:srgbClr val="ffffff"/>
              </a:solidFill>
              <a:effectLst/>
              <a:uFillTx/>
              <a:latin typeface="Nimbus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_HEADER">
    <p:bg>
      <p:bgPr>
        <a:gradFill rotWithShape="0">
          <a:gsLst>
            <a:gs pos="0">
              <a:srgbClr val="439fd7"/>
            </a:gs>
            <a:gs pos="25000">
              <a:srgbClr val="4397ca"/>
            </a:gs>
            <a:gs pos="100000">
              <a:srgbClr val="00466a"/>
            </a:gs>
          </a:gsLst>
          <a:path path="circle">
            <a:fillToRect l="50000" t="50000" r="50000" b="50000"/>
          </a:path>
        </a:gradFill>
      </p:bgPr>
    </p:bg>
    <p:spTree>
      <p:nvGrpSpPr>
        <p:cNvPr id="1" name=""/>
        <p:cNvGrpSpPr/>
        <p:nvPr/>
      </p:nvGrpSpPr>
      <p:grpSpPr>
        <a:xfrm>
          <a:off x="0" y="0"/>
          <a:ext cx="0" cy="0"/>
          <a:chOff x="0" y="0"/>
          <a:chExt cx="0" cy="0"/>
        </a:xfrm>
      </p:grpSpPr>
      <p:sp>
        <p:nvSpPr>
          <p:cNvPr id="86" name="Google Shape;27;p177"/>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87" name="Google Shape;28;p177"/>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88" name="Google Shape;34;p177"/>
          <p:cNvGrpSpPr/>
          <p:nvPr/>
        </p:nvGrpSpPr>
        <p:grpSpPr>
          <a:xfrm>
            <a:off x="-29160" y="-16560"/>
            <a:ext cx="9197640" cy="1086120"/>
            <a:chOff x="-29160" y="-16560"/>
            <a:chExt cx="9197640" cy="1086120"/>
          </a:xfrm>
        </p:grpSpPr>
        <p:sp>
          <p:nvSpPr>
            <p:cNvPr id="89" name="Google Shape;35;p177"/>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ffffff"/>
                </a:solidFill>
                <a:effectLst/>
                <a:uFillTx/>
                <a:latin typeface="Arial"/>
              </a:endParaRPr>
            </a:p>
          </p:txBody>
        </p:sp>
        <p:sp>
          <p:nvSpPr>
            <p:cNvPr id="90" name="Google Shape;36;p177"/>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ffffff"/>
                </a:solidFill>
                <a:effectLst/>
                <a:uFillTx/>
                <a:latin typeface="Arial"/>
              </a:endParaRPr>
            </a:p>
          </p:txBody>
        </p:sp>
      </p:grpSp>
      <p:sp>
        <p:nvSpPr>
          <p:cNvPr id="91" name="PlaceHolder 1"/>
          <p:cNvSpPr>
            <a:spLocks noGrp="1"/>
          </p:cNvSpPr>
          <p:nvPr>
            <p:ph type="title"/>
          </p:nvPr>
        </p:nvSpPr>
        <p:spPr>
          <a:xfrm>
            <a:off x="530280" y="1316880"/>
            <a:ext cx="7772040" cy="1362240"/>
          </a:xfrm>
          <a:prstGeom prst="rect">
            <a:avLst/>
          </a:prstGeom>
          <a:noFill/>
          <a:ln w="0">
            <a:noFill/>
          </a:ln>
        </p:spPr>
        <p:txBody>
          <a:bodyPr lIns="0" rIns="0" tIns="0" bIns="0" anchor="b">
            <a:noAutofit/>
          </a:bodyPr>
          <a:p>
            <a:pPr indent="0">
              <a:buNone/>
            </a:pPr>
            <a:r>
              <a:rPr b="0" lang="en-IN" sz="5600" strike="noStrike" u="none">
                <a:solidFill>
                  <a:srgbClr val="000000"/>
                </a:solidFill>
                <a:effectLst/>
                <a:uFillTx/>
                <a:latin typeface="Arial"/>
              </a:rPr>
              <a:t>Click to edit the title text format</a:t>
            </a:r>
            <a:endParaRPr b="0" lang="en-IN" sz="5600" strike="noStrike" u="none">
              <a:solidFill>
                <a:srgbClr val="000000"/>
              </a:solidFill>
              <a:effectLst/>
              <a:uFillTx/>
              <a:latin typeface="Arial"/>
            </a:endParaRPr>
          </a:p>
        </p:txBody>
      </p:sp>
      <p:sp>
        <p:nvSpPr>
          <p:cNvPr id="92" name="PlaceHolder 2"/>
          <p:cNvSpPr>
            <a:spLocks noGrp="1"/>
          </p:cNvSpPr>
          <p:nvPr>
            <p:ph type="body"/>
          </p:nvPr>
        </p:nvSpPr>
        <p:spPr>
          <a:xfrm>
            <a:off x="530280" y="2704680"/>
            <a:ext cx="7772040" cy="1509480"/>
          </a:xfrm>
          <a:prstGeom prst="rect">
            <a:avLst/>
          </a:prstGeom>
          <a:noFill/>
          <a:ln w="0">
            <a:noFill/>
          </a:ln>
        </p:spPr>
        <p:txBody>
          <a:bodyPr lIns="45720" rIns="45720" tIns="45720" bIns="45720" anchor="t">
            <a:normAutofit fontScale="55000" lnSpcReduction="19999"/>
          </a:bodyPr>
          <a:p>
            <a:pPr marL="432000" indent="-324000">
              <a:spcBef>
                <a:spcPts val="1417"/>
              </a:spcBef>
              <a:buClr>
                <a:srgbClr val="ffffff"/>
              </a:buClr>
              <a:buSzPct val="45000"/>
              <a:buFont typeface="Wingdings" charset="2"/>
              <a:buChar char=""/>
            </a:pPr>
            <a:r>
              <a:rPr b="0" lang="en-IN" sz="2200" strike="noStrike" u="none">
                <a:solidFill>
                  <a:srgbClr val="000000"/>
                </a:solidFill>
                <a:effectLst/>
                <a:uFillTx/>
                <a:latin typeface="Arial"/>
              </a:rPr>
              <a:t>Click to edit the outline text format</a:t>
            </a:r>
            <a:endParaRPr b="0" lang="en-IN" sz="2200" strike="noStrike" u="none">
              <a:solidFill>
                <a:srgbClr val="000000"/>
              </a:solidFill>
              <a:effectLst/>
              <a:uFillTx/>
              <a:latin typeface="Arial"/>
            </a:endParaRPr>
          </a:p>
          <a:p>
            <a:pPr lvl="1" marL="864000" indent="-324000">
              <a:spcBef>
                <a:spcPts val="1134"/>
              </a:spcBef>
              <a:buClr>
                <a:srgbClr val="ffffff"/>
              </a:buClr>
              <a:buSzPct val="75000"/>
              <a:buFont typeface="Symbol" charset="2"/>
              <a:buChar char=""/>
            </a:pPr>
            <a:r>
              <a:rPr b="0" lang="en-IN" sz="2200" strike="noStrike" u="none">
                <a:solidFill>
                  <a:srgbClr val="000000"/>
                </a:solidFill>
                <a:effectLst/>
                <a:uFillTx/>
                <a:latin typeface="Arial"/>
              </a:rPr>
              <a:t>Second Outline Level</a:t>
            </a:r>
            <a:endParaRPr b="0" lang="en-IN" sz="2200" strike="noStrike" u="none">
              <a:solidFill>
                <a:srgbClr val="000000"/>
              </a:solidFill>
              <a:effectLst/>
              <a:uFillTx/>
              <a:latin typeface="Arial"/>
            </a:endParaRPr>
          </a:p>
          <a:p>
            <a:pPr lvl="2" marL="1296000" indent="-288000">
              <a:spcBef>
                <a:spcPts val="850"/>
              </a:spcBef>
              <a:buClr>
                <a:srgbClr val="ffffff"/>
              </a:buClr>
              <a:buSzPct val="45000"/>
              <a:buFont typeface="Wingdings" charset="2"/>
              <a:buChar char=""/>
            </a:pPr>
            <a:r>
              <a:rPr b="0" lang="en-IN" sz="2200" strike="noStrike" u="none">
                <a:solidFill>
                  <a:srgbClr val="000000"/>
                </a:solidFill>
                <a:effectLst/>
                <a:uFillTx/>
                <a:latin typeface="Arial"/>
              </a:rPr>
              <a:t>Third Outline Level</a:t>
            </a:r>
            <a:endParaRPr b="0" lang="en-IN" sz="2200" strike="noStrike" u="none">
              <a:solidFill>
                <a:srgbClr val="000000"/>
              </a:solidFill>
              <a:effectLst/>
              <a:uFillTx/>
              <a:latin typeface="Arial"/>
            </a:endParaRPr>
          </a:p>
          <a:p>
            <a:pPr lvl="3" marL="1728000" indent="-216000">
              <a:spcBef>
                <a:spcPts val="567"/>
              </a:spcBef>
              <a:buClr>
                <a:srgbClr val="ffffff"/>
              </a:buClr>
              <a:buSzPct val="75000"/>
              <a:buFont typeface="Symbol" charset="2"/>
              <a:buChar char=""/>
            </a:pPr>
            <a:r>
              <a:rPr b="0" lang="en-IN" sz="2200" strike="noStrike" u="none">
                <a:solidFill>
                  <a:srgbClr val="000000"/>
                </a:solidFill>
                <a:effectLst/>
                <a:uFillTx/>
                <a:latin typeface="Arial"/>
              </a:rPr>
              <a:t>Fourth Outline Level</a:t>
            </a:r>
            <a:endParaRPr b="0" lang="en-IN" sz="2200" strike="noStrike" u="none">
              <a:solidFill>
                <a:srgbClr val="000000"/>
              </a:solidFill>
              <a:effectLst/>
              <a:uFillTx/>
              <a:latin typeface="Arial"/>
            </a:endParaRPr>
          </a:p>
          <a:p>
            <a:pPr lvl="4" marL="2160000" indent="-216000">
              <a:spcBef>
                <a:spcPts val="283"/>
              </a:spcBef>
              <a:buClr>
                <a:srgbClr val="ffffff"/>
              </a:buClr>
              <a:buSzPct val="45000"/>
              <a:buFont typeface="Wingdings" charset="2"/>
              <a:buChar char=""/>
            </a:pPr>
            <a:r>
              <a:rPr b="0" lang="en-IN" sz="2200" strike="noStrike" u="none">
                <a:solidFill>
                  <a:srgbClr val="000000"/>
                </a:solidFill>
                <a:effectLst/>
                <a:uFillTx/>
                <a:latin typeface="Arial"/>
              </a:rPr>
              <a:t>Fifth Outline Level</a:t>
            </a:r>
            <a:endParaRPr b="0" lang="en-IN" sz="2200" strike="noStrike" u="none">
              <a:solidFill>
                <a:srgbClr val="000000"/>
              </a:solidFill>
              <a:effectLst/>
              <a:uFillTx/>
              <a:latin typeface="Arial"/>
            </a:endParaRPr>
          </a:p>
          <a:p>
            <a:pPr lvl="5" marL="2592000" indent="-216000">
              <a:spcBef>
                <a:spcPts val="283"/>
              </a:spcBef>
              <a:buClr>
                <a:srgbClr val="ffffff"/>
              </a:buClr>
              <a:buSzPct val="45000"/>
              <a:buFont typeface="Wingdings" charset="2"/>
              <a:buChar char=""/>
            </a:pPr>
            <a:r>
              <a:rPr b="0" lang="en-IN" sz="2200" strike="noStrike" u="none">
                <a:solidFill>
                  <a:srgbClr val="000000"/>
                </a:solidFill>
                <a:effectLst/>
                <a:uFillTx/>
                <a:latin typeface="Arial"/>
              </a:rPr>
              <a:t>Sixth Outline Level</a:t>
            </a:r>
            <a:endParaRPr b="0" lang="en-IN" sz="2200" strike="noStrike" u="none">
              <a:solidFill>
                <a:srgbClr val="000000"/>
              </a:solidFill>
              <a:effectLst/>
              <a:uFillTx/>
              <a:latin typeface="Arial"/>
            </a:endParaRPr>
          </a:p>
          <a:p>
            <a:pPr lvl="6" marL="3024000" indent="-216000">
              <a:spcBef>
                <a:spcPts val="283"/>
              </a:spcBef>
              <a:buClr>
                <a:srgbClr val="ffffff"/>
              </a:buClr>
              <a:buSzPct val="45000"/>
              <a:buFont typeface="Wingdings" charset="2"/>
              <a:buChar char=""/>
            </a:pPr>
            <a:r>
              <a:rPr b="0" lang="en-IN" sz="2200" strike="noStrike" u="none">
                <a:solidFill>
                  <a:srgbClr val="000000"/>
                </a:solidFill>
                <a:effectLst/>
                <a:uFillTx/>
                <a:latin typeface="Arial"/>
              </a:rPr>
              <a:t>Seventh Outline Level</a:t>
            </a:r>
            <a:endParaRPr b="0" lang="en-IN" sz="2200" strike="noStrike" u="none">
              <a:solidFill>
                <a:srgbClr val="000000"/>
              </a:solidFill>
              <a:effectLst/>
              <a:uFillTx/>
              <a:latin typeface="Arial"/>
            </a:endParaRPr>
          </a:p>
        </p:txBody>
      </p:sp>
      <p:sp>
        <p:nvSpPr>
          <p:cNvPr id="93" name="PlaceHolder 3"/>
          <p:cNvSpPr>
            <a:spLocks noGrp="1"/>
          </p:cNvSpPr>
          <p:nvPr>
            <p:ph type="dt" idx="25"/>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94" name="PlaceHolder 4"/>
          <p:cNvSpPr>
            <a:spLocks noGrp="1"/>
          </p:cNvSpPr>
          <p:nvPr>
            <p:ph type="ftr" idx="26"/>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ffffff"/>
                </a:solidFill>
                <a:effectLst/>
                <a:uFillTx/>
                <a:latin typeface="Nimbus Roman"/>
              </a:defRPr>
            </a:lvl1pPr>
          </a:lstStyle>
          <a:p>
            <a:pPr indent="0" algn="ctr">
              <a:buNone/>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95" name="PlaceHolder 5"/>
          <p:cNvSpPr>
            <a:spLocks noGrp="1"/>
          </p:cNvSpPr>
          <p:nvPr>
            <p:ph type="sldNum" idx="27"/>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035c75"/>
                </a:solidFill>
                <a:effectLst/>
                <a:uFillTx/>
                <a:latin typeface="Constantia"/>
                <a:ea typeface="Constantia"/>
              </a:defRPr>
            </a:lvl1pPr>
          </a:lstStyle>
          <a:p>
            <a:pPr indent="0" algn="r">
              <a:lnSpc>
                <a:spcPct val="100000"/>
              </a:lnSpc>
              <a:buNone/>
              <a:tabLst>
                <a:tab algn="l" pos="0"/>
              </a:tabLst>
            </a:pPr>
            <a:fld id="{55CCA993-77DA-4E25-B02D-A2DEAE315643}" type="slidenum">
              <a:rPr b="0" lang="en-US" sz="1200" strike="noStrike" u="none">
                <a:solidFill>
                  <a:srgbClr val="035c75"/>
                </a:solidFill>
                <a:effectLst/>
                <a:uFillTx/>
                <a:latin typeface="Constantia"/>
                <a:ea typeface="Constantia"/>
              </a:rPr>
              <a:t>&lt;number&gt;</a:t>
            </a:fld>
            <a:endParaRPr b="0" lang="en-IN" sz="1200" strike="noStrike" u="none">
              <a:solidFill>
                <a:srgbClr val="ffffff"/>
              </a:solidFill>
              <a:effectLst/>
              <a:uFillTx/>
              <a:latin typeface="Nimbus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39fd7"/>
            </a:gs>
            <a:gs pos="25000">
              <a:srgbClr val="4397ca"/>
            </a:gs>
            <a:gs pos="100000">
              <a:srgbClr val="00466a"/>
            </a:gs>
          </a:gsLst>
          <a:path path="circle">
            <a:fillToRect l="50000" t="50000" r="50000" b="50000"/>
          </a:path>
        </a:gradFill>
      </p:bgPr>
    </p:bg>
    <p:spTree>
      <p:nvGrpSpPr>
        <p:cNvPr id="1" name=""/>
        <p:cNvGrpSpPr/>
        <p:nvPr/>
      </p:nvGrpSpPr>
      <p:grpSpPr>
        <a:xfrm>
          <a:off x="0" y="0"/>
          <a:ext cx="0" cy="0"/>
          <a:chOff x="0" y="0"/>
          <a:chExt cx="0" cy="0"/>
        </a:xfrm>
      </p:grpSpPr>
      <p:sp>
        <p:nvSpPr>
          <p:cNvPr id="0" name="Google Shape;10;p178"/>
          <p:cNvSpPr/>
          <p:nvPr/>
        </p:nvSpPr>
        <p:spPr>
          <a:xfrm>
            <a:off x="-9360" y="-7200"/>
            <a:ext cx="9162720" cy="1041120"/>
          </a:xfrm>
          <a:custGeom>
            <a:avLst/>
            <a:gdLst>
              <a:gd name="textAreaLeft" fmla="*/ 0 w 9162720"/>
              <a:gd name="textAreaRight" fmla="*/ 9163080 w 9162720"/>
              <a:gd name="textAreaTop" fmla="*/ 0 h 1041120"/>
              <a:gd name="textAreaBottom" fmla="*/ 1041480 h 1041120"/>
            </a:gdLst>
            <a:ahLst/>
            <a:cxn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d">
                  <a:alpha val="44000"/>
                </a:srgbClr>
              </a:gs>
              <a:gs pos="100000">
                <a:srgbClr val="00e9f7">
                  <a:alpha val="55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sp>
        <p:nvSpPr>
          <p:cNvPr id="1" name="Google Shape;11;p178"/>
          <p:cNvSpPr/>
          <p:nvPr/>
        </p:nvSpPr>
        <p:spPr>
          <a:xfrm>
            <a:off x="4381560" y="-7200"/>
            <a:ext cx="4762080" cy="637920"/>
          </a:xfrm>
          <a:custGeom>
            <a:avLst/>
            <a:gdLst>
              <a:gd name="textAreaLeft" fmla="*/ 0 w 4762080"/>
              <a:gd name="textAreaRight" fmla="*/ 4762440 w 4762080"/>
              <a:gd name="textAreaTop" fmla="*/ 0 h 637920"/>
              <a:gd name="textAreaBottom" fmla="*/ 638280 h 637920"/>
            </a:gdLst>
            <a:ahLst/>
            <a:cxn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bb4">
                  <a:alpha val="29000"/>
                </a:srgbClr>
              </a:gs>
              <a:gs pos="80000">
                <a:srgbClr val="0099e4">
                  <a:alpha val="44000"/>
                </a:srgbClr>
              </a:gs>
              <a:gs pos="100000">
                <a:srgbClr val="0099e4">
                  <a:alpha val="44000"/>
                </a:srgbClr>
              </a:gs>
            </a:gsLst>
            <a:lin ang="5400000"/>
          </a:gradFill>
          <a:ln w="0">
            <a:noFill/>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000000"/>
              </a:solidFill>
              <a:effectLst/>
              <a:uFillTx/>
              <a:latin typeface="Arial"/>
            </a:endParaRPr>
          </a:p>
        </p:txBody>
      </p:sp>
      <p:grpSp>
        <p:nvGrpSpPr>
          <p:cNvPr id="2" name="Google Shape;17;p178"/>
          <p:cNvGrpSpPr/>
          <p:nvPr/>
        </p:nvGrpSpPr>
        <p:grpSpPr>
          <a:xfrm>
            <a:off x="-29160" y="-16560"/>
            <a:ext cx="9197640" cy="1086120"/>
            <a:chOff x="-29160" y="-16560"/>
            <a:chExt cx="9197640" cy="1086120"/>
          </a:xfrm>
        </p:grpSpPr>
        <p:sp>
          <p:nvSpPr>
            <p:cNvPr id="3" name="Google Shape;18;p178"/>
            <p:cNvSpPr/>
            <p:nvPr/>
          </p:nvSpPr>
          <p:spPr>
            <a:xfrm rot="21435600">
              <a:off x="-18720" y="201960"/>
              <a:ext cx="9162720" cy="648720"/>
            </a:xfrm>
            <a:custGeom>
              <a:avLst/>
              <a:gdLst>
                <a:gd name="textAreaLeft" fmla="*/ 0 w 9162720"/>
                <a:gd name="textAreaRight" fmla="*/ 9163080 w 9162720"/>
                <a:gd name="textAreaTop" fmla="*/ 0 h 648720"/>
                <a:gd name="textAreaBottom" fmla="*/ 649080 h 648720"/>
              </a:gdLst>
              <a:ahLst/>
              <a:cxn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75">
              <a:solidFill>
                <a:srgbClr val="09b6be"/>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ffffff"/>
                </a:solidFill>
                <a:effectLst/>
                <a:uFillTx/>
                <a:latin typeface="Arial"/>
              </a:endParaRPr>
            </a:p>
          </p:txBody>
        </p:sp>
        <p:sp>
          <p:nvSpPr>
            <p:cNvPr id="4" name="Google Shape;19;p178"/>
            <p:cNvSpPr/>
            <p:nvPr/>
          </p:nvSpPr>
          <p:spPr>
            <a:xfrm rot="21435600">
              <a:off x="-14040" y="275400"/>
              <a:ext cx="9175320" cy="529920"/>
            </a:xfrm>
            <a:custGeom>
              <a:avLst/>
              <a:gdLst>
                <a:gd name="textAreaLeft" fmla="*/ 0 w 9175320"/>
                <a:gd name="textAreaRight" fmla="*/ 9175680 w 9175320"/>
                <a:gd name="textAreaTop" fmla="*/ 0 h 529920"/>
                <a:gd name="textAreaBottom" fmla="*/ 530280 h 529920"/>
              </a:gdLst>
              <a:ahLst/>
              <a:cxn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10cf9b"/>
              </a:solidFill>
              <a:round/>
            </a:ln>
          </p:spPr>
          <p:style>
            <a:lnRef idx="0"/>
            <a:fillRef idx="0"/>
            <a:effectRef idx="0"/>
            <a:fontRef idx="minor"/>
          </p:style>
          <p:txBody>
            <a:bodyPr anchor="t">
              <a:noAutofit/>
            </a:bodyPr>
            <a:p>
              <a:pPr>
                <a:lnSpc>
                  <a:spcPct val="100000"/>
                </a:lnSpc>
                <a:tabLst>
                  <a:tab algn="l" pos="0"/>
                </a:tabLst>
              </a:pPr>
              <a:endParaRPr b="0" lang="en-IN" sz="1400" strike="noStrike" u="none">
                <a:solidFill>
                  <a:srgbClr val="ffffff"/>
                </a:solidFill>
                <a:effectLst/>
                <a:uFillTx/>
                <a:latin typeface="Arial"/>
              </a:endParaRPr>
            </a:p>
          </p:txBody>
        </p:sp>
      </p:grpSp>
      <p:sp>
        <p:nvSpPr>
          <p:cNvPr id="5" name="PlaceHolder 1"/>
          <p:cNvSpPr>
            <a:spLocks noGrp="1"/>
          </p:cNvSpPr>
          <p:nvPr>
            <p:ph type="title"/>
          </p:nvPr>
        </p:nvSpPr>
        <p:spPr>
          <a:xfrm>
            <a:off x="533520" y="1371600"/>
            <a:ext cx="7851240" cy="1828440"/>
          </a:xfrm>
          <a:prstGeom prst="rect">
            <a:avLst/>
          </a:prstGeom>
          <a:noFill/>
          <a:ln w="0">
            <a:noFill/>
          </a:ln>
        </p:spPr>
        <p:txBody>
          <a:bodyPr lIns="0" rIns="18360" tIns="0" bIns="0" anchor="b">
            <a:normAutofit/>
          </a:bodyPr>
          <a:p>
            <a:pPr indent="0">
              <a:buNone/>
            </a:pPr>
            <a:r>
              <a:rPr b="0" lang="en-IN" sz="5600" strike="noStrike" u="none">
                <a:solidFill>
                  <a:srgbClr val="000000"/>
                </a:solidFill>
                <a:effectLst/>
                <a:uFillTx/>
                <a:latin typeface="Arial"/>
              </a:rPr>
              <a:t>Click to edit the title text format</a:t>
            </a:r>
            <a:endParaRPr b="0" lang="en-IN" sz="5600" strike="noStrike" u="none">
              <a:solidFill>
                <a:srgbClr val="000000"/>
              </a:solidFill>
              <a:effectLst/>
              <a:uFillTx/>
              <a:latin typeface="Arial"/>
            </a:endParaRPr>
          </a:p>
        </p:txBody>
      </p:sp>
      <p:sp>
        <p:nvSpPr>
          <p:cNvPr id="6" name="PlaceHolder 2"/>
          <p:cNvSpPr>
            <a:spLocks noGrp="1"/>
          </p:cNvSpPr>
          <p:nvPr>
            <p:ph type="dt" idx="1"/>
          </p:nvPr>
        </p:nvSpPr>
        <p:spPr>
          <a:xfrm>
            <a:off x="457200" y="6356520"/>
            <a:ext cx="2133360" cy="36468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7" name="PlaceHolder 3"/>
          <p:cNvSpPr>
            <a:spLocks noGrp="1"/>
          </p:cNvSpPr>
          <p:nvPr>
            <p:ph type="ftr" idx="2"/>
          </p:nvPr>
        </p:nvSpPr>
        <p:spPr>
          <a:xfrm>
            <a:off x="2666880" y="6356520"/>
            <a:ext cx="3352320" cy="364680"/>
          </a:xfrm>
          <a:prstGeom prst="rect">
            <a:avLst/>
          </a:prstGeom>
          <a:noFill/>
          <a:ln w="0">
            <a:noFill/>
          </a:ln>
        </p:spPr>
        <p:txBody>
          <a:bodyPr lIns="0" rIns="0" tIns="0" bIns="0" anchor="b">
            <a:noAutofit/>
          </a:bodyPr>
          <a:lstStyle>
            <a:lvl1pPr indent="0" algn="ctr">
              <a:buNone/>
              <a:defRPr b="0" lang="en-IN" sz="1400" strike="noStrike" u="none">
                <a:solidFill>
                  <a:srgbClr val="ffffff"/>
                </a:solidFill>
                <a:effectLst/>
                <a:uFillTx/>
                <a:latin typeface="Nimbus Roman"/>
              </a:defRPr>
            </a:lvl1pPr>
          </a:lstStyle>
          <a:p>
            <a:pPr indent="0" algn="ctr">
              <a:buNone/>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8" name="PlaceHolder 4"/>
          <p:cNvSpPr>
            <a:spLocks noGrp="1"/>
          </p:cNvSpPr>
          <p:nvPr>
            <p:ph type="sldNum" idx="3"/>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tabLst>
                <a:tab algn="l" pos="0"/>
              </a:tabLst>
              <a:defRPr b="0" lang="en-US" sz="1200" strike="noStrike" u="none">
                <a:solidFill>
                  <a:srgbClr val="d0e9ed"/>
                </a:solidFill>
                <a:effectLst/>
                <a:uFillTx/>
                <a:latin typeface="Constantia"/>
                <a:ea typeface="Constantia"/>
              </a:defRPr>
            </a:lvl1pPr>
          </a:lstStyle>
          <a:p>
            <a:pPr indent="0" algn="r">
              <a:lnSpc>
                <a:spcPct val="100000"/>
              </a:lnSpc>
              <a:buNone/>
              <a:tabLst>
                <a:tab algn="l" pos="0"/>
              </a:tabLst>
            </a:pPr>
            <a:fld id="{ECAD2946-D561-40D3-BC53-930F67AEA06D}" type="slidenum">
              <a:rPr b="0" lang="en-US" sz="1200" strike="noStrike" u="none">
                <a:solidFill>
                  <a:srgbClr val="d0e9ed"/>
                </a:solidFill>
                <a:effectLst/>
                <a:uFillTx/>
                <a:latin typeface="Constantia"/>
                <a:ea typeface="Constantia"/>
              </a:rPr>
              <a:t>&lt;number&gt;</a:t>
            </a:fld>
            <a:endParaRPr b="0" lang="en-IN" sz="1200" strike="noStrike" u="none">
              <a:solidFill>
                <a:srgbClr val="ffffff"/>
              </a:solidFill>
              <a:effectLst/>
              <a:uFillTx/>
              <a:latin typeface="Nimbus Roman"/>
            </a:endParaRPr>
          </a:p>
        </p:txBody>
      </p:sp>
      <p:sp>
        <p:nvSpPr>
          <p:cNvPr id="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1400" strike="noStrike" u="none">
                <a:solidFill>
                  <a:srgbClr val="000000"/>
                </a:solidFill>
                <a:effectLst/>
                <a:uFillTx/>
                <a:latin typeface="Arial"/>
              </a:rPr>
              <a:t>Click to edit the outline text format</a:t>
            </a:r>
            <a:endParaRPr b="0" lang="en-IN" sz="1400" strike="noStrike" u="none">
              <a:solidFill>
                <a:srgbClr val="000000"/>
              </a:solidFill>
              <a:effectLst/>
              <a:uFillTx/>
              <a:latin typeface="Arial"/>
            </a:endParaRPr>
          </a:p>
          <a:p>
            <a:pPr lvl="1" marL="864000" indent="-324000">
              <a:spcBef>
                <a:spcPts val="1134"/>
              </a:spcBef>
              <a:buClr>
                <a:srgbClr val="ffffff"/>
              </a:buClr>
              <a:buSzPct val="75000"/>
              <a:buFont typeface="Symbol" charset="2"/>
              <a:buChar char=""/>
            </a:pPr>
            <a:r>
              <a:rPr b="0" lang="en-IN" sz="1400" strike="noStrike" u="none">
                <a:solidFill>
                  <a:srgbClr val="000000"/>
                </a:solidFill>
                <a:effectLst/>
                <a:uFillTx/>
                <a:latin typeface="Arial"/>
              </a:rPr>
              <a:t>Second Outline Level</a:t>
            </a:r>
            <a:endParaRPr b="0" lang="en-IN" sz="1400" strike="noStrike" u="none">
              <a:solidFill>
                <a:srgbClr val="000000"/>
              </a:solidFill>
              <a:effectLst/>
              <a:uFillTx/>
              <a:latin typeface="Arial"/>
            </a:endParaRPr>
          </a:p>
          <a:p>
            <a:pPr lvl="2" marL="1296000" indent="-288000">
              <a:spcBef>
                <a:spcPts val="850"/>
              </a:spcBef>
              <a:buClr>
                <a:srgbClr val="ffffff"/>
              </a:buClr>
              <a:buSzPct val="45000"/>
              <a:buFont typeface="Wingdings" charset="2"/>
              <a:buChar char=""/>
            </a:pPr>
            <a:r>
              <a:rPr b="0" lang="en-IN" sz="1400" strike="noStrike" u="none">
                <a:solidFill>
                  <a:srgbClr val="000000"/>
                </a:solidFill>
                <a:effectLst/>
                <a:uFillTx/>
                <a:latin typeface="Arial"/>
              </a:rPr>
              <a:t>Third Outline Level</a:t>
            </a:r>
            <a:endParaRPr b="0" lang="en-IN" sz="1400" strike="noStrike" u="none">
              <a:solidFill>
                <a:srgbClr val="000000"/>
              </a:solidFill>
              <a:effectLst/>
              <a:uFillTx/>
              <a:latin typeface="Arial"/>
            </a:endParaRPr>
          </a:p>
          <a:p>
            <a:pPr lvl="3" marL="1728000" indent="-216000">
              <a:spcBef>
                <a:spcPts val="567"/>
              </a:spcBef>
              <a:buClr>
                <a:srgbClr val="ffffff"/>
              </a:buClr>
              <a:buSzPct val="75000"/>
              <a:buFont typeface="Symbol" charset="2"/>
              <a:buChar char=""/>
            </a:pPr>
            <a:r>
              <a:rPr b="0" lang="en-IN" sz="1400" strike="noStrike" u="none">
                <a:solidFill>
                  <a:srgbClr val="000000"/>
                </a:solidFill>
                <a:effectLst/>
                <a:uFillTx/>
                <a:latin typeface="Arial"/>
              </a:rPr>
              <a:t>Fourth Outline Level</a:t>
            </a:r>
            <a:endParaRPr b="0" lang="en-IN" sz="1400" strike="noStrike" u="none">
              <a:solidFill>
                <a:srgbClr val="000000"/>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000000"/>
                </a:solidFill>
                <a:effectLst/>
                <a:uFillTx/>
                <a:latin typeface="Arial"/>
              </a:rPr>
              <a:t>Fifth Outline Level</a:t>
            </a:r>
            <a:endParaRPr b="0" lang="en-IN" sz="2000" strike="noStrike" u="none">
              <a:solidFill>
                <a:srgbClr val="000000"/>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000000"/>
                </a:solidFill>
                <a:effectLst/>
                <a:uFillTx/>
                <a:latin typeface="Arial"/>
              </a:rPr>
              <a:t>Sixth Outline Level</a:t>
            </a:r>
            <a:endParaRPr b="0" lang="en-IN" sz="2000" strike="noStrike" u="none">
              <a:solidFill>
                <a:srgbClr val="000000"/>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000000"/>
                </a:solidFill>
                <a:effectLst/>
                <a:uFillTx/>
                <a:latin typeface="Arial"/>
              </a:rPr>
              <a:t>Seventh Outline Level</a:t>
            </a:r>
            <a:endParaRPr b="0" lang="en-IN" sz="2000" strike="noStrike" u="none">
              <a:solidFill>
                <a:srgbClr val="000000"/>
              </a:solidFill>
              <a:effectLst/>
              <a:uFillTx/>
              <a:latin typeface="Arial"/>
            </a:endParaRPr>
          </a:p>
        </p:txBody>
      </p:sp>
    </p:spTree>
  </p:cSld>
  <p:clrMap bg1="lt1" tx1="dk1" bg2="dk2" tx2="lt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6.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6.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7.xml"/>
</Relationships>
</file>

<file path=ppt/slides/_rels/slide16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6.xml"/>
</Relationships>
</file>

<file path=ppt/slides/_rels/slide2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6.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6.xml"/>
</Relationships>
</file>

<file path=ppt/slides/_rels/slide6.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6.xml"/>
</Relationships>
</file>

<file path=ppt/slides/_rels/slide6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6.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6.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6.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533520" y="1371600"/>
            <a:ext cx="7851240" cy="1828440"/>
          </a:xfrm>
          <a:prstGeom prst="rect">
            <a:avLst/>
          </a:prstGeom>
          <a:noFill/>
          <a:ln w="0">
            <a:noFill/>
          </a:ln>
        </p:spPr>
        <p:txBody>
          <a:bodyPr lIns="0" rIns="18360" tIns="0" bIns="0" anchor="b">
            <a:normAutofit/>
          </a:bodyPr>
          <a:p>
            <a:pPr indent="0">
              <a:lnSpc>
                <a:spcPct val="100000"/>
              </a:lnSpc>
              <a:buNone/>
              <a:tabLst>
                <a:tab algn="l" pos="0"/>
              </a:tabLst>
            </a:pPr>
            <a:r>
              <a:rPr b="1" lang="en-US" sz="5600" strike="noStrike" u="none">
                <a:solidFill>
                  <a:schemeClr val="lt2"/>
                </a:solidFill>
                <a:effectLst/>
                <a:uFillTx/>
                <a:latin typeface="Calibri"/>
                <a:ea typeface="Calibri"/>
              </a:rPr>
              <a:t>Course Objective :</a:t>
            </a:r>
            <a:br>
              <a:rPr sz="5600"/>
            </a:br>
            <a:endParaRPr b="0" lang="en-IN" sz="5600" strike="noStrike" u="none">
              <a:solidFill>
                <a:srgbClr val="000000"/>
              </a:solidFill>
              <a:effectLst/>
              <a:uFillTx/>
              <a:latin typeface="Arial"/>
            </a:endParaRPr>
          </a:p>
        </p:txBody>
      </p:sp>
      <p:sp>
        <p:nvSpPr>
          <p:cNvPr id="138" name="PlaceHolder 2"/>
          <p:cNvSpPr>
            <a:spLocks noGrp="1"/>
          </p:cNvSpPr>
          <p:nvPr>
            <p:ph type="subTitle"/>
          </p:nvPr>
        </p:nvSpPr>
        <p:spPr>
          <a:xfrm>
            <a:off x="457200" y="2514600"/>
            <a:ext cx="7854480" cy="1752120"/>
          </a:xfrm>
          <a:prstGeom prst="rect">
            <a:avLst/>
          </a:prstGeom>
          <a:noFill/>
          <a:ln w="0">
            <a:noFill/>
          </a:ln>
        </p:spPr>
        <p:txBody>
          <a:bodyPr lIns="0" rIns="18360" tIns="45720" bIns="45720" anchor="t">
            <a:noAutofit/>
          </a:bodyPr>
          <a:p>
            <a:pPr marL="571680" indent="-571680">
              <a:lnSpc>
                <a:spcPct val="100000"/>
              </a:lnSpc>
              <a:buClr>
                <a:srgbClr val="0bd0d9"/>
              </a:buClr>
              <a:buFont typeface="Arial"/>
              <a:buChar char="•"/>
            </a:pPr>
            <a:r>
              <a:rPr b="1" lang="en-US" sz="3200" strike="noStrike" u="none">
                <a:solidFill>
                  <a:srgbClr val="4ce0ea"/>
                </a:solidFill>
                <a:effectLst/>
                <a:uFillTx/>
                <a:latin typeface="Calibri"/>
                <a:ea typeface="Calibri"/>
              </a:rPr>
              <a:t>To understand the implementation of Virtualization in Cloud Computing</a:t>
            </a:r>
            <a:br>
              <a:rPr sz="3200"/>
            </a:br>
            <a:r>
              <a:rPr b="1" lang="en-US" sz="3200" strike="noStrike" u="none">
                <a:solidFill>
                  <a:srgbClr val="4ce0ea"/>
                </a:solidFill>
                <a:effectLst/>
                <a:uFillTx/>
                <a:latin typeface="Calibri"/>
              </a:rPr>
              <a:t> </a:t>
            </a:r>
            <a:endParaRPr b="0" lang="en-IN"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156"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It contains three layers: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layer 1 comprising of network,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layer 2 comprising of virtual infrastructures and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layer 3 contains virtual machines where different operating system and applications are deployed. </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0" dur="indefinite" restart="never" nodeType="tmRoot">
          <p:childTnLst>
            <p:seq>
              <p:cTn id="71" dur="indefinite" nodeType="mainSeq">
                <p:childTnLst>
                  <p:par>
                    <p:cTn id="72" fill="hold">
                      <p:stCondLst>
                        <p:cond delay="indefinite"/>
                      </p:stCondLst>
                      <p:childTnLst>
                        <p:par>
                          <p:cTn id="73" fill="hold">
                            <p:stCondLst>
                              <p:cond delay="0"/>
                            </p:stCondLst>
                            <p:childTnLst>
                              <p:par>
                                <p:cTn id="74" nodeType="clickEffect" fill="hold" presetClass="entr" presetID="10">
                                  <p:stCondLst>
                                    <p:cond delay="0"/>
                                  </p:stCondLst>
                                  <p:childTnLst>
                                    <p:set>
                                      <p:cBhvr>
                                        <p:cTn id="75" dur="1" fill="hold">
                                          <p:stCondLst>
                                            <p:cond delay="0"/>
                                          </p:stCondLst>
                                        </p:cTn>
                                        <p:tgtEl>
                                          <p:spTgt spid="156">
                                            <p:txEl>
                                              <p:pRg st="0" end="0"/>
                                            </p:txEl>
                                          </p:spTgt>
                                        </p:tgtEl>
                                        <p:attrNameLst>
                                          <p:attrName>style.visibility</p:attrName>
                                        </p:attrNameLst>
                                      </p:cBhvr>
                                      <p:to>
                                        <p:strVal val="visible"/>
                                      </p:to>
                                    </p:set>
                                    <p:animEffect filter="fade" transition="in">
                                      <p:cBhvr additive="repl">
                                        <p:cTn id="76" dur="1000"/>
                                        <p:tgtEl>
                                          <p:spTgt spid="156">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0">
                                  <p:stCondLst>
                                    <p:cond delay="0"/>
                                  </p:stCondLst>
                                  <p:childTnLst>
                                    <p:set>
                                      <p:cBhvr>
                                        <p:cTn id="80" dur="1" fill="hold">
                                          <p:stCondLst>
                                            <p:cond delay="0"/>
                                          </p:stCondLst>
                                        </p:cTn>
                                        <p:tgtEl>
                                          <p:spTgt spid="156">
                                            <p:txEl>
                                              <p:pRg st="1" end="1"/>
                                            </p:txEl>
                                          </p:spTgt>
                                        </p:tgtEl>
                                        <p:attrNameLst>
                                          <p:attrName>style.visibility</p:attrName>
                                        </p:attrNameLst>
                                      </p:cBhvr>
                                      <p:to>
                                        <p:strVal val="visible"/>
                                      </p:to>
                                    </p:set>
                                    <p:animEffect filter="fade" transition="in">
                                      <p:cBhvr additive="repl">
                                        <p:cTn id="81" dur="1000"/>
                                        <p:tgtEl>
                                          <p:spTgt spid="156">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10">
                                  <p:stCondLst>
                                    <p:cond delay="0"/>
                                  </p:stCondLst>
                                  <p:childTnLst>
                                    <p:set>
                                      <p:cBhvr>
                                        <p:cTn id="85" dur="1" fill="hold">
                                          <p:stCondLst>
                                            <p:cond delay="0"/>
                                          </p:stCondLst>
                                        </p:cTn>
                                        <p:tgtEl>
                                          <p:spTgt spid="156">
                                            <p:txEl>
                                              <p:pRg st="2" end="2"/>
                                            </p:txEl>
                                          </p:spTgt>
                                        </p:tgtEl>
                                        <p:attrNameLst>
                                          <p:attrName>style.visibility</p:attrName>
                                        </p:attrNameLst>
                                      </p:cBhvr>
                                      <p:to>
                                        <p:strVal val="visible"/>
                                      </p:to>
                                    </p:set>
                                    <p:animEffect filter="fade" transition="in">
                                      <p:cBhvr additive="repl">
                                        <p:cTn id="86" dur="1000"/>
                                        <p:tgtEl>
                                          <p:spTgt spid="156">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10">
                                  <p:stCondLst>
                                    <p:cond delay="0"/>
                                  </p:stCondLst>
                                  <p:childTnLst>
                                    <p:set>
                                      <p:cBhvr>
                                        <p:cTn id="90" dur="1" fill="hold">
                                          <p:stCondLst>
                                            <p:cond delay="0"/>
                                          </p:stCondLst>
                                        </p:cTn>
                                        <p:tgtEl>
                                          <p:spTgt spid="156">
                                            <p:txEl>
                                              <p:pRg st="3" end="3"/>
                                            </p:txEl>
                                          </p:spTgt>
                                        </p:tgtEl>
                                        <p:attrNameLst>
                                          <p:attrName>style.visibility</p:attrName>
                                        </p:attrNameLst>
                                      </p:cBhvr>
                                      <p:to>
                                        <p:strVal val="visible"/>
                                      </p:to>
                                    </p:set>
                                    <p:animEffect filter="fade" transition="in">
                                      <p:cBhvr additive="repl">
                                        <p:cTn id="91" dur="1000"/>
                                        <p:tgtEl>
                                          <p:spTgt spid="15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4. VMware Server, Player and Converter</a:t>
            </a:r>
            <a:endParaRPr b="0" lang="en-IN" sz="5000" strike="noStrike" u="none">
              <a:solidFill>
                <a:srgbClr val="000000"/>
              </a:solidFill>
              <a:effectLst/>
              <a:uFillTx/>
              <a:latin typeface="Arial"/>
            </a:endParaRPr>
          </a:p>
        </p:txBody>
      </p:sp>
      <p:sp>
        <p:nvSpPr>
          <p:cNvPr id="323"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VMware Server is VMware’s starter kit for Windows and Linux server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It can host Windows, Linux, NetWare and Solaris as guest operating systems.</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Topics to cover </a:t>
            </a:r>
            <a:br>
              <a:rPr sz="5000"/>
            </a:br>
            <a:r>
              <a:rPr b="0" lang="en-US" sz="5000" strike="noStrike" u="none">
                <a:solidFill>
                  <a:schemeClr val="dk2"/>
                </a:solidFill>
                <a:effectLst/>
                <a:uFillTx/>
                <a:latin typeface="Calibri"/>
                <a:ea typeface="Calibri"/>
              </a:rPr>
              <a:t>Part I : Introduction</a:t>
            </a:r>
            <a:endParaRPr b="0" lang="en-IN" sz="5000" strike="noStrike" u="none">
              <a:solidFill>
                <a:srgbClr val="000000"/>
              </a:solidFill>
              <a:effectLst/>
              <a:uFillTx/>
              <a:latin typeface="Arial"/>
            </a:endParaRPr>
          </a:p>
        </p:txBody>
      </p:sp>
      <p:sp>
        <p:nvSpPr>
          <p:cNvPr id="325"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Definition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Adopting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Types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Architecture and Software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Application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Pitfalls of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5. VIRTUAL CLUSTERING</a:t>
            </a:r>
            <a:endParaRPr b="0" lang="en-IN" sz="5000" strike="noStrike" u="none">
              <a:solidFill>
                <a:srgbClr val="000000"/>
              </a:solidFill>
              <a:effectLst/>
              <a:uFillTx/>
              <a:latin typeface="Arial"/>
            </a:endParaRPr>
          </a:p>
        </p:txBody>
      </p:sp>
      <p:sp>
        <p:nvSpPr>
          <p:cNvPr id="327"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Introduction to Cluster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Definition of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Benefits of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Cluster Description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Introduction to Cluster</a:t>
            </a:r>
            <a:endParaRPr b="0" lang="en-IN" sz="5000" strike="noStrike" u="none">
              <a:solidFill>
                <a:srgbClr val="000000"/>
              </a:solidFill>
              <a:effectLst/>
              <a:uFillTx/>
              <a:latin typeface="Arial"/>
            </a:endParaRPr>
          </a:p>
        </p:txBody>
      </p:sp>
      <p:sp>
        <p:nvSpPr>
          <p:cNvPr id="329"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theoretical definitions of clusters and cluster-based developments are ambiguous.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According to the economic theory,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1" lang="en-US" sz="2400" strike="noStrike" u="none">
                <a:solidFill>
                  <a:schemeClr val="dk1"/>
                </a:solidFill>
                <a:effectLst/>
                <a:uFillTx/>
                <a:latin typeface="Constantia"/>
                <a:ea typeface="Constantia"/>
              </a:rPr>
              <a:t>clusters</a:t>
            </a:r>
            <a:r>
              <a:rPr b="0" lang="en-US" sz="2400" strike="noStrike" u="none">
                <a:solidFill>
                  <a:schemeClr val="dk1"/>
                </a:solidFill>
                <a:effectLst/>
                <a:uFillTx/>
                <a:latin typeface="Constantia"/>
                <a:ea typeface="Constantia"/>
              </a:rPr>
              <a:t> are defined as collection of organizations and institutions, co-located in a geographic entity and linked by interdependencies in order to provide a product and/or service.</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31" dur="indefinite" restart="never" nodeType="tmRoot">
          <p:childTnLst>
            <p:seq>
              <p:cTn id="2132" dur="indefinite" nodeType="mainSeq">
                <p:childTnLst>
                  <p:par>
                    <p:cTn id="2133" fill="hold">
                      <p:stCondLst>
                        <p:cond delay="indefinite"/>
                      </p:stCondLst>
                      <p:childTnLst>
                        <p:par>
                          <p:cTn id="2134" fill="hold">
                            <p:stCondLst>
                              <p:cond delay="0"/>
                            </p:stCondLst>
                            <p:childTnLst>
                              <p:par>
                                <p:cTn id="2135" nodeType="clickEffect" fill="hold" presetClass="entr" presetID="10">
                                  <p:stCondLst>
                                    <p:cond delay="0"/>
                                  </p:stCondLst>
                                  <p:childTnLst>
                                    <p:set>
                                      <p:cBhvr>
                                        <p:cTn id="2136" dur="1" fill="hold">
                                          <p:stCondLst>
                                            <p:cond delay="0"/>
                                          </p:stCondLst>
                                        </p:cTn>
                                        <p:tgtEl>
                                          <p:spTgt spid="329">
                                            <p:txEl>
                                              <p:pRg st="0" end="0"/>
                                            </p:txEl>
                                          </p:spTgt>
                                        </p:tgtEl>
                                        <p:attrNameLst>
                                          <p:attrName>style.visibility</p:attrName>
                                        </p:attrNameLst>
                                      </p:cBhvr>
                                      <p:to>
                                        <p:strVal val="visible"/>
                                      </p:to>
                                    </p:set>
                                    <p:animEffect filter="fade" transition="in">
                                      <p:cBhvr additive="repl">
                                        <p:cTn id="2137" dur="1000"/>
                                        <p:tgtEl>
                                          <p:spTgt spid="329">
                                            <p:txEl>
                                              <p:pRg st="0" end="0"/>
                                            </p:txEl>
                                          </p:spTgt>
                                        </p:tgtEl>
                                      </p:cBhvr>
                                    </p:animEffect>
                                  </p:childTnLst>
                                </p:cTn>
                              </p:par>
                            </p:childTnLst>
                          </p:cTn>
                        </p:par>
                      </p:childTnLst>
                    </p:cTn>
                  </p:par>
                  <p:par>
                    <p:cTn id="2138" fill="hold">
                      <p:stCondLst>
                        <p:cond delay="indefinite"/>
                      </p:stCondLst>
                      <p:childTnLst>
                        <p:par>
                          <p:cTn id="2139" fill="hold">
                            <p:stCondLst>
                              <p:cond delay="0"/>
                            </p:stCondLst>
                            <p:childTnLst>
                              <p:par>
                                <p:cTn id="2140" nodeType="clickEffect" fill="hold" presetClass="entr" presetID="10">
                                  <p:stCondLst>
                                    <p:cond delay="0"/>
                                  </p:stCondLst>
                                  <p:childTnLst>
                                    <p:set>
                                      <p:cBhvr>
                                        <p:cTn id="2141" dur="1" fill="hold">
                                          <p:stCondLst>
                                            <p:cond delay="0"/>
                                          </p:stCondLst>
                                        </p:cTn>
                                        <p:tgtEl>
                                          <p:spTgt spid="329">
                                            <p:txEl>
                                              <p:pRg st="1" end="1"/>
                                            </p:txEl>
                                          </p:spTgt>
                                        </p:tgtEl>
                                        <p:attrNameLst>
                                          <p:attrName>style.visibility</p:attrName>
                                        </p:attrNameLst>
                                      </p:cBhvr>
                                      <p:to>
                                        <p:strVal val="visible"/>
                                      </p:to>
                                    </p:set>
                                    <p:animEffect filter="fade" transition="in">
                                      <p:cBhvr additive="repl">
                                        <p:cTn id="2142" dur="1000"/>
                                        <p:tgtEl>
                                          <p:spTgt spid="329">
                                            <p:txEl>
                                              <p:pRg st="1" end="1"/>
                                            </p:txEl>
                                          </p:spTgt>
                                        </p:tgtEl>
                                      </p:cBhvr>
                                    </p:animEffect>
                                  </p:childTnLst>
                                </p:cTn>
                              </p:par>
                            </p:childTnLst>
                          </p:cTn>
                        </p:par>
                      </p:childTnLst>
                    </p:cTn>
                  </p:par>
                  <p:par>
                    <p:cTn id="2143" fill="hold">
                      <p:stCondLst>
                        <p:cond delay="indefinite"/>
                      </p:stCondLst>
                      <p:childTnLst>
                        <p:par>
                          <p:cTn id="2144" fill="hold">
                            <p:stCondLst>
                              <p:cond delay="0"/>
                            </p:stCondLst>
                            <p:childTnLst>
                              <p:par>
                                <p:cTn id="2145" nodeType="clickEffect" fill="hold" presetClass="entr" presetID="10">
                                  <p:stCondLst>
                                    <p:cond delay="0"/>
                                  </p:stCondLst>
                                  <p:childTnLst>
                                    <p:set>
                                      <p:cBhvr>
                                        <p:cTn id="2146" dur="1" fill="hold">
                                          <p:stCondLst>
                                            <p:cond delay="0"/>
                                          </p:stCondLst>
                                        </p:cTn>
                                        <p:tgtEl>
                                          <p:spTgt spid="329">
                                            <p:txEl>
                                              <p:pRg st="2" end="2"/>
                                            </p:txEl>
                                          </p:spTgt>
                                        </p:tgtEl>
                                        <p:attrNameLst>
                                          <p:attrName>style.visibility</p:attrName>
                                        </p:attrNameLst>
                                      </p:cBhvr>
                                      <p:to>
                                        <p:strVal val="visible"/>
                                      </p:to>
                                    </p:set>
                                    <p:animEffect filter="fade" transition="in">
                                      <p:cBhvr additive="repl">
                                        <p:cTn id="2147" dur="1000"/>
                                        <p:tgtEl>
                                          <p:spTgt spid="32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3049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Definition of Clustering</a:t>
            </a:r>
            <a:endParaRPr b="0" lang="en-IN" sz="5000" strike="noStrike" u="none">
              <a:solidFill>
                <a:srgbClr val="000000"/>
              </a:solidFill>
              <a:effectLst/>
              <a:uFillTx/>
              <a:latin typeface="Arial"/>
            </a:endParaRPr>
          </a:p>
        </p:txBody>
      </p:sp>
      <p:sp>
        <p:nvSpPr>
          <p:cNvPr id="331" name="PlaceHolder 2"/>
          <p:cNvSpPr>
            <a:spLocks noGrp="1"/>
          </p:cNvSpPr>
          <p:nvPr>
            <p:ph/>
          </p:nvPr>
        </p:nvSpPr>
        <p:spPr>
          <a:xfrm>
            <a:off x="457200" y="1447920"/>
            <a:ext cx="8229240" cy="4876560"/>
          </a:xfrm>
          <a:prstGeom prst="rect">
            <a:avLst/>
          </a:prstGeom>
          <a:noFill/>
          <a:ln w="0">
            <a:noFill/>
          </a:ln>
        </p:spPr>
        <p:txBody>
          <a:bodyPr lIns="91440" rIns="91440" tIns="45720" bIns="45720" anchor="t">
            <a:normAutofit/>
          </a:bodyPr>
          <a:p>
            <a:pPr indent="0">
              <a:lnSpc>
                <a:spcPct val="100000"/>
              </a:lnSpc>
              <a:buNone/>
              <a:tabLst>
                <a:tab algn="l" pos="0"/>
              </a:tabLst>
            </a:pPr>
            <a:r>
              <a:rPr b="0" lang="en-US" sz="2600" strike="noStrike" u="none">
                <a:solidFill>
                  <a:schemeClr val="dk1"/>
                </a:solidFill>
                <a:effectLst/>
                <a:uFillTx/>
                <a:latin typeface="Constantia"/>
                <a:ea typeface="Constantia"/>
              </a:rPr>
              <a:t>According to the book titled In Search of Clusters,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1" lang="en-US" sz="2600" strike="noStrike" u="none">
                <a:solidFill>
                  <a:schemeClr val="dk1"/>
                </a:solidFill>
                <a:effectLst/>
                <a:uFillTx/>
                <a:latin typeface="Constantia"/>
                <a:ea typeface="Constantia"/>
              </a:rPr>
              <a:t>Cluster</a:t>
            </a:r>
            <a:r>
              <a:rPr b="0" lang="en-US" sz="2600" strike="noStrike" u="none">
                <a:solidFill>
                  <a:schemeClr val="dk1"/>
                </a:solidFill>
                <a:effectLst/>
                <a:uFillTx/>
                <a:latin typeface="Constantia"/>
                <a:ea typeface="Constantia"/>
              </a:rPr>
              <a:t> is defined as ‘a type of parallel or distributed system that consists of a collection of interconnected computers and is used as a single, unified computing resource’.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Forming a cluster refers to a collection of computers bound together to form a common resource pool.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A task or job can be executed on all computers or a particular computer in the cluster.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48" dur="indefinite" restart="never" nodeType="tmRoot">
          <p:childTnLst>
            <p:seq>
              <p:cTn id="2149" dur="indefinite" nodeType="mainSeq">
                <p:childTnLst>
                  <p:par>
                    <p:cTn id="2150" fill="hold">
                      <p:stCondLst>
                        <p:cond delay="indefinite"/>
                      </p:stCondLst>
                      <p:childTnLst>
                        <p:par>
                          <p:cTn id="2151" fill="hold">
                            <p:stCondLst>
                              <p:cond delay="0"/>
                            </p:stCondLst>
                            <p:childTnLst>
                              <p:par>
                                <p:cTn id="2152" nodeType="clickEffect" fill="hold" presetClass="entr" presetID="10">
                                  <p:stCondLst>
                                    <p:cond delay="0"/>
                                  </p:stCondLst>
                                  <p:childTnLst>
                                    <p:set>
                                      <p:cBhvr>
                                        <p:cTn id="2153" dur="1" fill="hold">
                                          <p:stCondLst>
                                            <p:cond delay="0"/>
                                          </p:stCondLst>
                                        </p:cTn>
                                        <p:tgtEl>
                                          <p:spTgt spid="331">
                                            <p:txEl>
                                              <p:pRg st="0" end="0"/>
                                            </p:txEl>
                                          </p:spTgt>
                                        </p:tgtEl>
                                        <p:attrNameLst>
                                          <p:attrName>style.visibility</p:attrName>
                                        </p:attrNameLst>
                                      </p:cBhvr>
                                      <p:to>
                                        <p:strVal val="visible"/>
                                      </p:to>
                                    </p:set>
                                    <p:animEffect filter="fade" transition="in">
                                      <p:cBhvr additive="repl">
                                        <p:cTn id="2154" dur="1000"/>
                                        <p:tgtEl>
                                          <p:spTgt spid="331">
                                            <p:txEl>
                                              <p:pRg st="0" end="0"/>
                                            </p:txEl>
                                          </p:spTgt>
                                        </p:tgtEl>
                                      </p:cBhvr>
                                    </p:animEffect>
                                  </p:childTnLst>
                                </p:cTn>
                              </p:par>
                            </p:childTnLst>
                          </p:cTn>
                        </p:par>
                      </p:childTnLst>
                    </p:cTn>
                  </p:par>
                  <p:par>
                    <p:cTn id="2155" fill="hold">
                      <p:stCondLst>
                        <p:cond delay="indefinite"/>
                      </p:stCondLst>
                      <p:childTnLst>
                        <p:par>
                          <p:cTn id="2156" fill="hold">
                            <p:stCondLst>
                              <p:cond delay="0"/>
                            </p:stCondLst>
                            <p:childTnLst>
                              <p:par>
                                <p:cTn id="2157" nodeType="clickEffect" fill="hold" presetClass="entr" presetID="10">
                                  <p:stCondLst>
                                    <p:cond delay="0"/>
                                  </p:stCondLst>
                                  <p:childTnLst>
                                    <p:set>
                                      <p:cBhvr>
                                        <p:cTn id="2158" dur="1" fill="hold">
                                          <p:stCondLst>
                                            <p:cond delay="0"/>
                                          </p:stCondLst>
                                        </p:cTn>
                                        <p:tgtEl>
                                          <p:spTgt spid="331">
                                            <p:txEl>
                                              <p:pRg st="1" end="1"/>
                                            </p:txEl>
                                          </p:spTgt>
                                        </p:tgtEl>
                                        <p:attrNameLst>
                                          <p:attrName>style.visibility</p:attrName>
                                        </p:attrNameLst>
                                      </p:cBhvr>
                                      <p:to>
                                        <p:strVal val="visible"/>
                                      </p:to>
                                    </p:set>
                                    <p:animEffect filter="fade" transition="in">
                                      <p:cBhvr additive="repl">
                                        <p:cTn id="2159" dur="1000"/>
                                        <p:tgtEl>
                                          <p:spTgt spid="331">
                                            <p:txEl>
                                              <p:pRg st="1" end="1"/>
                                            </p:txEl>
                                          </p:spTgt>
                                        </p:tgtEl>
                                      </p:cBhvr>
                                    </p:animEffect>
                                  </p:childTnLst>
                                </p:cTn>
                              </p:par>
                            </p:childTnLst>
                          </p:cTn>
                        </p:par>
                      </p:childTnLst>
                    </p:cTn>
                  </p:par>
                  <p:par>
                    <p:cTn id="2160" fill="hold">
                      <p:stCondLst>
                        <p:cond delay="indefinite"/>
                      </p:stCondLst>
                      <p:childTnLst>
                        <p:par>
                          <p:cTn id="2161" fill="hold">
                            <p:stCondLst>
                              <p:cond delay="0"/>
                            </p:stCondLst>
                            <p:childTnLst>
                              <p:par>
                                <p:cTn id="2162" nodeType="clickEffect" fill="hold" presetClass="entr" presetID="10">
                                  <p:stCondLst>
                                    <p:cond delay="0"/>
                                  </p:stCondLst>
                                  <p:childTnLst>
                                    <p:set>
                                      <p:cBhvr>
                                        <p:cTn id="2163" dur="1" fill="hold">
                                          <p:stCondLst>
                                            <p:cond delay="0"/>
                                          </p:stCondLst>
                                        </p:cTn>
                                        <p:tgtEl>
                                          <p:spTgt spid="331">
                                            <p:txEl>
                                              <p:pRg st="2" end="2"/>
                                            </p:txEl>
                                          </p:spTgt>
                                        </p:tgtEl>
                                        <p:attrNameLst>
                                          <p:attrName>style.visibility</p:attrName>
                                        </p:attrNameLst>
                                      </p:cBhvr>
                                      <p:to>
                                        <p:strVal val="visible"/>
                                      </p:to>
                                    </p:set>
                                    <p:animEffect filter="fade" transition="in">
                                      <p:cBhvr additive="repl">
                                        <p:cTn id="2164" dur="1000"/>
                                        <p:tgtEl>
                                          <p:spTgt spid="331">
                                            <p:txEl>
                                              <p:pRg st="2" end="2"/>
                                            </p:txEl>
                                          </p:spTgt>
                                        </p:tgtEl>
                                      </p:cBhvr>
                                    </p:animEffect>
                                  </p:childTnLst>
                                </p:cTn>
                              </p:par>
                            </p:childTnLst>
                          </p:cTn>
                        </p:par>
                      </p:childTnLst>
                    </p:cTn>
                  </p:par>
                  <p:par>
                    <p:cTn id="2165" fill="hold">
                      <p:stCondLst>
                        <p:cond delay="indefinite"/>
                      </p:stCondLst>
                      <p:childTnLst>
                        <p:par>
                          <p:cTn id="2166" fill="hold">
                            <p:stCondLst>
                              <p:cond delay="0"/>
                            </p:stCondLst>
                            <p:childTnLst>
                              <p:par>
                                <p:cTn id="2167" nodeType="clickEffect" fill="hold" presetClass="entr" presetID="10">
                                  <p:stCondLst>
                                    <p:cond delay="0"/>
                                  </p:stCondLst>
                                  <p:childTnLst>
                                    <p:set>
                                      <p:cBhvr>
                                        <p:cTn id="2168" dur="1" fill="hold">
                                          <p:stCondLst>
                                            <p:cond delay="0"/>
                                          </p:stCondLst>
                                        </p:cTn>
                                        <p:tgtEl>
                                          <p:spTgt spid="331">
                                            <p:txEl>
                                              <p:pRg st="3" end="3"/>
                                            </p:txEl>
                                          </p:spTgt>
                                        </p:tgtEl>
                                        <p:attrNameLst>
                                          <p:attrName>style.visibility</p:attrName>
                                        </p:attrNameLst>
                                      </p:cBhvr>
                                      <p:to>
                                        <p:strVal val="visible"/>
                                      </p:to>
                                    </p:set>
                                    <p:animEffect filter="fade" transition="in">
                                      <p:cBhvr additive="repl">
                                        <p:cTn id="2169" dur="1000"/>
                                        <p:tgtEl>
                                          <p:spTgt spid="33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Benefits of Clustering</a:t>
            </a:r>
            <a:endParaRPr b="0" lang="en-IN" sz="5000" strike="noStrike" u="none">
              <a:solidFill>
                <a:srgbClr val="000000"/>
              </a:solidFill>
              <a:effectLst/>
              <a:uFillTx/>
              <a:latin typeface="Arial"/>
            </a:endParaRPr>
          </a:p>
        </p:txBody>
      </p:sp>
      <p:sp>
        <p:nvSpPr>
          <p:cNvPr id="333" name="PlaceHolder 2"/>
          <p:cNvSpPr>
            <a:spLocks noGrp="1"/>
          </p:cNvSpPr>
          <p:nvPr>
            <p:ph/>
          </p:nvPr>
        </p:nvSpPr>
        <p:spPr>
          <a:xfrm>
            <a:off x="457200" y="1371600"/>
            <a:ext cx="8457840" cy="43887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SzPct val="95000"/>
              <a:buFont typeface="Noto Sans Symbols"/>
              <a:buChar char="⚫"/>
            </a:pPr>
            <a:r>
              <a:rPr b="1" lang="en-US" sz="2600" strike="noStrike" u="none">
                <a:solidFill>
                  <a:schemeClr val="dk1"/>
                </a:solidFill>
                <a:effectLst/>
                <a:uFillTx/>
                <a:latin typeface="Constantia"/>
                <a:ea typeface="Constantia"/>
              </a:rPr>
              <a:t>Scientific applications</a:t>
            </a:r>
            <a:r>
              <a:rPr b="0" lang="en-US" sz="2600" strike="noStrike" u="none">
                <a:solidFill>
                  <a:schemeClr val="dk1"/>
                </a:solidFill>
                <a:effectLst/>
                <a:uFillTx/>
                <a:latin typeface="Constantia"/>
                <a:ea typeface="Constantia"/>
              </a:rPr>
              <a:t>: Applications running on supercomputers can be migrated to Linux cluster (which is more cost effective).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Large ISPs and E-commerce enterprise with large database</a:t>
            </a:r>
            <a:r>
              <a:rPr b="0" lang="en-US" sz="2600" strike="noStrike" u="none">
                <a:solidFill>
                  <a:schemeClr val="dk1"/>
                </a:solidFill>
                <a:effectLst/>
                <a:uFillTx/>
                <a:latin typeface="Constantia"/>
                <a:ea typeface="Constantia"/>
              </a:rPr>
              <a:t>: Internet service providers or e-commerce web site that requires high availability and load balancing and scalability.</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Graphics rendering and animation</a:t>
            </a:r>
            <a:r>
              <a:rPr b="0" lang="en-US" sz="2600" strike="noStrike" u="none">
                <a:solidFill>
                  <a:schemeClr val="dk1"/>
                </a:solidFill>
                <a:effectLst/>
                <a:uFillTx/>
                <a:latin typeface="Constantia"/>
                <a:ea typeface="Constantia"/>
              </a:rPr>
              <a:t>: Film industry is benefited because of clustering, in particular for rendering quality graphics and animation scenes. Examples include Titanic, True Lies and Interview with the Vampire.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70" dur="indefinite" restart="never" nodeType="tmRoot">
          <p:childTnLst>
            <p:seq>
              <p:cTn id="2171" dur="indefinite" nodeType="mainSeq">
                <p:childTnLst>
                  <p:par>
                    <p:cTn id="2172" fill="hold">
                      <p:stCondLst>
                        <p:cond delay="indefinite"/>
                      </p:stCondLst>
                      <p:childTnLst>
                        <p:par>
                          <p:cTn id="2173" fill="hold">
                            <p:stCondLst>
                              <p:cond delay="0"/>
                            </p:stCondLst>
                            <p:childTnLst>
                              <p:par>
                                <p:cTn id="2174" nodeType="clickEffect" fill="hold" presetClass="entr" presetID="10">
                                  <p:stCondLst>
                                    <p:cond delay="0"/>
                                  </p:stCondLst>
                                  <p:childTnLst>
                                    <p:set>
                                      <p:cBhvr>
                                        <p:cTn id="2175" dur="1" fill="hold">
                                          <p:stCondLst>
                                            <p:cond delay="0"/>
                                          </p:stCondLst>
                                        </p:cTn>
                                        <p:tgtEl>
                                          <p:spTgt spid="333">
                                            <p:txEl>
                                              <p:pRg st="0" end="0"/>
                                            </p:txEl>
                                          </p:spTgt>
                                        </p:tgtEl>
                                        <p:attrNameLst>
                                          <p:attrName>style.visibility</p:attrName>
                                        </p:attrNameLst>
                                      </p:cBhvr>
                                      <p:to>
                                        <p:strVal val="visible"/>
                                      </p:to>
                                    </p:set>
                                    <p:animEffect filter="fade" transition="in">
                                      <p:cBhvr additive="repl">
                                        <p:cTn id="2176" dur="1000"/>
                                        <p:tgtEl>
                                          <p:spTgt spid="333">
                                            <p:txEl>
                                              <p:pRg st="0" end="0"/>
                                            </p:txEl>
                                          </p:spTgt>
                                        </p:tgtEl>
                                      </p:cBhvr>
                                    </p:animEffect>
                                  </p:childTnLst>
                                </p:cTn>
                              </p:par>
                            </p:childTnLst>
                          </p:cTn>
                        </p:par>
                      </p:childTnLst>
                    </p:cTn>
                  </p:par>
                  <p:par>
                    <p:cTn id="2177" fill="hold">
                      <p:stCondLst>
                        <p:cond delay="indefinite"/>
                      </p:stCondLst>
                      <p:childTnLst>
                        <p:par>
                          <p:cTn id="2178" fill="hold">
                            <p:stCondLst>
                              <p:cond delay="0"/>
                            </p:stCondLst>
                            <p:childTnLst>
                              <p:par>
                                <p:cTn id="2179" nodeType="clickEffect" fill="hold" presetClass="entr" presetID="10">
                                  <p:stCondLst>
                                    <p:cond delay="0"/>
                                  </p:stCondLst>
                                  <p:childTnLst>
                                    <p:set>
                                      <p:cBhvr>
                                        <p:cTn id="2180" dur="1" fill="hold">
                                          <p:stCondLst>
                                            <p:cond delay="0"/>
                                          </p:stCondLst>
                                        </p:cTn>
                                        <p:tgtEl>
                                          <p:spTgt spid="333">
                                            <p:txEl>
                                              <p:pRg st="1" end="1"/>
                                            </p:txEl>
                                          </p:spTgt>
                                        </p:tgtEl>
                                        <p:attrNameLst>
                                          <p:attrName>style.visibility</p:attrName>
                                        </p:attrNameLst>
                                      </p:cBhvr>
                                      <p:to>
                                        <p:strVal val="visible"/>
                                      </p:to>
                                    </p:set>
                                    <p:animEffect filter="fade" transition="in">
                                      <p:cBhvr additive="repl">
                                        <p:cTn id="2181" dur="1000"/>
                                        <p:tgtEl>
                                          <p:spTgt spid="333">
                                            <p:txEl>
                                              <p:pRg st="1" end="1"/>
                                            </p:txEl>
                                          </p:spTgt>
                                        </p:tgtEl>
                                      </p:cBhvr>
                                    </p:animEffect>
                                  </p:childTnLst>
                                </p:cTn>
                              </p:par>
                            </p:childTnLst>
                          </p:cTn>
                        </p:par>
                      </p:childTnLst>
                    </p:cTn>
                  </p:par>
                  <p:par>
                    <p:cTn id="2182" fill="hold">
                      <p:stCondLst>
                        <p:cond delay="indefinite"/>
                      </p:stCondLst>
                      <p:childTnLst>
                        <p:par>
                          <p:cTn id="2183" fill="hold">
                            <p:stCondLst>
                              <p:cond delay="0"/>
                            </p:stCondLst>
                            <p:childTnLst>
                              <p:par>
                                <p:cTn id="2184" nodeType="clickEffect" fill="hold" presetClass="entr" presetID="10">
                                  <p:stCondLst>
                                    <p:cond delay="0"/>
                                  </p:stCondLst>
                                  <p:childTnLst>
                                    <p:set>
                                      <p:cBhvr>
                                        <p:cTn id="2185" dur="1" fill="hold">
                                          <p:stCondLst>
                                            <p:cond delay="0"/>
                                          </p:stCondLst>
                                        </p:cTn>
                                        <p:tgtEl>
                                          <p:spTgt spid="333">
                                            <p:txEl>
                                              <p:pRg st="2" end="2"/>
                                            </p:txEl>
                                          </p:spTgt>
                                        </p:tgtEl>
                                        <p:attrNameLst>
                                          <p:attrName>style.visibility</p:attrName>
                                        </p:attrNameLst>
                                      </p:cBhvr>
                                      <p:to>
                                        <p:strVal val="visible"/>
                                      </p:to>
                                    </p:set>
                                    <p:animEffect filter="fade" transition="in">
                                      <p:cBhvr additive="repl">
                                        <p:cTn id="2186" dur="1000"/>
                                        <p:tgtEl>
                                          <p:spTgt spid="33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763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Benefits of Clustering (2)</a:t>
            </a:r>
            <a:endParaRPr b="0" lang="en-IN" sz="5000" strike="noStrike" u="none">
              <a:solidFill>
                <a:srgbClr val="000000"/>
              </a:solidFill>
              <a:effectLst/>
              <a:uFillTx/>
              <a:latin typeface="Arial"/>
            </a:endParaRPr>
          </a:p>
        </p:txBody>
      </p:sp>
      <p:sp>
        <p:nvSpPr>
          <p:cNvPr id="335" name="PlaceHolder 2"/>
          <p:cNvSpPr>
            <a:spLocks noGrp="1"/>
          </p:cNvSpPr>
          <p:nvPr>
            <p:ph/>
          </p:nvPr>
        </p:nvSpPr>
        <p:spPr>
          <a:xfrm>
            <a:off x="304920" y="1371600"/>
            <a:ext cx="8838720" cy="43887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Font typeface="Noto Sans Symbols"/>
              <a:buChar char="⚫"/>
            </a:pPr>
            <a:r>
              <a:rPr b="1" lang="en-US" sz="2600" strike="noStrike" u="none">
                <a:solidFill>
                  <a:schemeClr val="dk1"/>
                </a:solidFill>
                <a:effectLst/>
                <a:uFillTx/>
                <a:latin typeface="Constantia"/>
                <a:ea typeface="Constantia"/>
              </a:rPr>
              <a:t>Fail-over clusters</a:t>
            </a:r>
            <a:r>
              <a:rPr b="0" lang="en-US" sz="2600" strike="noStrike" u="none">
                <a:solidFill>
                  <a:schemeClr val="dk1"/>
                </a:solidFill>
                <a:effectLst/>
                <a:uFillTx/>
                <a:latin typeface="Constantia"/>
                <a:ea typeface="Constantia"/>
              </a:rPr>
              <a:t>: Using clusters, network services are increased in terms of availability and serviceability and when a server fails, its services are migrated to another system. For example, failover servers are database servers, mail servers and file servers.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1" lang="en-US" sz="2600" strike="noStrike" u="none">
                <a:solidFill>
                  <a:schemeClr val="dk1"/>
                </a:solidFill>
                <a:effectLst/>
                <a:uFillTx/>
                <a:latin typeface="Constantia"/>
                <a:ea typeface="Constantia"/>
              </a:rPr>
              <a:t>High availability load balancing clusters</a:t>
            </a:r>
            <a:r>
              <a:rPr b="0" lang="en-US" sz="2600" strike="noStrike" u="none">
                <a:solidFill>
                  <a:schemeClr val="dk1"/>
                </a:solidFill>
                <a:effectLst/>
                <a:uFillTx/>
                <a:latin typeface="Constantia"/>
                <a:ea typeface="Constantia"/>
              </a:rPr>
              <a:t>: Application can run on all computers and can host multiple applications. Individual computers are hidden to the outside world as they interact only with the clusters. This kind of clustering produces best results with stateless application and when executed concurrently.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87" dur="indefinite" restart="never" nodeType="tmRoot">
          <p:childTnLst>
            <p:seq>
              <p:cTn id="2188" dur="indefinite" nodeType="mainSeq">
                <p:childTnLst>
                  <p:par>
                    <p:cTn id="2189" fill="hold">
                      <p:stCondLst>
                        <p:cond delay="indefinite"/>
                      </p:stCondLst>
                      <p:childTnLst>
                        <p:par>
                          <p:cTn id="2190" fill="hold">
                            <p:stCondLst>
                              <p:cond delay="0"/>
                            </p:stCondLst>
                            <p:childTnLst>
                              <p:par>
                                <p:cTn id="2191" nodeType="clickEffect" fill="hold" presetClass="entr" presetID="10">
                                  <p:stCondLst>
                                    <p:cond delay="0"/>
                                  </p:stCondLst>
                                  <p:childTnLst>
                                    <p:set>
                                      <p:cBhvr>
                                        <p:cTn id="2192" dur="1" fill="hold">
                                          <p:stCondLst>
                                            <p:cond delay="0"/>
                                          </p:stCondLst>
                                        </p:cTn>
                                        <p:tgtEl>
                                          <p:spTgt spid="335">
                                            <p:txEl>
                                              <p:pRg st="0" end="0"/>
                                            </p:txEl>
                                          </p:spTgt>
                                        </p:tgtEl>
                                        <p:attrNameLst>
                                          <p:attrName>style.visibility</p:attrName>
                                        </p:attrNameLst>
                                      </p:cBhvr>
                                      <p:to>
                                        <p:strVal val="visible"/>
                                      </p:to>
                                    </p:set>
                                    <p:animEffect filter="fade" transition="in">
                                      <p:cBhvr additive="repl">
                                        <p:cTn id="2193" dur="1000"/>
                                        <p:tgtEl>
                                          <p:spTgt spid="335">
                                            <p:txEl>
                                              <p:pRg st="0" end="0"/>
                                            </p:txEl>
                                          </p:spTgt>
                                        </p:tgtEl>
                                      </p:cBhvr>
                                    </p:animEffect>
                                  </p:childTnLst>
                                </p:cTn>
                              </p:par>
                            </p:childTnLst>
                          </p:cTn>
                        </p:par>
                      </p:childTnLst>
                    </p:cTn>
                  </p:par>
                  <p:par>
                    <p:cTn id="2194" fill="hold">
                      <p:stCondLst>
                        <p:cond delay="indefinite"/>
                      </p:stCondLst>
                      <p:childTnLst>
                        <p:par>
                          <p:cTn id="2195" fill="hold">
                            <p:stCondLst>
                              <p:cond delay="0"/>
                            </p:stCondLst>
                            <p:childTnLst>
                              <p:par>
                                <p:cTn id="2196" nodeType="clickEffect" fill="hold" presetClass="entr" presetID="10">
                                  <p:stCondLst>
                                    <p:cond delay="0"/>
                                  </p:stCondLst>
                                  <p:childTnLst>
                                    <p:set>
                                      <p:cBhvr>
                                        <p:cTn id="2197" dur="1" fill="hold">
                                          <p:stCondLst>
                                            <p:cond delay="0"/>
                                          </p:stCondLst>
                                        </p:cTn>
                                        <p:tgtEl>
                                          <p:spTgt spid="335">
                                            <p:txEl>
                                              <p:pRg st="1" end="1"/>
                                            </p:txEl>
                                          </p:spTgt>
                                        </p:tgtEl>
                                        <p:attrNameLst>
                                          <p:attrName>style.visibility</p:attrName>
                                        </p:attrNameLst>
                                      </p:cBhvr>
                                      <p:to>
                                        <p:strVal val="visible"/>
                                      </p:to>
                                    </p:set>
                                    <p:animEffect filter="fade" transition="in">
                                      <p:cBhvr additive="repl">
                                        <p:cTn id="2198" dur="1000"/>
                                        <p:tgtEl>
                                          <p:spTgt spid="33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380880" y="-13680"/>
            <a:ext cx="8229240" cy="108000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 Cluster Description</a:t>
            </a:r>
            <a:endParaRPr b="0" lang="en-IN" sz="5000" strike="noStrike" u="none">
              <a:solidFill>
                <a:srgbClr val="000000"/>
              </a:solidFill>
              <a:effectLst/>
              <a:uFillTx/>
              <a:latin typeface="Arial"/>
            </a:endParaRPr>
          </a:p>
        </p:txBody>
      </p:sp>
      <p:sp>
        <p:nvSpPr>
          <p:cNvPr id="337" name="PlaceHolder 2"/>
          <p:cNvSpPr>
            <a:spLocks noGrp="1"/>
          </p:cNvSpPr>
          <p:nvPr>
            <p:ph/>
          </p:nvPr>
        </p:nvSpPr>
        <p:spPr>
          <a:xfrm>
            <a:off x="228600" y="1219320"/>
            <a:ext cx="8762760" cy="540972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A virtual workspace is composed of workspace metadata,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 Metadata :  represented as an XML Schema and implementation-specific information like pointer to the image in VM which implement a given workspace.</a:t>
            </a:r>
            <a:endParaRPr b="0" lang="en-IN" sz="2400" strike="noStrike" u="none">
              <a:solidFill>
                <a:srgbClr val="000000"/>
              </a:solidFill>
              <a:effectLst/>
              <a:uFillTx/>
              <a:latin typeface="Arial"/>
            </a:endParaRPr>
          </a:p>
          <a:p>
            <a:pPr lvl="2" marL="914400" indent="-246960">
              <a:lnSpc>
                <a:spcPct val="100000"/>
              </a:lnSpc>
              <a:spcBef>
                <a:spcPts val="388"/>
              </a:spcBef>
              <a:buClr>
                <a:srgbClr val="009dd9"/>
              </a:buClr>
              <a:buSzPct val="70000"/>
              <a:buFont typeface="Noto Sans Symbols"/>
              <a:buChar char="⚫"/>
            </a:pPr>
            <a:r>
              <a:rPr b="0" lang="en-US" sz="2100" strike="noStrike" u="none">
                <a:solidFill>
                  <a:schemeClr val="dk1"/>
                </a:solidFill>
                <a:effectLst/>
                <a:uFillTx/>
                <a:latin typeface="Constantia"/>
                <a:ea typeface="Constantia"/>
              </a:rPr>
              <a:t>Aim:  to capture workspace requirements in terms of virtual resource, software configuration and features. </a:t>
            </a:r>
            <a:endParaRPr b="0" lang="en-IN" sz="21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the addition to the workspace metadata and implementation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necessary to characterize a new type of workspace called a </a:t>
            </a:r>
            <a:r>
              <a:rPr b="1" lang="en-US" sz="2400" strike="noStrike" u="none">
                <a:solidFill>
                  <a:schemeClr val="dk1"/>
                </a:solidFill>
                <a:effectLst/>
                <a:uFillTx/>
                <a:latin typeface="Constantia"/>
                <a:ea typeface="Constantia"/>
              </a:rPr>
              <a:t>virtual cluster. </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2 types of nodes in virtual clusters</a:t>
            </a:r>
            <a:r>
              <a:rPr b="1" lang="en-US" sz="2600" strike="noStrike" u="none">
                <a:solidFill>
                  <a:schemeClr val="dk1"/>
                </a:solidFill>
                <a:effectLst/>
                <a:uFillTx/>
                <a:latin typeface="Constantia"/>
                <a:ea typeface="Constantia"/>
              </a:rPr>
              <a:t>: Head nodes </a:t>
            </a:r>
            <a:r>
              <a:rPr b="0" lang="en-US" sz="2600" strike="noStrike" u="none">
                <a:solidFill>
                  <a:schemeClr val="dk1"/>
                </a:solidFill>
                <a:effectLst/>
                <a:uFillTx/>
                <a:latin typeface="Constantia"/>
                <a:ea typeface="Constantia"/>
              </a:rPr>
              <a:t>and </a:t>
            </a:r>
            <a:r>
              <a:rPr b="1" lang="en-US" sz="2600" strike="noStrike" u="none">
                <a:solidFill>
                  <a:schemeClr val="dk1"/>
                </a:solidFill>
                <a:effectLst/>
                <a:uFillTx/>
                <a:latin typeface="Constantia"/>
                <a:ea typeface="Constantia"/>
              </a:rPr>
              <a:t>worker nodes</a:t>
            </a:r>
            <a:r>
              <a:rPr b="0"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 head node differs from worker nodes in principle and          configuration, particularly in software and operational setup.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Though worker node configurations are similar, they may be given different names or their position may be different.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99" dur="indefinite" restart="never" nodeType="tmRoot">
          <p:childTnLst>
            <p:seq>
              <p:cTn id="2200" dur="indefinite" nodeType="mainSeq">
                <p:childTnLst>
                  <p:par>
                    <p:cTn id="2201" fill="hold">
                      <p:stCondLst>
                        <p:cond delay="indefinite"/>
                      </p:stCondLst>
                      <p:childTnLst>
                        <p:par>
                          <p:cTn id="2202" fill="hold">
                            <p:stCondLst>
                              <p:cond delay="0"/>
                            </p:stCondLst>
                            <p:childTnLst>
                              <p:par>
                                <p:cTn id="2203" nodeType="clickEffect" fill="hold" presetClass="entr" presetID="10">
                                  <p:stCondLst>
                                    <p:cond delay="0"/>
                                  </p:stCondLst>
                                  <p:childTnLst>
                                    <p:set>
                                      <p:cBhvr>
                                        <p:cTn id="2204" dur="1" fill="hold">
                                          <p:stCondLst>
                                            <p:cond delay="0"/>
                                          </p:stCondLst>
                                        </p:cTn>
                                        <p:tgtEl>
                                          <p:spTgt spid="337">
                                            <p:txEl>
                                              <p:pRg st="0" end="0"/>
                                            </p:txEl>
                                          </p:spTgt>
                                        </p:tgtEl>
                                        <p:attrNameLst>
                                          <p:attrName>style.visibility</p:attrName>
                                        </p:attrNameLst>
                                      </p:cBhvr>
                                      <p:to>
                                        <p:strVal val="visible"/>
                                      </p:to>
                                    </p:set>
                                    <p:animEffect filter="fade" transition="in">
                                      <p:cBhvr additive="repl">
                                        <p:cTn id="2205" dur="1000"/>
                                        <p:tgtEl>
                                          <p:spTgt spid="337">
                                            <p:txEl>
                                              <p:pRg st="0" end="0"/>
                                            </p:txEl>
                                          </p:spTgt>
                                        </p:tgtEl>
                                      </p:cBhvr>
                                    </p:animEffect>
                                  </p:childTnLst>
                                </p:cTn>
                              </p:par>
                            </p:childTnLst>
                          </p:cTn>
                        </p:par>
                      </p:childTnLst>
                    </p:cTn>
                  </p:par>
                  <p:par>
                    <p:cTn id="2206" fill="hold">
                      <p:stCondLst>
                        <p:cond delay="indefinite"/>
                      </p:stCondLst>
                      <p:childTnLst>
                        <p:par>
                          <p:cTn id="2207" fill="hold">
                            <p:stCondLst>
                              <p:cond delay="0"/>
                            </p:stCondLst>
                            <p:childTnLst>
                              <p:par>
                                <p:cTn id="2208" nodeType="clickEffect" fill="hold" presetClass="entr" presetID="10">
                                  <p:stCondLst>
                                    <p:cond delay="0"/>
                                  </p:stCondLst>
                                  <p:childTnLst>
                                    <p:set>
                                      <p:cBhvr>
                                        <p:cTn id="2209" dur="1" fill="hold">
                                          <p:stCondLst>
                                            <p:cond delay="0"/>
                                          </p:stCondLst>
                                        </p:cTn>
                                        <p:tgtEl>
                                          <p:spTgt spid="337">
                                            <p:txEl>
                                              <p:pRg st="1" end="1"/>
                                            </p:txEl>
                                          </p:spTgt>
                                        </p:tgtEl>
                                        <p:attrNameLst>
                                          <p:attrName>style.visibility</p:attrName>
                                        </p:attrNameLst>
                                      </p:cBhvr>
                                      <p:to>
                                        <p:strVal val="visible"/>
                                      </p:to>
                                    </p:set>
                                    <p:animEffect filter="fade" transition="in">
                                      <p:cBhvr additive="repl">
                                        <p:cTn id="2210" dur="1000"/>
                                        <p:tgtEl>
                                          <p:spTgt spid="337">
                                            <p:txEl>
                                              <p:pRg st="1" end="1"/>
                                            </p:txEl>
                                          </p:spTgt>
                                        </p:tgtEl>
                                      </p:cBhvr>
                                    </p:animEffect>
                                  </p:childTnLst>
                                </p:cTn>
                              </p:par>
                            </p:childTnLst>
                          </p:cTn>
                        </p:par>
                      </p:childTnLst>
                    </p:cTn>
                  </p:par>
                  <p:par>
                    <p:cTn id="2211" fill="hold">
                      <p:stCondLst>
                        <p:cond delay="indefinite"/>
                      </p:stCondLst>
                      <p:childTnLst>
                        <p:par>
                          <p:cTn id="2212" fill="hold">
                            <p:stCondLst>
                              <p:cond delay="0"/>
                            </p:stCondLst>
                            <p:childTnLst>
                              <p:par>
                                <p:cTn id="2213" nodeType="clickEffect" fill="hold" presetClass="entr" presetID="10">
                                  <p:stCondLst>
                                    <p:cond delay="0"/>
                                  </p:stCondLst>
                                  <p:childTnLst>
                                    <p:set>
                                      <p:cBhvr>
                                        <p:cTn id="2214" dur="1" fill="hold">
                                          <p:stCondLst>
                                            <p:cond delay="0"/>
                                          </p:stCondLst>
                                        </p:cTn>
                                        <p:tgtEl>
                                          <p:spTgt spid="337">
                                            <p:txEl>
                                              <p:pRg st="2" end="2"/>
                                            </p:txEl>
                                          </p:spTgt>
                                        </p:tgtEl>
                                        <p:attrNameLst>
                                          <p:attrName>style.visibility</p:attrName>
                                        </p:attrNameLst>
                                      </p:cBhvr>
                                      <p:to>
                                        <p:strVal val="visible"/>
                                      </p:to>
                                    </p:set>
                                    <p:animEffect filter="fade" transition="in">
                                      <p:cBhvr additive="repl">
                                        <p:cTn id="2215" dur="1000"/>
                                        <p:tgtEl>
                                          <p:spTgt spid="337">
                                            <p:txEl>
                                              <p:pRg st="2" end="2"/>
                                            </p:txEl>
                                          </p:spTgt>
                                        </p:tgtEl>
                                      </p:cBhvr>
                                    </p:animEffect>
                                  </p:childTnLst>
                                </p:cTn>
                              </p:par>
                            </p:childTnLst>
                          </p:cTn>
                        </p:par>
                      </p:childTnLst>
                    </p:cTn>
                  </p:par>
                  <p:par>
                    <p:cTn id="2216" fill="hold">
                      <p:stCondLst>
                        <p:cond delay="indefinite"/>
                      </p:stCondLst>
                      <p:childTnLst>
                        <p:par>
                          <p:cTn id="2217" fill="hold">
                            <p:stCondLst>
                              <p:cond delay="0"/>
                            </p:stCondLst>
                            <p:childTnLst>
                              <p:par>
                                <p:cTn id="2218" nodeType="clickEffect" fill="hold" presetClass="entr" presetID="10">
                                  <p:stCondLst>
                                    <p:cond delay="0"/>
                                  </p:stCondLst>
                                  <p:childTnLst>
                                    <p:set>
                                      <p:cBhvr>
                                        <p:cTn id="2219" dur="1" fill="hold">
                                          <p:stCondLst>
                                            <p:cond delay="0"/>
                                          </p:stCondLst>
                                        </p:cTn>
                                        <p:tgtEl>
                                          <p:spTgt spid="337">
                                            <p:txEl>
                                              <p:pRg st="3" end="3"/>
                                            </p:txEl>
                                          </p:spTgt>
                                        </p:tgtEl>
                                        <p:attrNameLst>
                                          <p:attrName>style.visibility</p:attrName>
                                        </p:attrNameLst>
                                      </p:cBhvr>
                                      <p:to>
                                        <p:strVal val="visible"/>
                                      </p:to>
                                    </p:set>
                                    <p:animEffect filter="fade" transition="in">
                                      <p:cBhvr additive="repl">
                                        <p:cTn id="2220" dur="1000"/>
                                        <p:tgtEl>
                                          <p:spTgt spid="337">
                                            <p:txEl>
                                              <p:pRg st="3" end="3"/>
                                            </p:txEl>
                                          </p:spTgt>
                                        </p:tgtEl>
                                      </p:cBhvr>
                                    </p:animEffect>
                                  </p:childTnLst>
                                </p:cTn>
                              </p:par>
                            </p:childTnLst>
                          </p:cTn>
                        </p:par>
                      </p:childTnLst>
                    </p:cTn>
                  </p:par>
                  <p:par>
                    <p:cTn id="2221" fill="hold">
                      <p:stCondLst>
                        <p:cond delay="indefinite"/>
                      </p:stCondLst>
                      <p:childTnLst>
                        <p:par>
                          <p:cTn id="2222" fill="hold">
                            <p:stCondLst>
                              <p:cond delay="0"/>
                            </p:stCondLst>
                            <p:childTnLst>
                              <p:par>
                                <p:cTn id="2223" nodeType="clickEffect" fill="hold" presetClass="entr" presetID="10">
                                  <p:stCondLst>
                                    <p:cond delay="0"/>
                                  </p:stCondLst>
                                  <p:childTnLst>
                                    <p:set>
                                      <p:cBhvr>
                                        <p:cTn id="2224" dur="1" fill="hold">
                                          <p:stCondLst>
                                            <p:cond delay="0"/>
                                          </p:stCondLst>
                                        </p:cTn>
                                        <p:tgtEl>
                                          <p:spTgt spid="337">
                                            <p:txEl>
                                              <p:pRg st="4" end="4"/>
                                            </p:txEl>
                                          </p:spTgt>
                                        </p:tgtEl>
                                        <p:attrNameLst>
                                          <p:attrName>style.visibility</p:attrName>
                                        </p:attrNameLst>
                                      </p:cBhvr>
                                      <p:to>
                                        <p:strVal val="visible"/>
                                      </p:to>
                                    </p:set>
                                    <p:animEffect filter="fade" transition="in">
                                      <p:cBhvr additive="repl">
                                        <p:cTn id="2225" dur="1000"/>
                                        <p:tgtEl>
                                          <p:spTgt spid="337">
                                            <p:txEl>
                                              <p:pRg st="4" end="4"/>
                                            </p:txEl>
                                          </p:spTgt>
                                        </p:tgtEl>
                                      </p:cBhvr>
                                    </p:animEffect>
                                  </p:childTnLst>
                                </p:cTn>
                              </p:par>
                            </p:childTnLst>
                          </p:cTn>
                        </p:par>
                      </p:childTnLst>
                    </p:cTn>
                  </p:par>
                  <p:par>
                    <p:cTn id="2226" fill="hold">
                      <p:stCondLst>
                        <p:cond delay="indefinite"/>
                      </p:stCondLst>
                      <p:childTnLst>
                        <p:par>
                          <p:cTn id="2227" fill="hold">
                            <p:stCondLst>
                              <p:cond delay="0"/>
                            </p:stCondLst>
                            <p:childTnLst>
                              <p:par>
                                <p:cTn id="2228" nodeType="clickEffect" fill="hold" presetClass="entr" presetID="10">
                                  <p:stCondLst>
                                    <p:cond delay="0"/>
                                  </p:stCondLst>
                                  <p:childTnLst>
                                    <p:set>
                                      <p:cBhvr>
                                        <p:cTn id="2229" dur="1" fill="hold">
                                          <p:stCondLst>
                                            <p:cond delay="0"/>
                                          </p:stCondLst>
                                        </p:cTn>
                                        <p:tgtEl>
                                          <p:spTgt spid="337">
                                            <p:txEl>
                                              <p:pRg st="5" end="5"/>
                                            </p:txEl>
                                          </p:spTgt>
                                        </p:tgtEl>
                                        <p:attrNameLst>
                                          <p:attrName>style.visibility</p:attrName>
                                        </p:attrNameLst>
                                      </p:cBhvr>
                                      <p:to>
                                        <p:strVal val="visible"/>
                                      </p:to>
                                    </p:set>
                                    <p:animEffect filter="fade" transition="in">
                                      <p:cBhvr additive="repl">
                                        <p:cTn id="2230" dur="1000"/>
                                        <p:tgtEl>
                                          <p:spTgt spid="337">
                                            <p:txEl>
                                              <p:pRg st="5" end="5"/>
                                            </p:txEl>
                                          </p:spTgt>
                                        </p:tgtEl>
                                      </p:cBhvr>
                                    </p:animEffect>
                                  </p:childTnLst>
                                </p:cTn>
                              </p:par>
                            </p:childTnLst>
                          </p:cTn>
                        </p:par>
                      </p:childTnLst>
                    </p:cTn>
                  </p:par>
                  <p:par>
                    <p:cTn id="2231" fill="hold">
                      <p:stCondLst>
                        <p:cond delay="indefinite"/>
                      </p:stCondLst>
                      <p:childTnLst>
                        <p:par>
                          <p:cTn id="2232" fill="hold">
                            <p:stCondLst>
                              <p:cond delay="0"/>
                            </p:stCondLst>
                            <p:childTnLst>
                              <p:par>
                                <p:cTn id="2233" nodeType="clickEffect" fill="hold" presetClass="entr" presetID="10">
                                  <p:stCondLst>
                                    <p:cond delay="0"/>
                                  </p:stCondLst>
                                  <p:childTnLst>
                                    <p:set>
                                      <p:cBhvr>
                                        <p:cTn id="2234" dur="1" fill="hold">
                                          <p:stCondLst>
                                            <p:cond delay="0"/>
                                          </p:stCondLst>
                                        </p:cTn>
                                        <p:tgtEl>
                                          <p:spTgt spid="337">
                                            <p:txEl>
                                              <p:pRg st="6" end="6"/>
                                            </p:txEl>
                                          </p:spTgt>
                                        </p:tgtEl>
                                        <p:attrNameLst>
                                          <p:attrName>style.visibility</p:attrName>
                                        </p:attrNameLst>
                                      </p:cBhvr>
                                      <p:to>
                                        <p:strVal val="visible"/>
                                      </p:to>
                                    </p:set>
                                    <p:animEffect filter="fade" transition="in">
                                      <p:cBhvr additive="repl">
                                        <p:cTn id="2235" dur="1000"/>
                                        <p:tgtEl>
                                          <p:spTgt spid="337">
                                            <p:txEl>
                                              <p:pRg st="6" end="6"/>
                                            </p:txEl>
                                          </p:spTgt>
                                        </p:tgtEl>
                                      </p:cBhvr>
                                    </p:animEffect>
                                  </p:childTnLst>
                                </p:cTn>
                              </p:par>
                            </p:childTnLst>
                          </p:cTn>
                        </p:par>
                      </p:childTnLst>
                    </p:cTn>
                  </p:par>
                  <p:par>
                    <p:cTn id="2236" fill="hold">
                      <p:stCondLst>
                        <p:cond delay="indefinite"/>
                      </p:stCondLst>
                      <p:childTnLst>
                        <p:par>
                          <p:cTn id="2237" fill="hold">
                            <p:stCondLst>
                              <p:cond delay="0"/>
                            </p:stCondLst>
                            <p:childTnLst>
                              <p:par>
                                <p:cTn id="2238" nodeType="clickEffect" fill="hold" presetClass="entr" presetID="10">
                                  <p:stCondLst>
                                    <p:cond delay="0"/>
                                  </p:stCondLst>
                                  <p:childTnLst>
                                    <p:set>
                                      <p:cBhvr>
                                        <p:cTn id="2239" dur="1" fill="hold">
                                          <p:stCondLst>
                                            <p:cond delay="0"/>
                                          </p:stCondLst>
                                        </p:cTn>
                                        <p:tgtEl>
                                          <p:spTgt spid="337">
                                            <p:txEl>
                                              <p:pRg st="7" end="7"/>
                                            </p:txEl>
                                          </p:spTgt>
                                        </p:tgtEl>
                                        <p:attrNameLst>
                                          <p:attrName>style.visibility</p:attrName>
                                        </p:attrNameLst>
                                      </p:cBhvr>
                                      <p:to>
                                        <p:strVal val="visible"/>
                                      </p:to>
                                    </p:set>
                                    <p:animEffect filter="fade" transition="in">
                                      <p:cBhvr additive="repl">
                                        <p:cTn id="2240" dur="1000"/>
                                        <p:tgtEl>
                                          <p:spTgt spid="337">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Topics to cover </a:t>
            </a:r>
            <a:br>
              <a:rPr sz="5000"/>
            </a:br>
            <a:r>
              <a:rPr b="0" lang="en-US" sz="5000" strike="noStrike" u="none">
                <a:solidFill>
                  <a:schemeClr val="dk2"/>
                </a:solidFill>
                <a:effectLst/>
                <a:uFillTx/>
                <a:latin typeface="Calibri"/>
                <a:ea typeface="Calibri"/>
              </a:rPr>
              <a:t>Part I : Introduction</a:t>
            </a:r>
            <a:endParaRPr b="0" lang="en-IN" sz="5000" strike="noStrike" u="none">
              <a:solidFill>
                <a:srgbClr val="000000"/>
              </a:solidFill>
              <a:effectLst/>
              <a:uFillTx/>
              <a:latin typeface="Arial"/>
            </a:endParaRPr>
          </a:p>
        </p:txBody>
      </p:sp>
      <p:sp>
        <p:nvSpPr>
          <p:cNvPr id="339"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Definition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Adopting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Types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Architecture and Software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Application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Pitfalls of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380880" y="1584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VIRTUALIZATION APPLICATION</a:t>
            </a:r>
            <a:endParaRPr b="0" lang="en-IN" sz="5000" strike="noStrike" u="none">
              <a:solidFill>
                <a:srgbClr val="000000"/>
              </a:solidFill>
              <a:effectLst/>
              <a:uFillTx/>
              <a:latin typeface="Arial"/>
            </a:endParaRPr>
          </a:p>
        </p:txBody>
      </p:sp>
      <p:sp>
        <p:nvSpPr>
          <p:cNvPr id="341" name="PlaceHolder 2"/>
          <p:cNvSpPr>
            <a:spLocks noGrp="1"/>
          </p:cNvSpPr>
          <p:nvPr>
            <p:ph/>
          </p:nvPr>
        </p:nvSpPr>
        <p:spPr>
          <a:xfrm>
            <a:off x="380880" y="1219320"/>
            <a:ext cx="8457840" cy="5409720"/>
          </a:xfrm>
          <a:prstGeom prst="rect">
            <a:avLst/>
          </a:prstGeom>
          <a:noFill/>
          <a:ln w="0">
            <a:noFill/>
          </a:ln>
        </p:spPr>
        <p:txBody>
          <a:bodyPr lIns="91440" rIns="91440" tIns="45720" bIns="45720" anchor="t">
            <a:noAutofit/>
          </a:bodyPr>
          <a:p>
            <a:pPr marL="274320" indent="-274320">
              <a:lnSpc>
                <a:spcPct val="100000"/>
              </a:lnSpc>
              <a:buClr>
                <a:srgbClr val="0bd0d9"/>
              </a:buClr>
              <a:buFont typeface="Noto Sans Symbols"/>
              <a:buChar char="⚫"/>
            </a:pPr>
            <a:r>
              <a:rPr b="0" lang="en-US" sz="2400" strike="noStrike" u="none">
                <a:solidFill>
                  <a:schemeClr val="dk1"/>
                </a:solidFill>
                <a:effectLst/>
                <a:uFillTx/>
                <a:latin typeface="Constantia"/>
                <a:ea typeface="Constantia"/>
              </a:rPr>
              <a:t>Application virtualization describes a new software technology has a technical edge over improving portability, compatibility and manageability of various applications by encapsulating them from its base OS, on which they are executed.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Font typeface="Noto Sans Symbols"/>
              <a:buChar char="⚫"/>
            </a:pPr>
            <a:r>
              <a:rPr b="0" lang="en-US" sz="2400" strike="noStrike" u="none">
                <a:solidFill>
                  <a:schemeClr val="dk1"/>
                </a:solidFill>
                <a:effectLst/>
                <a:uFillTx/>
                <a:latin typeface="Constantia"/>
                <a:ea typeface="Constantia"/>
              </a:rPr>
              <a:t>A virtualized application is not installed as in case of any other software/application, but it is executable as it is installed.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Font typeface="Noto Sans Symbols"/>
              <a:buChar char="⚫"/>
            </a:pPr>
            <a:r>
              <a:rPr b="0" lang="en-US" sz="2400" strike="noStrike" u="none">
                <a:solidFill>
                  <a:schemeClr val="dk1"/>
                </a:solidFill>
                <a:effectLst/>
                <a:uFillTx/>
                <a:latin typeface="Constantia"/>
                <a:ea typeface="Constantia"/>
              </a:rPr>
              <a:t>We make the application at runtime so that it directly interfaces with the required OS and resources it needs.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Font typeface="Noto Sans Symbols"/>
              <a:buChar char="⚫"/>
            </a:pPr>
            <a:r>
              <a:rPr b="0" lang="en-US" sz="2400" strike="noStrike" u="none">
                <a:solidFill>
                  <a:schemeClr val="dk1"/>
                </a:solidFill>
                <a:effectLst/>
                <a:uFillTx/>
                <a:latin typeface="Constantia"/>
                <a:ea typeface="Constantia"/>
              </a:rPr>
              <a:t>Here the virtualization refers to ‘encapsulated application’, whereas in hardware virtualization is referred as ‘abstracted hardware’.</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241" dur="indefinite" restart="never" nodeType="tmRoot">
          <p:childTnLst>
            <p:seq>
              <p:cTn id="2242" dur="indefinite" nodeType="mainSeq">
                <p:childTnLst>
                  <p:par>
                    <p:cTn id="2243" fill="hold">
                      <p:stCondLst>
                        <p:cond delay="indefinite"/>
                      </p:stCondLst>
                      <p:childTnLst>
                        <p:par>
                          <p:cTn id="2244" fill="hold">
                            <p:stCondLst>
                              <p:cond delay="0"/>
                            </p:stCondLst>
                            <p:childTnLst>
                              <p:par>
                                <p:cTn id="2245" nodeType="clickEffect" fill="hold" presetClass="entr" presetID="10">
                                  <p:stCondLst>
                                    <p:cond delay="0"/>
                                  </p:stCondLst>
                                  <p:childTnLst>
                                    <p:set>
                                      <p:cBhvr>
                                        <p:cTn id="2246" dur="1" fill="hold">
                                          <p:stCondLst>
                                            <p:cond delay="0"/>
                                          </p:stCondLst>
                                        </p:cTn>
                                        <p:tgtEl>
                                          <p:spTgt spid="341">
                                            <p:txEl>
                                              <p:pRg st="0" end="0"/>
                                            </p:txEl>
                                          </p:spTgt>
                                        </p:tgtEl>
                                        <p:attrNameLst>
                                          <p:attrName>style.visibility</p:attrName>
                                        </p:attrNameLst>
                                      </p:cBhvr>
                                      <p:to>
                                        <p:strVal val="visible"/>
                                      </p:to>
                                    </p:set>
                                    <p:animEffect filter="fade" transition="in">
                                      <p:cBhvr additive="repl">
                                        <p:cTn id="2247" dur="1000"/>
                                        <p:tgtEl>
                                          <p:spTgt spid="341">
                                            <p:txEl>
                                              <p:pRg st="0" end="0"/>
                                            </p:txEl>
                                          </p:spTgt>
                                        </p:tgtEl>
                                      </p:cBhvr>
                                    </p:animEffect>
                                  </p:childTnLst>
                                </p:cTn>
                              </p:par>
                            </p:childTnLst>
                          </p:cTn>
                        </p:par>
                      </p:childTnLst>
                    </p:cTn>
                  </p:par>
                  <p:par>
                    <p:cTn id="2248" fill="hold">
                      <p:stCondLst>
                        <p:cond delay="indefinite"/>
                      </p:stCondLst>
                      <p:childTnLst>
                        <p:par>
                          <p:cTn id="2249" fill="hold">
                            <p:stCondLst>
                              <p:cond delay="0"/>
                            </p:stCondLst>
                            <p:childTnLst>
                              <p:par>
                                <p:cTn id="2250" nodeType="clickEffect" fill="hold" presetClass="entr" presetID="10">
                                  <p:stCondLst>
                                    <p:cond delay="0"/>
                                  </p:stCondLst>
                                  <p:childTnLst>
                                    <p:set>
                                      <p:cBhvr>
                                        <p:cTn id="2251" dur="1" fill="hold">
                                          <p:stCondLst>
                                            <p:cond delay="0"/>
                                          </p:stCondLst>
                                        </p:cTn>
                                        <p:tgtEl>
                                          <p:spTgt spid="341">
                                            <p:txEl>
                                              <p:pRg st="1" end="1"/>
                                            </p:txEl>
                                          </p:spTgt>
                                        </p:tgtEl>
                                        <p:attrNameLst>
                                          <p:attrName>style.visibility</p:attrName>
                                        </p:attrNameLst>
                                      </p:cBhvr>
                                      <p:to>
                                        <p:strVal val="visible"/>
                                      </p:to>
                                    </p:set>
                                    <p:animEffect filter="fade" transition="in">
                                      <p:cBhvr additive="repl">
                                        <p:cTn id="2252" dur="1000"/>
                                        <p:tgtEl>
                                          <p:spTgt spid="341">
                                            <p:txEl>
                                              <p:pRg st="1" end="1"/>
                                            </p:txEl>
                                          </p:spTgt>
                                        </p:tgtEl>
                                      </p:cBhvr>
                                    </p:animEffect>
                                  </p:childTnLst>
                                </p:cTn>
                              </p:par>
                            </p:childTnLst>
                          </p:cTn>
                        </p:par>
                      </p:childTnLst>
                    </p:cTn>
                  </p:par>
                  <p:par>
                    <p:cTn id="2253" fill="hold">
                      <p:stCondLst>
                        <p:cond delay="indefinite"/>
                      </p:stCondLst>
                      <p:childTnLst>
                        <p:par>
                          <p:cTn id="2254" fill="hold">
                            <p:stCondLst>
                              <p:cond delay="0"/>
                            </p:stCondLst>
                            <p:childTnLst>
                              <p:par>
                                <p:cTn id="2255" nodeType="clickEffect" fill="hold" presetClass="entr" presetID="10">
                                  <p:stCondLst>
                                    <p:cond delay="0"/>
                                  </p:stCondLst>
                                  <p:childTnLst>
                                    <p:set>
                                      <p:cBhvr>
                                        <p:cTn id="2256" dur="1" fill="hold">
                                          <p:stCondLst>
                                            <p:cond delay="0"/>
                                          </p:stCondLst>
                                        </p:cTn>
                                        <p:tgtEl>
                                          <p:spTgt spid="341">
                                            <p:txEl>
                                              <p:pRg st="2" end="2"/>
                                            </p:txEl>
                                          </p:spTgt>
                                        </p:tgtEl>
                                        <p:attrNameLst>
                                          <p:attrName>style.visibility</p:attrName>
                                        </p:attrNameLst>
                                      </p:cBhvr>
                                      <p:to>
                                        <p:strVal val="visible"/>
                                      </p:to>
                                    </p:set>
                                    <p:animEffect filter="fade" transition="in">
                                      <p:cBhvr additive="repl">
                                        <p:cTn id="2257" dur="1000"/>
                                        <p:tgtEl>
                                          <p:spTgt spid="341">
                                            <p:txEl>
                                              <p:pRg st="2" end="2"/>
                                            </p:txEl>
                                          </p:spTgt>
                                        </p:tgtEl>
                                      </p:cBhvr>
                                    </p:animEffect>
                                  </p:childTnLst>
                                </p:cTn>
                              </p:par>
                            </p:childTnLst>
                          </p:cTn>
                        </p:par>
                      </p:childTnLst>
                    </p:cTn>
                  </p:par>
                  <p:par>
                    <p:cTn id="2258" fill="hold">
                      <p:stCondLst>
                        <p:cond delay="indefinite"/>
                      </p:stCondLst>
                      <p:childTnLst>
                        <p:par>
                          <p:cTn id="2259" fill="hold">
                            <p:stCondLst>
                              <p:cond delay="0"/>
                            </p:stCondLst>
                            <p:childTnLst>
                              <p:par>
                                <p:cTn id="2260" nodeType="clickEffect" fill="hold" presetClass="entr" presetID="10">
                                  <p:stCondLst>
                                    <p:cond delay="0"/>
                                  </p:stCondLst>
                                  <p:childTnLst>
                                    <p:set>
                                      <p:cBhvr>
                                        <p:cTn id="2261" dur="1" fill="hold">
                                          <p:stCondLst>
                                            <p:cond delay="0"/>
                                          </p:stCondLst>
                                        </p:cTn>
                                        <p:tgtEl>
                                          <p:spTgt spid="341">
                                            <p:txEl>
                                              <p:pRg st="3" end="3"/>
                                            </p:txEl>
                                          </p:spTgt>
                                        </p:tgtEl>
                                        <p:attrNameLst>
                                          <p:attrName>style.visibility</p:attrName>
                                        </p:attrNameLst>
                                      </p:cBhvr>
                                      <p:to>
                                        <p:strVal val="visible"/>
                                      </p:to>
                                    </p:set>
                                    <p:animEffect filter="fade" transition="in">
                                      <p:cBhvr additive="repl">
                                        <p:cTn id="2262" dur="1000"/>
                                        <p:tgtEl>
                                          <p:spTgt spid="34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p:nvPr>
        </p:nvSpPr>
        <p:spPr>
          <a:xfrm>
            <a:off x="457200" y="990720"/>
            <a:ext cx="8457840" cy="52574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 single virtual infrastructure can support more than one virtual machine, that is, more than one OS and application can be deployed.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Physical resources of multiple machines of entire infrastructure are shared in virtual environment.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Resources of a single computer are shared across many virtual machines for maximum efficiency.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By optimizing resource, flexibility and reduced costs in capital and operations are achieved.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 virtual infrastructure consists of the following components: hyper visors, virtual infrastructure services and automated solutions to optimize IT process.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92" dur="indefinite" restart="never" nodeType="tmRoot">
          <p:childTnLst>
            <p:seq>
              <p:cTn id="93" dur="indefinite" nodeType="mainSeq">
                <p:childTnLst>
                  <p:par>
                    <p:cTn id="94" fill="hold">
                      <p:stCondLst>
                        <p:cond delay="indefinite"/>
                      </p:stCondLst>
                      <p:childTnLst>
                        <p:par>
                          <p:cTn id="95" fill="hold">
                            <p:stCondLst>
                              <p:cond delay="0"/>
                            </p:stCondLst>
                            <p:childTnLst>
                              <p:par>
                                <p:cTn id="96" nodeType="clickEffect" fill="hold" presetClass="entr" presetID="10">
                                  <p:stCondLst>
                                    <p:cond delay="0"/>
                                  </p:stCondLst>
                                  <p:childTnLst>
                                    <p:set>
                                      <p:cBhvr>
                                        <p:cTn id="97" dur="1" fill="hold">
                                          <p:stCondLst>
                                            <p:cond delay="0"/>
                                          </p:stCondLst>
                                        </p:cTn>
                                        <p:tgtEl>
                                          <p:spTgt spid="157">
                                            <p:txEl>
                                              <p:pRg st="0" end="0"/>
                                            </p:txEl>
                                          </p:spTgt>
                                        </p:tgtEl>
                                        <p:attrNameLst>
                                          <p:attrName>style.visibility</p:attrName>
                                        </p:attrNameLst>
                                      </p:cBhvr>
                                      <p:to>
                                        <p:strVal val="visible"/>
                                      </p:to>
                                    </p:set>
                                    <p:animEffect filter="fade" transition="in">
                                      <p:cBhvr additive="repl">
                                        <p:cTn id="98" dur="1000"/>
                                        <p:tgtEl>
                                          <p:spTgt spid="157">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0">
                                  <p:stCondLst>
                                    <p:cond delay="0"/>
                                  </p:stCondLst>
                                  <p:childTnLst>
                                    <p:set>
                                      <p:cBhvr>
                                        <p:cTn id="102" dur="1" fill="hold">
                                          <p:stCondLst>
                                            <p:cond delay="0"/>
                                          </p:stCondLst>
                                        </p:cTn>
                                        <p:tgtEl>
                                          <p:spTgt spid="157">
                                            <p:txEl>
                                              <p:pRg st="1" end="1"/>
                                            </p:txEl>
                                          </p:spTgt>
                                        </p:tgtEl>
                                        <p:attrNameLst>
                                          <p:attrName>style.visibility</p:attrName>
                                        </p:attrNameLst>
                                      </p:cBhvr>
                                      <p:to>
                                        <p:strVal val="visible"/>
                                      </p:to>
                                    </p:set>
                                    <p:animEffect filter="fade" transition="in">
                                      <p:cBhvr additive="repl">
                                        <p:cTn id="103" dur="1000"/>
                                        <p:tgtEl>
                                          <p:spTgt spid="157">
                                            <p:txEl>
                                              <p:pRg st="1" end="1"/>
                                            </p:txEl>
                                          </p:spTgt>
                                        </p:tgtEl>
                                      </p:cBhvr>
                                    </p:animEffect>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10">
                                  <p:stCondLst>
                                    <p:cond delay="0"/>
                                  </p:stCondLst>
                                  <p:childTnLst>
                                    <p:set>
                                      <p:cBhvr>
                                        <p:cTn id="107" dur="1" fill="hold">
                                          <p:stCondLst>
                                            <p:cond delay="0"/>
                                          </p:stCondLst>
                                        </p:cTn>
                                        <p:tgtEl>
                                          <p:spTgt spid="157">
                                            <p:txEl>
                                              <p:pRg st="2" end="2"/>
                                            </p:txEl>
                                          </p:spTgt>
                                        </p:tgtEl>
                                        <p:attrNameLst>
                                          <p:attrName>style.visibility</p:attrName>
                                        </p:attrNameLst>
                                      </p:cBhvr>
                                      <p:to>
                                        <p:strVal val="visible"/>
                                      </p:to>
                                    </p:set>
                                    <p:animEffect filter="fade" transition="in">
                                      <p:cBhvr additive="repl">
                                        <p:cTn id="108" dur="1000"/>
                                        <p:tgtEl>
                                          <p:spTgt spid="157">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10">
                                  <p:stCondLst>
                                    <p:cond delay="0"/>
                                  </p:stCondLst>
                                  <p:childTnLst>
                                    <p:set>
                                      <p:cBhvr>
                                        <p:cTn id="112" dur="1" fill="hold">
                                          <p:stCondLst>
                                            <p:cond delay="0"/>
                                          </p:stCondLst>
                                        </p:cTn>
                                        <p:tgtEl>
                                          <p:spTgt spid="157">
                                            <p:txEl>
                                              <p:pRg st="3" end="3"/>
                                            </p:txEl>
                                          </p:spTgt>
                                        </p:tgtEl>
                                        <p:attrNameLst>
                                          <p:attrName>style.visibility</p:attrName>
                                        </p:attrNameLst>
                                      </p:cBhvr>
                                      <p:to>
                                        <p:strVal val="visible"/>
                                      </p:to>
                                    </p:set>
                                    <p:animEffect filter="fade" transition="in">
                                      <p:cBhvr additive="repl">
                                        <p:cTn id="113" dur="1000"/>
                                        <p:tgtEl>
                                          <p:spTgt spid="157">
                                            <p:txEl>
                                              <p:pRg st="3" end="3"/>
                                            </p:txEl>
                                          </p:spTgt>
                                        </p:tgtEl>
                                      </p:cBhvr>
                                    </p:animEffect>
                                  </p:childTnLst>
                                </p:cTn>
                              </p:par>
                            </p:childTnLst>
                          </p:cTn>
                        </p:par>
                      </p:childTnLst>
                    </p:cTn>
                  </p:par>
                  <p:par>
                    <p:cTn id="114" fill="hold">
                      <p:stCondLst>
                        <p:cond delay="indefinite"/>
                      </p:stCondLst>
                      <p:childTnLst>
                        <p:par>
                          <p:cTn id="115" fill="hold">
                            <p:stCondLst>
                              <p:cond delay="0"/>
                            </p:stCondLst>
                            <p:childTnLst>
                              <p:par>
                                <p:cTn id="116" nodeType="clickEffect" fill="hold" presetClass="entr" presetID="10">
                                  <p:stCondLst>
                                    <p:cond delay="0"/>
                                  </p:stCondLst>
                                  <p:childTnLst>
                                    <p:set>
                                      <p:cBhvr>
                                        <p:cTn id="117" dur="1" fill="hold">
                                          <p:stCondLst>
                                            <p:cond delay="0"/>
                                          </p:stCondLst>
                                        </p:cTn>
                                        <p:tgtEl>
                                          <p:spTgt spid="157">
                                            <p:txEl>
                                              <p:pRg st="4" end="4"/>
                                            </p:txEl>
                                          </p:spTgt>
                                        </p:tgtEl>
                                        <p:attrNameLst>
                                          <p:attrName>style.visibility</p:attrName>
                                        </p:attrNameLst>
                                      </p:cBhvr>
                                      <p:to>
                                        <p:strVal val="visible"/>
                                      </p:to>
                                    </p:set>
                                    <p:animEffect filter="fade" transition="in">
                                      <p:cBhvr additive="repl">
                                        <p:cTn id="118" dur="1000"/>
                                        <p:tgtEl>
                                          <p:spTgt spid="157">
                                            <p:txEl>
                                              <p:pRg st="4" end="4"/>
                                            </p:txEl>
                                          </p:spTgt>
                                        </p:tgtEl>
                                      </p:cBhvr>
                                    </p:animEffec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0">
                                  <p:stCondLst>
                                    <p:cond delay="0"/>
                                  </p:stCondLst>
                                  <p:childTnLst>
                                    <p:set>
                                      <p:cBhvr>
                                        <p:cTn id="122" dur="1" fill="hold">
                                          <p:stCondLst>
                                            <p:cond delay="0"/>
                                          </p:stCondLst>
                                        </p:cTn>
                                        <p:tgtEl>
                                          <p:spTgt spid="157">
                                            <p:txEl>
                                              <p:pRg st="5" end="5"/>
                                            </p:txEl>
                                          </p:spTgt>
                                        </p:tgtEl>
                                        <p:attrNameLst>
                                          <p:attrName>style.visibility</p:attrName>
                                        </p:attrNameLst>
                                      </p:cBhvr>
                                      <p:to>
                                        <p:strVal val="visible"/>
                                      </p:to>
                                    </p:set>
                                    <p:animEffect filter="fade" transition="in">
                                      <p:cBhvr additive="repl">
                                        <p:cTn id="123" dur="1000"/>
                                        <p:tgtEl>
                                          <p:spTgt spid="15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Technology Types Under Application Virtualization</a:t>
            </a:r>
            <a:endParaRPr b="0" lang="en-IN" sz="5000" strike="noStrike" u="none">
              <a:solidFill>
                <a:srgbClr val="000000"/>
              </a:solidFill>
              <a:effectLst/>
              <a:uFillTx/>
              <a:latin typeface="Arial"/>
            </a:endParaRPr>
          </a:p>
        </p:txBody>
      </p:sp>
      <p:sp>
        <p:nvSpPr>
          <p:cNvPr id="343"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Application streaming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Desktop virtualization/virtual desktop infrastructure (VDI)</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380880" y="-76320"/>
            <a:ext cx="876276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Benefits of Application Virtualization</a:t>
            </a:r>
            <a:endParaRPr b="0" lang="en-IN" sz="4000" strike="noStrike" u="none">
              <a:solidFill>
                <a:srgbClr val="000000"/>
              </a:solidFill>
              <a:effectLst/>
              <a:uFillTx/>
              <a:latin typeface="Arial"/>
            </a:endParaRPr>
          </a:p>
        </p:txBody>
      </p:sp>
      <p:sp>
        <p:nvSpPr>
          <p:cNvPr id="345" name="PlaceHolder 2"/>
          <p:cNvSpPr>
            <a:spLocks noGrp="1"/>
          </p:cNvSpPr>
          <p:nvPr>
            <p:ph/>
          </p:nvPr>
        </p:nvSpPr>
        <p:spPr>
          <a:xfrm>
            <a:off x="228600" y="1295280"/>
            <a:ext cx="8915040" cy="548604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Non-native applications can be executed (i.e., windows applications in Linux)</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Protection for the operating system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Lesser resources are used</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Able to run applications with bugs (i.e., accessing read-only system owned location for storing user data)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Incompatible applications can be executed with lesser regression testing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Migration of various operating systems is simplified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Faster application deployment and on-demand application streaming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Security is improved as applications are isolated from operating systems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Enterprises can easily track license usage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Tracking license usage is done easily for applications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No need to install the applications, as it can be imported from portable media to client computers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263" dur="indefinite" restart="never" nodeType="tmRoot">
          <p:childTnLst>
            <p:seq>
              <p:cTn id="2264" dur="indefinite" nodeType="mainSeq">
                <p:childTnLst>
                  <p:par>
                    <p:cTn id="2265" fill="hold">
                      <p:stCondLst>
                        <p:cond delay="indefinite"/>
                      </p:stCondLst>
                      <p:childTnLst>
                        <p:par>
                          <p:cTn id="2266" fill="hold">
                            <p:stCondLst>
                              <p:cond delay="0"/>
                            </p:stCondLst>
                            <p:childTnLst>
                              <p:par>
                                <p:cTn id="2267" nodeType="clickEffect" fill="hold" presetClass="entr" presetID="10">
                                  <p:stCondLst>
                                    <p:cond delay="0"/>
                                  </p:stCondLst>
                                  <p:childTnLst>
                                    <p:set>
                                      <p:cBhvr>
                                        <p:cTn id="2268" dur="1" fill="hold">
                                          <p:stCondLst>
                                            <p:cond delay="0"/>
                                          </p:stCondLst>
                                        </p:cTn>
                                        <p:tgtEl>
                                          <p:spTgt spid="345">
                                            <p:txEl>
                                              <p:pRg st="0" end="0"/>
                                            </p:txEl>
                                          </p:spTgt>
                                        </p:tgtEl>
                                        <p:attrNameLst>
                                          <p:attrName>style.visibility</p:attrName>
                                        </p:attrNameLst>
                                      </p:cBhvr>
                                      <p:to>
                                        <p:strVal val="visible"/>
                                      </p:to>
                                    </p:set>
                                    <p:animEffect filter="fade" transition="in">
                                      <p:cBhvr additive="repl">
                                        <p:cTn id="2269" dur="1000"/>
                                        <p:tgtEl>
                                          <p:spTgt spid="345">
                                            <p:txEl>
                                              <p:pRg st="0" end="0"/>
                                            </p:txEl>
                                          </p:spTgt>
                                        </p:tgtEl>
                                      </p:cBhvr>
                                    </p:animEffect>
                                  </p:childTnLst>
                                </p:cTn>
                              </p:par>
                            </p:childTnLst>
                          </p:cTn>
                        </p:par>
                      </p:childTnLst>
                    </p:cTn>
                  </p:par>
                  <p:par>
                    <p:cTn id="2270" fill="hold">
                      <p:stCondLst>
                        <p:cond delay="indefinite"/>
                      </p:stCondLst>
                      <p:childTnLst>
                        <p:par>
                          <p:cTn id="2271" fill="hold">
                            <p:stCondLst>
                              <p:cond delay="0"/>
                            </p:stCondLst>
                            <p:childTnLst>
                              <p:par>
                                <p:cTn id="2272" nodeType="clickEffect" fill="hold" presetClass="entr" presetID="10">
                                  <p:stCondLst>
                                    <p:cond delay="0"/>
                                  </p:stCondLst>
                                  <p:childTnLst>
                                    <p:set>
                                      <p:cBhvr>
                                        <p:cTn id="2273" dur="1" fill="hold">
                                          <p:stCondLst>
                                            <p:cond delay="0"/>
                                          </p:stCondLst>
                                        </p:cTn>
                                        <p:tgtEl>
                                          <p:spTgt spid="345">
                                            <p:txEl>
                                              <p:pRg st="1" end="1"/>
                                            </p:txEl>
                                          </p:spTgt>
                                        </p:tgtEl>
                                        <p:attrNameLst>
                                          <p:attrName>style.visibility</p:attrName>
                                        </p:attrNameLst>
                                      </p:cBhvr>
                                      <p:to>
                                        <p:strVal val="visible"/>
                                      </p:to>
                                    </p:set>
                                    <p:animEffect filter="fade" transition="in">
                                      <p:cBhvr additive="repl">
                                        <p:cTn id="2274" dur="1000"/>
                                        <p:tgtEl>
                                          <p:spTgt spid="345">
                                            <p:txEl>
                                              <p:pRg st="1" end="1"/>
                                            </p:txEl>
                                          </p:spTgt>
                                        </p:tgtEl>
                                      </p:cBhvr>
                                    </p:animEffect>
                                  </p:childTnLst>
                                </p:cTn>
                              </p:par>
                            </p:childTnLst>
                          </p:cTn>
                        </p:par>
                      </p:childTnLst>
                    </p:cTn>
                  </p:par>
                  <p:par>
                    <p:cTn id="2275" fill="hold">
                      <p:stCondLst>
                        <p:cond delay="indefinite"/>
                      </p:stCondLst>
                      <p:childTnLst>
                        <p:par>
                          <p:cTn id="2276" fill="hold">
                            <p:stCondLst>
                              <p:cond delay="0"/>
                            </p:stCondLst>
                            <p:childTnLst>
                              <p:par>
                                <p:cTn id="2277" nodeType="clickEffect" fill="hold" presetClass="entr" presetID="10">
                                  <p:stCondLst>
                                    <p:cond delay="0"/>
                                  </p:stCondLst>
                                  <p:childTnLst>
                                    <p:set>
                                      <p:cBhvr>
                                        <p:cTn id="2278" dur="1" fill="hold">
                                          <p:stCondLst>
                                            <p:cond delay="0"/>
                                          </p:stCondLst>
                                        </p:cTn>
                                        <p:tgtEl>
                                          <p:spTgt spid="345">
                                            <p:txEl>
                                              <p:pRg st="2" end="2"/>
                                            </p:txEl>
                                          </p:spTgt>
                                        </p:tgtEl>
                                        <p:attrNameLst>
                                          <p:attrName>style.visibility</p:attrName>
                                        </p:attrNameLst>
                                      </p:cBhvr>
                                      <p:to>
                                        <p:strVal val="visible"/>
                                      </p:to>
                                    </p:set>
                                    <p:animEffect filter="fade" transition="in">
                                      <p:cBhvr additive="repl">
                                        <p:cTn id="2279" dur="1000"/>
                                        <p:tgtEl>
                                          <p:spTgt spid="345">
                                            <p:txEl>
                                              <p:pRg st="2" end="2"/>
                                            </p:txEl>
                                          </p:spTgt>
                                        </p:tgtEl>
                                      </p:cBhvr>
                                    </p:animEffect>
                                  </p:childTnLst>
                                </p:cTn>
                              </p:par>
                            </p:childTnLst>
                          </p:cTn>
                        </p:par>
                      </p:childTnLst>
                    </p:cTn>
                  </p:par>
                  <p:par>
                    <p:cTn id="2280" fill="hold">
                      <p:stCondLst>
                        <p:cond delay="indefinite"/>
                      </p:stCondLst>
                      <p:childTnLst>
                        <p:par>
                          <p:cTn id="2281" fill="hold">
                            <p:stCondLst>
                              <p:cond delay="0"/>
                            </p:stCondLst>
                            <p:childTnLst>
                              <p:par>
                                <p:cTn id="2282" nodeType="clickEffect" fill="hold" presetClass="entr" presetID="10">
                                  <p:stCondLst>
                                    <p:cond delay="0"/>
                                  </p:stCondLst>
                                  <p:childTnLst>
                                    <p:set>
                                      <p:cBhvr>
                                        <p:cTn id="2283" dur="1" fill="hold">
                                          <p:stCondLst>
                                            <p:cond delay="0"/>
                                          </p:stCondLst>
                                        </p:cTn>
                                        <p:tgtEl>
                                          <p:spTgt spid="345">
                                            <p:txEl>
                                              <p:pRg st="3" end="3"/>
                                            </p:txEl>
                                          </p:spTgt>
                                        </p:tgtEl>
                                        <p:attrNameLst>
                                          <p:attrName>style.visibility</p:attrName>
                                        </p:attrNameLst>
                                      </p:cBhvr>
                                      <p:to>
                                        <p:strVal val="visible"/>
                                      </p:to>
                                    </p:set>
                                    <p:animEffect filter="fade" transition="in">
                                      <p:cBhvr additive="repl">
                                        <p:cTn id="2284" dur="1000"/>
                                        <p:tgtEl>
                                          <p:spTgt spid="345">
                                            <p:txEl>
                                              <p:pRg st="3" end="3"/>
                                            </p:txEl>
                                          </p:spTgt>
                                        </p:tgtEl>
                                      </p:cBhvr>
                                    </p:animEffect>
                                  </p:childTnLst>
                                </p:cTn>
                              </p:par>
                            </p:childTnLst>
                          </p:cTn>
                        </p:par>
                      </p:childTnLst>
                    </p:cTn>
                  </p:par>
                  <p:par>
                    <p:cTn id="2285" fill="hold">
                      <p:stCondLst>
                        <p:cond delay="indefinite"/>
                      </p:stCondLst>
                      <p:childTnLst>
                        <p:par>
                          <p:cTn id="2286" fill="hold">
                            <p:stCondLst>
                              <p:cond delay="0"/>
                            </p:stCondLst>
                            <p:childTnLst>
                              <p:par>
                                <p:cTn id="2287" nodeType="clickEffect" fill="hold" presetClass="entr" presetID="10">
                                  <p:stCondLst>
                                    <p:cond delay="0"/>
                                  </p:stCondLst>
                                  <p:childTnLst>
                                    <p:set>
                                      <p:cBhvr>
                                        <p:cTn id="2288" dur="1" fill="hold">
                                          <p:stCondLst>
                                            <p:cond delay="0"/>
                                          </p:stCondLst>
                                        </p:cTn>
                                        <p:tgtEl>
                                          <p:spTgt spid="345">
                                            <p:txEl>
                                              <p:pRg st="4" end="4"/>
                                            </p:txEl>
                                          </p:spTgt>
                                        </p:tgtEl>
                                        <p:attrNameLst>
                                          <p:attrName>style.visibility</p:attrName>
                                        </p:attrNameLst>
                                      </p:cBhvr>
                                      <p:to>
                                        <p:strVal val="visible"/>
                                      </p:to>
                                    </p:set>
                                    <p:animEffect filter="fade" transition="in">
                                      <p:cBhvr additive="repl">
                                        <p:cTn id="2289" dur="1000"/>
                                        <p:tgtEl>
                                          <p:spTgt spid="345">
                                            <p:txEl>
                                              <p:pRg st="4" end="4"/>
                                            </p:txEl>
                                          </p:spTgt>
                                        </p:tgtEl>
                                      </p:cBhvr>
                                    </p:animEffect>
                                  </p:childTnLst>
                                </p:cTn>
                              </p:par>
                            </p:childTnLst>
                          </p:cTn>
                        </p:par>
                      </p:childTnLst>
                    </p:cTn>
                  </p:par>
                  <p:par>
                    <p:cTn id="2290" fill="hold">
                      <p:stCondLst>
                        <p:cond delay="indefinite"/>
                      </p:stCondLst>
                      <p:childTnLst>
                        <p:par>
                          <p:cTn id="2291" fill="hold">
                            <p:stCondLst>
                              <p:cond delay="0"/>
                            </p:stCondLst>
                            <p:childTnLst>
                              <p:par>
                                <p:cTn id="2292" nodeType="clickEffect" fill="hold" presetClass="entr" presetID="10">
                                  <p:stCondLst>
                                    <p:cond delay="0"/>
                                  </p:stCondLst>
                                  <p:childTnLst>
                                    <p:set>
                                      <p:cBhvr>
                                        <p:cTn id="2293" dur="1" fill="hold">
                                          <p:stCondLst>
                                            <p:cond delay="0"/>
                                          </p:stCondLst>
                                        </p:cTn>
                                        <p:tgtEl>
                                          <p:spTgt spid="345">
                                            <p:txEl>
                                              <p:pRg st="5" end="5"/>
                                            </p:txEl>
                                          </p:spTgt>
                                        </p:tgtEl>
                                        <p:attrNameLst>
                                          <p:attrName>style.visibility</p:attrName>
                                        </p:attrNameLst>
                                      </p:cBhvr>
                                      <p:to>
                                        <p:strVal val="visible"/>
                                      </p:to>
                                    </p:set>
                                    <p:animEffect filter="fade" transition="in">
                                      <p:cBhvr additive="repl">
                                        <p:cTn id="2294" dur="1000"/>
                                        <p:tgtEl>
                                          <p:spTgt spid="345">
                                            <p:txEl>
                                              <p:pRg st="5" end="5"/>
                                            </p:txEl>
                                          </p:spTgt>
                                        </p:tgtEl>
                                      </p:cBhvr>
                                    </p:animEffect>
                                  </p:childTnLst>
                                </p:cTn>
                              </p:par>
                            </p:childTnLst>
                          </p:cTn>
                        </p:par>
                      </p:childTnLst>
                    </p:cTn>
                  </p:par>
                  <p:par>
                    <p:cTn id="2295" fill="hold">
                      <p:stCondLst>
                        <p:cond delay="indefinite"/>
                      </p:stCondLst>
                      <p:childTnLst>
                        <p:par>
                          <p:cTn id="2296" fill="hold">
                            <p:stCondLst>
                              <p:cond delay="0"/>
                            </p:stCondLst>
                            <p:childTnLst>
                              <p:par>
                                <p:cTn id="2297" nodeType="clickEffect" fill="hold" presetClass="entr" presetID="10">
                                  <p:stCondLst>
                                    <p:cond delay="0"/>
                                  </p:stCondLst>
                                  <p:childTnLst>
                                    <p:set>
                                      <p:cBhvr>
                                        <p:cTn id="2298" dur="1" fill="hold">
                                          <p:stCondLst>
                                            <p:cond delay="0"/>
                                          </p:stCondLst>
                                        </p:cTn>
                                        <p:tgtEl>
                                          <p:spTgt spid="345">
                                            <p:txEl>
                                              <p:pRg st="6" end="6"/>
                                            </p:txEl>
                                          </p:spTgt>
                                        </p:tgtEl>
                                        <p:attrNameLst>
                                          <p:attrName>style.visibility</p:attrName>
                                        </p:attrNameLst>
                                      </p:cBhvr>
                                      <p:to>
                                        <p:strVal val="visible"/>
                                      </p:to>
                                    </p:set>
                                    <p:animEffect filter="fade" transition="in">
                                      <p:cBhvr additive="repl">
                                        <p:cTn id="2299" dur="1000"/>
                                        <p:tgtEl>
                                          <p:spTgt spid="345">
                                            <p:txEl>
                                              <p:pRg st="6" end="6"/>
                                            </p:txEl>
                                          </p:spTgt>
                                        </p:tgtEl>
                                      </p:cBhvr>
                                    </p:animEffect>
                                  </p:childTnLst>
                                </p:cTn>
                              </p:par>
                            </p:childTnLst>
                          </p:cTn>
                        </p:par>
                      </p:childTnLst>
                    </p:cTn>
                  </p:par>
                  <p:par>
                    <p:cTn id="2300" fill="hold">
                      <p:stCondLst>
                        <p:cond delay="indefinite"/>
                      </p:stCondLst>
                      <p:childTnLst>
                        <p:par>
                          <p:cTn id="2301" fill="hold">
                            <p:stCondLst>
                              <p:cond delay="0"/>
                            </p:stCondLst>
                            <p:childTnLst>
                              <p:par>
                                <p:cTn id="2302" nodeType="clickEffect" fill="hold" presetClass="entr" presetID="10">
                                  <p:stCondLst>
                                    <p:cond delay="0"/>
                                  </p:stCondLst>
                                  <p:childTnLst>
                                    <p:set>
                                      <p:cBhvr>
                                        <p:cTn id="2303" dur="1" fill="hold">
                                          <p:stCondLst>
                                            <p:cond delay="0"/>
                                          </p:stCondLst>
                                        </p:cTn>
                                        <p:tgtEl>
                                          <p:spTgt spid="345">
                                            <p:txEl>
                                              <p:pRg st="7" end="7"/>
                                            </p:txEl>
                                          </p:spTgt>
                                        </p:tgtEl>
                                        <p:attrNameLst>
                                          <p:attrName>style.visibility</p:attrName>
                                        </p:attrNameLst>
                                      </p:cBhvr>
                                      <p:to>
                                        <p:strVal val="visible"/>
                                      </p:to>
                                    </p:set>
                                    <p:animEffect filter="fade" transition="in">
                                      <p:cBhvr additive="repl">
                                        <p:cTn id="2304" dur="1000"/>
                                        <p:tgtEl>
                                          <p:spTgt spid="345">
                                            <p:txEl>
                                              <p:pRg st="7" end="7"/>
                                            </p:txEl>
                                          </p:spTgt>
                                        </p:tgtEl>
                                      </p:cBhvr>
                                    </p:animEffect>
                                  </p:childTnLst>
                                </p:cTn>
                              </p:par>
                            </p:childTnLst>
                          </p:cTn>
                        </p:par>
                      </p:childTnLst>
                    </p:cTn>
                  </p:par>
                  <p:par>
                    <p:cTn id="2305" fill="hold">
                      <p:stCondLst>
                        <p:cond delay="indefinite"/>
                      </p:stCondLst>
                      <p:childTnLst>
                        <p:par>
                          <p:cTn id="2306" fill="hold">
                            <p:stCondLst>
                              <p:cond delay="0"/>
                            </p:stCondLst>
                            <p:childTnLst>
                              <p:par>
                                <p:cTn id="2307" nodeType="clickEffect" fill="hold" presetClass="entr" presetID="10">
                                  <p:stCondLst>
                                    <p:cond delay="0"/>
                                  </p:stCondLst>
                                  <p:childTnLst>
                                    <p:set>
                                      <p:cBhvr>
                                        <p:cTn id="2308" dur="1" fill="hold">
                                          <p:stCondLst>
                                            <p:cond delay="0"/>
                                          </p:stCondLst>
                                        </p:cTn>
                                        <p:tgtEl>
                                          <p:spTgt spid="345">
                                            <p:txEl>
                                              <p:pRg st="8" end="8"/>
                                            </p:txEl>
                                          </p:spTgt>
                                        </p:tgtEl>
                                        <p:attrNameLst>
                                          <p:attrName>style.visibility</p:attrName>
                                        </p:attrNameLst>
                                      </p:cBhvr>
                                      <p:to>
                                        <p:strVal val="visible"/>
                                      </p:to>
                                    </p:set>
                                    <p:animEffect filter="fade" transition="in">
                                      <p:cBhvr additive="repl">
                                        <p:cTn id="2309" dur="1000"/>
                                        <p:tgtEl>
                                          <p:spTgt spid="345">
                                            <p:txEl>
                                              <p:pRg st="8" end="8"/>
                                            </p:txEl>
                                          </p:spTgt>
                                        </p:tgtEl>
                                      </p:cBhvr>
                                    </p:animEffect>
                                  </p:childTnLst>
                                </p:cTn>
                              </p:par>
                            </p:childTnLst>
                          </p:cTn>
                        </p:par>
                      </p:childTnLst>
                    </p:cTn>
                  </p:par>
                  <p:par>
                    <p:cTn id="2310" fill="hold">
                      <p:stCondLst>
                        <p:cond delay="indefinite"/>
                      </p:stCondLst>
                      <p:childTnLst>
                        <p:par>
                          <p:cTn id="2311" fill="hold">
                            <p:stCondLst>
                              <p:cond delay="0"/>
                            </p:stCondLst>
                            <p:childTnLst>
                              <p:par>
                                <p:cTn id="2312" nodeType="clickEffect" fill="hold" presetClass="entr" presetID="10">
                                  <p:stCondLst>
                                    <p:cond delay="0"/>
                                  </p:stCondLst>
                                  <p:childTnLst>
                                    <p:set>
                                      <p:cBhvr>
                                        <p:cTn id="2313" dur="1" fill="hold">
                                          <p:stCondLst>
                                            <p:cond delay="0"/>
                                          </p:stCondLst>
                                        </p:cTn>
                                        <p:tgtEl>
                                          <p:spTgt spid="345">
                                            <p:txEl>
                                              <p:pRg st="9" end="9"/>
                                            </p:txEl>
                                          </p:spTgt>
                                        </p:tgtEl>
                                        <p:attrNameLst>
                                          <p:attrName>style.visibility</p:attrName>
                                        </p:attrNameLst>
                                      </p:cBhvr>
                                      <p:to>
                                        <p:strVal val="visible"/>
                                      </p:to>
                                    </p:set>
                                    <p:animEffect filter="fade" transition="in">
                                      <p:cBhvr additive="repl">
                                        <p:cTn id="2314" dur="1000"/>
                                        <p:tgtEl>
                                          <p:spTgt spid="345">
                                            <p:txEl>
                                              <p:pRg st="9" end="9"/>
                                            </p:txEl>
                                          </p:spTgt>
                                        </p:tgtEl>
                                      </p:cBhvr>
                                    </p:animEffect>
                                  </p:childTnLst>
                                </p:cTn>
                              </p:par>
                            </p:childTnLst>
                          </p:cTn>
                        </p:par>
                      </p:childTnLst>
                    </p:cTn>
                  </p:par>
                  <p:par>
                    <p:cTn id="2315" fill="hold">
                      <p:stCondLst>
                        <p:cond delay="indefinite"/>
                      </p:stCondLst>
                      <p:childTnLst>
                        <p:par>
                          <p:cTn id="2316" fill="hold">
                            <p:stCondLst>
                              <p:cond delay="0"/>
                            </p:stCondLst>
                            <p:childTnLst>
                              <p:par>
                                <p:cTn id="2317" nodeType="clickEffect" fill="hold" presetClass="entr" presetID="10">
                                  <p:stCondLst>
                                    <p:cond delay="0"/>
                                  </p:stCondLst>
                                  <p:childTnLst>
                                    <p:set>
                                      <p:cBhvr>
                                        <p:cTn id="2318" dur="1" fill="hold">
                                          <p:stCondLst>
                                            <p:cond delay="0"/>
                                          </p:stCondLst>
                                        </p:cTn>
                                        <p:tgtEl>
                                          <p:spTgt spid="345">
                                            <p:txEl>
                                              <p:pRg st="10" end="10"/>
                                            </p:txEl>
                                          </p:spTgt>
                                        </p:tgtEl>
                                        <p:attrNameLst>
                                          <p:attrName>style.visibility</p:attrName>
                                        </p:attrNameLst>
                                      </p:cBhvr>
                                      <p:to>
                                        <p:strVal val="visible"/>
                                      </p:to>
                                    </p:set>
                                    <p:animEffect filter="fade" transition="in">
                                      <p:cBhvr additive="repl">
                                        <p:cTn id="2319" dur="1000"/>
                                        <p:tgtEl>
                                          <p:spTgt spid="345">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457200" y="228600"/>
            <a:ext cx="8229240" cy="1142640"/>
          </a:xfrm>
          <a:prstGeom prst="rect">
            <a:avLst/>
          </a:prstGeom>
          <a:noFill/>
          <a:ln w="0">
            <a:noFill/>
          </a:ln>
        </p:spPr>
        <p:txBody>
          <a:bodyPr lIns="0" rIns="0" tIns="45720" bIns="0" anchor="b">
            <a:normAutofit fontScale="850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Limits for Application Virtualization</a:t>
            </a:r>
            <a:endParaRPr b="0" lang="en-IN" sz="5000" strike="noStrike" u="none">
              <a:solidFill>
                <a:srgbClr val="000000"/>
              </a:solidFill>
              <a:effectLst/>
              <a:uFillTx/>
              <a:latin typeface="Arial"/>
            </a:endParaRPr>
          </a:p>
        </p:txBody>
      </p:sp>
      <p:sp>
        <p:nvSpPr>
          <p:cNvPr id="347" name="PlaceHolder 2"/>
          <p:cNvSpPr>
            <a:spLocks noGrp="1"/>
          </p:cNvSpPr>
          <p:nvPr>
            <p:ph/>
          </p:nvPr>
        </p:nvSpPr>
        <p:spPr>
          <a:xfrm>
            <a:off x="457200" y="144792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All softwares cannot be virtualized.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Examples include device driver and 16-bit applications.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Anti-virus packages require direct OS integration, these packages cannot be virtualized.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For legacy applications, file and registry level compatibility issues can be resolved using virtualization in newer operating systems. For example, Windows Vista applications will not run where they don’t manage the heap correctly. For this reason, application compatibility fixes are needed.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320" dur="indefinite" restart="never" nodeType="tmRoot">
          <p:childTnLst>
            <p:seq>
              <p:cTn id="2321" dur="indefinite" nodeType="mainSeq">
                <p:childTnLst>
                  <p:par>
                    <p:cTn id="2322" fill="hold">
                      <p:stCondLst>
                        <p:cond delay="indefinite"/>
                      </p:stCondLst>
                      <p:childTnLst>
                        <p:par>
                          <p:cTn id="2323" fill="hold">
                            <p:stCondLst>
                              <p:cond delay="0"/>
                            </p:stCondLst>
                            <p:childTnLst>
                              <p:par>
                                <p:cTn id="2324" nodeType="clickEffect" fill="hold" presetClass="entr" presetID="10">
                                  <p:stCondLst>
                                    <p:cond delay="0"/>
                                  </p:stCondLst>
                                  <p:childTnLst>
                                    <p:set>
                                      <p:cBhvr>
                                        <p:cTn id="2325" dur="1" fill="hold">
                                          <p:stCondLst>
                                            <p:cond delay="0"/>
                                          </p:stCondLst>
                                        </p:cTn>
                                        <p:tgtEl>
                                          <p:spTgt spid="347">
                                            <p:txEl>
                                              <p:pRg st="0" end="0"/>
                                            </p:txEl>
                                          </p:spTgt>
                                        </p:tgtEl>
                                        <p:attrNameLst>
                                          <p:attrName>style.visibility</p:attrName>
                                        </p:attrNameLst>
                                      </p:cBhvr>
                                      <p:to>
                                        <p:strVal val="visible"/>
                                      </p:to>
                                    </p:set>
                                    <p:animEffect filter="fade" transition="in">
                                      <p:cBhvr additive="repl">
                                        <p:cTn id="2326" dur="1000"/>
                                        <p:tgtEl>
                                          <p:spTgt spid="347">
                                            <p:txEl>
                                              <p:pRg st="0" end="0"/>
                                            </p:txEl>
                                          </p:spTgt>
                                        </p:tgtEl>
                                      </p:cBhvr>
                                    </p:animEffect>
                                  </p:childTnLst>
                                </p:cTn>
                              </p:par>
                            </p:childTnLst>
                          </p:cTn>
                        </p:par>
                      </p:childTnLst>
                    </p:cTn>
                  </p:par>
                  <p:par>
                    <p:cTn id="2327" fill="hold">
                      <p:stCondLst>
                        <p:cond delay="indefinite"/>
                      </p:stCondLst>
                      <p:childTnLst>
                        <p:par>
                          <p:cTn id="2328" fill="hold">
                            <p:stCondLst>
                              <p:cond delay="0"/>
                            </p:stCondLst>
                            <p:childTnLst>
                              <p:par>
                                <p:cTn id="2329" nodeType="clickEffect" fill="hold" presetClass="entr" presetID="10">
                                  <p:stCondLst>
                                    <p:cond delay="0"/>
                                  </p:stCondLst>
                                  <p:childTnLst>
                                    <p:set>
                                      <p:cBhvr>
                                        <p:cTn id="2330" dur="1" fill="hold">
                                          <p:stCondLst>
                                            <p:cond delay="0"/>
                                          </p:stCondLst>
                                        </p:cTn>
                                        <p:tgtEl>
                                          <p:spTgt spid="347">
                                            <p:txEl>
                                              <p:pRg st="1" end="1"/>
                                            </p:txEl>
                                          </p:spTgt>
                                        </p:tgtEl>
                                        <p:attrNameLst>
                                          <p:attrName>style.visibility</p:attrName>
                                        </p:attrNameLst>
                                      </p:cBhvr>
                                      <p:to>
                                        <p:strVal val="visible"/>
                                      </p:to>
                                    </p:set>
                                    <p:animEffect filter="fade" transition="in">
                                      <p:cBhvr additive="repl">
                                        <p:cTn id="2331" dur="1000"/>
                                        <p:tgtEl>
                                          <p:spTgt spid="347">
                                            <p:txEl>
                                              <p:pRg st="1" end="1"/>
                                            </p:txEl>
                                          </p:spTgt>
                                        </p:tgtEl>
                                      </p:cBhvr>
                                    </p:animEffect>
                                  </p:childTnLst>
                                </p:cTn>
                              </p:par>
                            </p:childTnLst>
                          </p:cTn>
                        </p:par>
                      </p:childTnLst>
                    </p:cTn>
                  </p:par>
                  <p:par>
                    <p:cTn id="2332" fill="hold">
                      <p:stCondLst>
                        <p:cond delay="indefinite"/>
                      </p:stCondLst>
                      <p:childTnLst>
                        <p:par>
                          <p:cTn id="2333" fill="hold">
                            <p:stCondLst>
                              <p:cond delay="0"/>
                            </p:stCondLst>
                            <p:childTnLst>
                              <p:par>
                                <p:cTn id="2334" nodeType="clickEffect" fill="hold" presetClass="entr" presetID="10">
                                  <p:stCondLst>
                                    <p:cond delay="0"/>
                                  </p:stCondLst>
                                  <p:childTnLst>
                                    <p:set>
                                      <p:cBhvr>
                                        <p:cTn id="2335" dur="1" fill="hold">
                                          <p:stCondLst>
                                            <p:cond delay="0"/>
                                          </p:stCondLst>
                                        </p:cTn>
                                        <p:tgtEl>
                                          <p:spTgt spid="347">
                                            <p:txEl>
                                              <p:pRg st="2" end="2"/>
                                            </p:txEl>
                                          </p:spTgt>
                                        </p:tgtEl>
                                        <p:attrNameLst>
                                          <p:attrName>style.visibility</p:attrName>
                                        </p:attrNameLst>
                                      </p:cBhvr>
                                      <p:to>
                                        <p:strVal val="visible"/>
                                      </p:to>
                                    </p:set>
                                    <p:animEffect filter="fade" transition="in">
                                      <p:cBhvr additive="repl">
                                        <p:cTn id="2336" dur="1000"/>
                                        <p:tgtEl>
                                          <p:spTgt spid="347">
                                            <p:txEl>
                                              <p:pRg st="2" end="2"/>
                                            </p:txEl>
                                          </p:spTgt>
                                        </p:tgtEl>
                                      </p:cBhvr>
                                    </p:animEffect>
                                  </p:childTnLst>
                                </p:cTn>
                              </p:par>
                            </p:childTnLst>
                          </p:cTn>
                        </p:par>
                      </p:childTnLst>
                    </p:cTn>
                  </p:par>
                  <p:par>
                    <p:cTn id="2337" fill="hold">
                      <p:stCondLst>
                        <p:cond delay="indefinite"/>
                      </p:stCondLst>
                      <p:childTnLst>
                        <p:par>
                          <p:cTn id="2338" fill="hold">
                            <p:stCondLst>
                              <p:cond delay="0"/>
                            </p:stCondLst>
                            <p:childTnLst>
                              <p:par>
                                <p:cTn id="2339" nodeType="clickEffect" fill="hold" presetClass="entr" presetID="10">
                                  <p:stCondLst>
                                    <p:cond delay="0"/>
                                  </p:stCondLst>
                                  <p:childTnLst>
                                    <p:set>
                                      <p:cBhvr>
                                        <p:cTn id="2340" dur="1" fill="hold">
                                          <p:stCondLst>
                                            <p:cond delay="0"/>
                                          </p:stCondLst>
                                        </p:cTn>
                                        <p:tgtEl>
                                          <p:spTgt spid="347">
                                            <p:txEl>
                                              <p:pRg st="3" end="3"/>
                                            </p:txEl>
                                          </p:spTgt>
                                        </p:tgtEl>
                                        <p:attrNameLst>
                                          <p:attrName>style.visibility</p:attrName>
                                        </p:attrNameLst>
                                      </p:cBhvr>
                                      <p:to>
                                        <p:strVal val="visible"/>
                                      </p:to>
                                    </p:set>
                                    <p:animEffect filter="fade" transition="in">
                                      <p:cBhvr additive="repl">
                                        <p:cTn id="2341" dur="1000"/>
                                        <p:tgtEl>
                                          <p:spTgt spid="34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PITFALLS OF VIRTUALIZATION</a:t>
            </a:r>
            <a:endParaRPr b="0" lang="en-IN" sz="5000" strike="noStrike" u="none">
              <a:solidFill>
                <a:srgbClr val="000000"/>
              </a:solidFill>
              <a:effectLst/>
              <a:uFillTx/>
              <a:latin typeface="Arial"/>
            </a:endParaRPr>
          </a:p>
        </p:txBody>
      </p:sp>
      <p:sp>
        <p:nvSpPr>
          <p:cNvPr id="349"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Definition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‘Using virtualization organizations are able to cut cost, utilize assets and reduce time for implementation and complexity, which are more important for now-a-day environment.’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	</a:t>
            </a:r>
            <a:r>
              <a:rPr b="0" lang="en-US" sz="2600" strike="noStrike" u="none">
                <a:solidFill>
                  <a:schemeClr val="dk1"/>
                </a:solidFill>
                <a:effectLst/>
                <a:uFillTx/>
                <a:latin typeface="Constantia"/>
                <a:ea typeface="Constantia"/>
              </a:rPr>
              <a:t>	</a:t>
            </a:r>
            <a:r>
              <a:rPr b="0" lang="en-US" sz="2600" strike="noStrike" u="none">
                <a:solidFill>
                  <a:schemeClr val="dk1"/>
                </a:solidFill>
                <a:effectLst/>
                <a:uFillTx/>
                <a:latin typeface="Constantia"/>
                <a:ea typeface="Constantia"/>
              </a:rPr>
              <a:t>	</a:t>
            </a:r>
            <a:r>
              <a:rPr b="0" lang="en-US" sz="2600" strike="noStrike" u="none">
                <a:solidFill>
                  <a:schemeClr val="dk1"/>
                </a:solidFill>
                <a:effectLst/>
                <a:uFillTx/>
                <a:latin typeface="Constantia"/>
                <a:ea typeface="Constantia"/>
              </a:rPr>
              <a:t>—Alan Dayley, Gartner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228600" y="228600"/>
            <a:ext cx="84578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Introduction: Virtualization Benefits</a:t>
            </a:r>
            <a:endParaRPr b="0" lang="en-IN" sz="5000" strike="noStrike" u="none">
              <a:solidFill>
                <a:srgbClr val="000000"/>
              </a:solidFill>
              <a:effectLst/>
              <a:uFillTx/>
              <a:latin typeface="Arial"/>
            </a:endParaRPr>
          </a:p>
        </p:txBody>
      </p:sp>
      <p:sp>
        <p:nvSpPr>
          <p:cNvPr id="351"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In the technology category, virtualization has been in the field for about a decade, but it is only been in the past few years that it has become a core technology for more organizations.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Though there are many technologies that come under the broader classification of virtualization, the prime focus has been on </a:t>
            </a:r>
            <a:r>
              <a:rPr b="1" lang="en-US" sz="2600" strike="noStrike" u="none">
                <a:solidFill>
                  <a:schemeClr val="dk1"/>
                </a:solidFill>
                <a:effectLst/>
                <a:uFillTx/>
                <a:latin typeface="Constantia"/>
                <a:ea typeface="Constantia"/>
              </a:rPr>
              <a:t>server virtualization</a:t>
            </a:r>
            <a:r>
              <a:rPr b="0" lang="en-US" sz="2600" strike="noStrike" u="none">
                <a:solidFill>
                  <a:schemeClr val="dk1"/>
                </a:solidFill>
                <a:effectLst/>
                <a:uFillTx/>
                <a:latin typeface="Constantia"/>
                <a:ea typeface="Constantia"/>
              </a:rPr>
              <a:t>, since it has multifaceted value proposition.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380880" y="-262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Virtualization Benefits (1)</a:t>
            </a:r>
            <a:endParaRPr b="0" lang="en-IN" sz="5000" strike="noStrike" u="none">
              <a:solidFill>
                <a:srgbClr val="000000"/>
              </a:solidFill>
              <a:effectLst/>
              <a:uFillTx/>
              <a:latin typeface="Arial"/>
            </a:endParaRPr>
          </a:p>
        </p:txBody>
      </p:sp>
      <p:sp>
        <p:nvSpPr>
          <p:cNvPr id="353" name="PlaceHolder 2"/>
          <p:cNvSpPr>
            <a:spLocks noGrp="1"/>
          </p:cNvSpPr>
          <p:nvPr>
            <p:ph/>
          </p:nvPr>
        </p:nvSpPr>
        <p:spPr>
          <a:xfrm>
            <a:off x="0" y="1295280"/>
            <a:ext cx="9143640" cy="540972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If deployed correctly, server virtualization will serve the following purposes: </a:t>
            </a:r>
            <a:endParaRPr b="0" lang="en-IN" sz="2600" strike="noStrike" u="none">
              <a:solidFill>
                <a:srgbClr val="000000"/>
              </a:solidFill>
              <a:effectLst/>
              <a:uFillTx/>
              <a:latin typeface="Arial"/>
            </a:endParaRPr>
          </a:p>
          <a:p>
            <a:pPr marL="514440" indent="-514440">
              <a:lnSpc>
                <a:spcPct val="100000"/>
              </a:lnSpc>
              <a:spcBef>
                <a:spcPts val="442"/>
              </a:spcBef>
              <a:buClr>
                <a:srgbClr val="0bd0d9"/>
              </a:buClr>
              <a:buSzPct val="95000"/>
              <a:buFont typeface="Calibri"/>
              <a:buAutoNum type="arabicPeriod"/>
            </a:pPr>
            <a:r>
              <a:rPr b="0" lang="en-US" sz="2600" strike="noStrike" u="none">
                <a:solidFill>
                  <a:schemeClr val="dk1"/>
                </a:solidFill>
                <a:effectLst/>
                <a:uFillTx/>
                <a:latin typeface="Constantia"/>
                <a:ea typeface="Constantia"/>
              </a:rPr>
              <a:t> </a:t>
            </a:r>
            <a:r>
              <a:rPr b="1" lang="en-US" sz="2600" strike="noStrike" u="none">
                <a:solidFill>
                  <a:schemeClr val="dk1"/>
                </a:solidFill>
                <a:effectLst/>
                <a:uFillTx/>
                <a:latin typeface="Constantia"/>
                <a:ea typeface="Constantia"/>
              </a:rPr>
              <a:t>Improve the server’s utilization</a:t>
            </a:r>
            <a:r>
              <a:rPr b="0" lang="en-US" sz="2600" strike="noStrike" u="none">
                <a:solidFill>
                  <a:schemeClr val="dk1"/>
                </a:solidFill>
                <a:effectLst/>
                <a:uFillTx/>
                <a:latin typeface="Constantia"/>
                <a:ea typeface="Constantia"/>
              </a:rPr>
              <a:t>: When non-virtualization, servers utilization is about 25%. After deploying virtualization utilization increases to 70% and goes close to 90%. </a:t>
            </a:r>
            <a:endParaRPr b="0" lang="en-IN" sz="2600" strike="noStrike" u="none">
              <a:solidFill>
                <a:srgbClr val="000000"/>
              </a:solidFill>
              <a:effectLst/>
              <a:uFillTx/>
              <a:latin typeface="Arial"/>
            </a:endParaRPr>
          </a:p>
          <a:p>
            <a:pPr marL="514440" indent="-514440">
              <a:lnSpc>
                <a:spcPct val="100000"/>
              </a:lnSpc>
              <a:spcBef>
                <a:spcPts val="442"/>
              </a:spcBef>
              <a:buClr>
                <a:srgbClr val="0bd0d9"/>
              </a:buClr>
              <a:buSzPct val="95000"/>
              <a:buFont typeface="Calibri"/>
              <a:buAutoNum type="arabicPeriod"/>
            </a:pPr>
            <a:r>
              <a:rPr b="1" lang="en-US" sz="2600" strike="noStrike" u="none">
                <a:solidFill>
                  <a:schemeClr val="dk1"/>
                </a:solidFill>
                <a:effectLst/>
                <a:uFillTx/>
                <a:latin typeface="Constantia"/>
                <a:ea typeface="Constantia"/>
              </a:rPr>
              <a:t>Reduce the number of physical servers</a:t>
            </a:r>
            <a:r>
              <a:rPr b="0" lang="en-US" sz="2600" strike="noStrike" u="none">
                <a:solidFill>
                  <a:schemeClr val="dk1"/>
                </a:solidFill>
                <a:effectLst/>
                <a:uFillTx/>
                <a:latin typeface="Constantia"/>
                <a:ea typeface="Constantia"/>
              </a:rPr>
              <a:t>: It is typical to see consolidation of servers be in the ratio of 5:1 up to 10:1 range. </a:t>
            </a:r>
            <a:endParaRPr b="0" lang="en-IN" sz="2600" strike="noStrike" u="none">
              <a:solidFill>
                <a:srgbClr val="000000"/>
              </a:solidFill>
              <a:effectLst/>
              <a:uFillTx/>
              <a:latin typeface="Arial"/>
            </a:endParaRPr>
          </a:p>
          <a:p>
            <a:pPr marL="514440" indent="-514440">
              <a:lnSpc>
                <a:spcPct val="100000"/>
              </a:lnSpc>
              <a:spcBef>
                <a:spcPts val="442"/>
              </a:spcBef>
              <a:buClr>
                <a:srgbClr val="0bd0d9"/>
              </a:buClr>
              <a:buSzPct val="95000"/>
              <a:buFont typeface="Calibri"/>
              <a:buAutoNum type="arabicPeriod"/>
            </a:pPr>
            <a:r>
              <a:rPr b="1" lang="en-US" sz="2600" strike="noStrike" u="none">
                <a:solidFill>
                  <a:schemeClr val="dk1"/>
                </a:solidFill>
                <a:effectLst/>
                <a:uFillTx/>
                <a:latin typeface="Constantia"/>
                <a:ea typeface="Constantia"/>
              </a:rPr>
              <a:t>Contribute to corporate ‘green’ initiatives</a:t>
            </a:r>
            <a:r>
              <a:rPr b="0" lang="en-US" sz="2600" strike="noStrike" u="none">
                <a:solidFill>
                  <a:schemeClr val="dk1"/>
                </a:solidFill>
                <a:effectLst/>
                <a:uFillTx/>
                <a:latin typeface="Constantia"/>
                <a:ea typeface="Constantia"/>
              </a:rPr>
              <a:t>: Number of servers can be reduced through server virtualization. It will not only require less physical data centre floor space but also use a lesser power and need fewer cooling machines for the same workloads.</a:t>
            </a:r>
            <a:endParaRPr b="0" lang="en-IN" sz="2600" strike="noStrike" u="none">
              <a:solidFill>
                <a:srgbClr val="000000"/>
              </a:solidFill>
              <a:effectLst/>
              <a:uFillTx/>
              <a:latin typeface="Arial"/>
            </a:endParaRPr>
          </a:p>
          <a:p>
            <a:pPr marL="514440" indent="-514440">
              <a:lnSpc>
                <a:spcPct val="100000"/>
              </a:lnSpc>
              <a:spcBef>
                <a:spcPts val="442"/>
              </a:spcBef>
              <a:buClr>
                <a:srgbClr val="0bd0d9"/>
              </a:buClr>
              <a:buSzPct val="95000"/>
              <a:buFont typeface="Calibri"/>
              <a:buAutoNum type="arabicPeriod"/>
            </a:pPr>
            <a:r>
              <a:rPr b="1" lang="en-US" sz="2600" strike="noStrike" u="none">
                <a:solidFill>
                  <a:schemeClr val="dk1"/>
                </a:solidFill>
                <a:effectLst/>
                <a:uFillTx/>
                <a:latin typeface="Constantia"/>
                <a:ea typeface="Constantia"/>
              </a:rPr>
              <a:t>Give a fast return on investment (ROI): </a:t>
            </a:r>
            <a:r>
              <a:rPr b="0" lang="en-US" sz="2600" strike="noStrike" u="none">
                <a:solidFill>
                  <a:schemeClr val="dk1"/>
                </a:solidFill>
                <a:effectLst/>
                <a:uFillTx/>
                <a:latin typeface="Constantia"/>
                <a:ea typeface="Constantia"/>
              </a:rPr>
              <a:t>Business leaders demand one year of less time for ROI. According to survey, a new technology should give ROI immediately (56%) and in a span time of one year (44%). It shows its speed in the field. Another 44% indicated an ROI ranging from one month to one year, a necessary condition for technology deployments today.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342" dur="indefinite" restart="never" nodeType="tmRoot">
          <p:childTnLst>
            <p:seq>
              <p:cTn id="2343" dur="indefinite" nodeType="mainSeq">
                <p:childTnLst>
                  <p:par>
                    <p:cTn id="2344" fill="hold">
                      <p:stCondLst>
                        <p:cond delay="indefinite"/>
                      </p:stCondLst>
                      <p:childTnLst>
                        <p:par>
                          <p:cTn id="2345" fill="hold">
                            <p:stCondLst>
                              <p:cond delay="0"/>
                            </p:stCondLst>
                            <p:childTnLst>
                              <p:par>
                                <p:cTn id="2346" nodeType="clickEffect" fill="hold" presetClass="entr" presetID="10">
                                  <p:stCondLst>
                                    <p:cond delay="0"/>
                                  </p:stCondLst>
                                  <p:childTnLst>
                                    <p:set>
                                      <p:cBhvr>
                                        <p:cTn id="2347" dur="1" fill="hold">
                                          <p:stCondLst>
                                            <p:cond delay="0"/>
                                          </p:stCondLst>
                                        </p:cTn>
                                        <p:tgtEl>
                                          <p:spTgt spid="353">
                                            <p:txEl>
                                              <p:pRg st="0" end="0"/>
                                            </p:txEl>
                                          </p:spTgt>
                                        </p:tgtEl>
                                        <p:attrNameLst>
                                          <p:attrName>style.visibility</p:attrName>
                                        </p:attrNameLst>
                                      </p:cBhvr>
                                      <p:to>
                                        <p:strVal val="visible"/>
                                      </p:to>
                                    </p:set>
                                    <p:animEffect filter="fade" transition="in">
                                      <p:cBhvr additive="repl">
                                        <p:cTn id="2348" dur="1000"/>
                                        <p:tgtEl>
                                          <p:spTgt spid="353">
                                            <p:txEl>
                                              <p:pRg st="0" end="0"/>
                                            </p:txEl>
                                          </p:spTgt>
                                        </p:tgtEl>
                                      </p:cBhvr>
                                    </p:animEffect>
                                  </p:childTnLst>
                                </p:cTn>
                              </p:par>
                            </p:childTnLst>
                          </p:cTn>
                        </p:par>
                      </p:childTnLst>
                    </p:cTn>
                  </p:par>
                  <p:par>
                    <p:cTn id="2349" fill="hold">
                      <p:stCondLst>
                        <p:cond delay="indefinite"/>
                      </p:stCondLst>
                      <p:childTnLst>
                        <p:par>
                          <p:cTn id="2350" fill="hold">
                            <p:stCondLst>
                              <p:cond delay="0"/>
                            </p:stCondLst>
                            <p:childTnLst>
                              <p:par>
                                <p:cTn id="2351" nodeType="clickEffect" fill="hold" presetClass="entr" presetID="10">
                                  <p:stCondLst>
                                    <p:cond delay="0"/>
                                  </p:stCondLst>
                                  <p:childTnLst>
                                    <p:set>
                                      <p:cBhvr>
                                        <p:cTn id="2352" dur="1" fill="hold">
                                          <p:stCondLst>
                                            <p:cond delay="0"/>
                                          </p:stCondLst>
                                        </p:cTn>
                                        <p:tgtEl>
                                          <p:spTgt spid="353">
                                            <p:txEl>
                                              <p:pRg st="1" end="1"/>
                                            </p:txEl>
                                          </p:spTgt>
                                        </p:tgtEl>
                                        <p:attrNameLst>
                                          <p:attrName>style.visibility</p:attrName>
                                        </p:attrNameLst>
                                      </p:cBhvr>
                                      <p:to>
                                        <p:strVal val="visible"/>
                                      </p:to>
                                    </p:set>
                                    <p:animEffect filter="fade" transition="in">
                                      <p:cBhvr additive="repl">
                                        <p:cTn id="2353" dur="1000"/>
                                        <p:tgtEl>
                                          <p:spTgt spid="353">
                                            <p:txEl>
                                              <p:pRg st="1" end="1"/>
                                            </p:txEl>
                                          </p:spTgt>
                                        </p:tgtEl>
                                      </p:cBhvr>
                                    </p:animEffect>
                                  </p:childTnLst>
                                </p:cTn>
                              </p:par>
                            </p:childTnLst>
                          </p:cTn>
                        </p:par>
                      </p:childTnLst>
                    </p:cTn>
                  </p:par>
                  <p:par>
                    <p:cTn id="2354" fill="hold">
                      <p:stCondLst>
                        <p:cond delay="indefinite"/>
                      </p:stCondLst>
                      <p:childTnLst>
                        <p:par>
                          <p:cTn id="2355" fill="hold">
                            <p:stCondLst>
                              <p:cond delay="0"/>
                            </p:stCondLst>
                            <p:childTnLst>
                              <p:par>
                                <p:cTn id="2356" nodeType="clickEffect" fill="hold" presetClass="entr" presetID="10">
                                  <p:stCondLst>
                                    <p:cond delay="0"/>
                                  </p:stCondLst>
                                  <p:childTnLst>
                                    <p:set>
                                      <p:cBhvr>
                                        <p:cTn id="2357" dur="1" fill="hold">
                                          <p:stCondLst>
                                            <p:cond delay="0"/>
                                          </p:stCondLst>
                                        </p:cTn>
                                        <p:tgtEl>
                                          <p:spTgt spid="353">
                                            <p:txEl>
                                              <p:pRg st="2" end="2"/>
                                            </p:txEl>
                                          </p:spTgt>
                                        </p:tgtEl>
                                        <p:attrNameLst>
                                          <p:attrName>style.visibility</p:attrName>
                                        </p:attrNameLst>
                                      </p:cBhvr>
                                      <p:to>
                                        <p:strVal val="visible"/>
                                      </p:to>
                                    </p:set>
                                    <p:animEffect filter="fade" transition="in">
                                      <p:cBhvr additive="repl">
                                        <p:cTn id="2358" dur="1000"/>
                                        <p:tgtEl>
                                          <p:spTgt spid="353">
                                            <p:txEl>
                                              <p:pRg st="2" end="2"/>
                                            </p:txEl>
                                          </p:spTgt>
                                        </p:tgtEl>
                                      </p:cBhvr>
                                    </p:animEffect>
                                  </p:childTnLst>
                                </p:cTn>
                              </p:par>
                            </p:childTnLst>
                          </p:cTn>
                        </p:par>
                      </p:childTnLst>
                    </p:cTn>
                  </p:par>
                  <p:par>
                    <p:cTn id="2359" fill="hold">
                      <p:stCondLst>
                        <p:cond delay="indefinite"/>
                      </p:stCondLst>
                      <p:childTnLst>
                        <p:par>
                          <p:cTn id="2360" fill="hold">
                            <p:stCondLst>
                              <p:cond delay="0"/>
                            </p:stCondLst>
                            <p:childTnLst>
                              <p:par>
                                <p:cTn id="2361" nodeType="clickEffect" fill="hold" presetClass="entr" presetID="10">
                                  <p:stCondLst>
                                    <p:cond delay="0"/>
                                  </p:stCondLst>
                                  <p:childTnLst>
                                    <p:set>
                                      <p:cBhvr>
                                        <p:cTn id="2362" dur="1" fill="hold">
                                          <p:stCondLst>
                                            <p:cond delay="0"/>
                                          </p:stCondLst>
                                        </p:cTn>
                                        <p:tgtEl>
                                          <p:spTgt spid="353">
                                            <p:txEl>
                                              <p:pRg st="3" end="3"/>
                                            </p:txEl>
                                          </p:spTgt>
                                        </p:tgtEl>
                                        <p:attrNameLst>
                                          <p:attrName>style.visibility</p:attrName>
                                        </p:attrNameLst>
                                      </p:cBhvr>
                                      <p:to>
                                        <p:strVal val="visible"/>
                                      </p:to>
                                    </p:set>
                                    <p:animEffect filter="fade" transition="in">
                                      <p:cBhvr additive="repl">
                                        <p:cTn id="2363" dur="1000"/>
                                        <p:tgtEl>
                                          <p:spTgt spid="353">
                                            <p:txEl>
                                              <p:pRg st="3" end="3"/>
                                            </p:txEl>
                                          </p:spTgt>
                                        </p:tgtEl>
                                      </p:cBhvr>
                                    </p:animEffect>
                                  </p:childTnLst>
                                </p:cTn>
                              </p:par>
                            </p:childTnLst>
                          </p:cTn>
                        </p:par>
                      </p:childTnLst>
                    </p:cTn>
                  </p:par>
                  <p:par>
                    <p:cTn id="2364" fill="hold">
                      <p:stCondLst>
                        <p:cond delay="indefinite"/>
                      </p:stCondLst>
                      <p:childTnLst>
                        <p:par>
                          <p:cTn id="2365" fill="hold">
                            <p:stCondLst>
                              <p:cond delay="0"/>
                            </p:stCondLst>
                            <p:childTnLst>
                              <p:par>
                                <p:cTn id="2366" nodeType="clickEffect" fill="hold" presetClass="entr" presetID="10">
                                  <p:stCondLst>
                                    <p:cond delay="0"/>
                                  </p:stCondLst>
                                  <p:childTnLst>
                                    <p:set>
                                      <p:cBhvr>
                                        <p:cTn id="2367" dur="1" fill="hold">
                                          <p:stCondLst>
                                            <p:cond delay="0"/>
                                          </p:stCondLst>
                                        </p:cTn>
                                        <p:tgtEl>
                                          <p:spTgt spid="353">
                                            <p:txEl>
                                              <p:pRg st="4" end="4"/>
                                            </p:txEl>
                                          </p:spTgt>
                                        </p:tgtEl>
                                        <p:attrNameLst>
                                          <p:attrName>style.visibility</p:attrName>
                                        </p:attrNameLst>
                                      </p:cBhvr>
                                      <p:to>
                                        <p:strVal val="visible"/>
                                      </p:to>
                                    </p:set>
                                    <p:animEffect filter="fade" transition="in">
                                      <p:cBhvr additive="repl">
                                        <p:cTn id="2368" dur="1000"/>
                                        <p:tgtEl>
                                          <p:spTgt spid="35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3528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Best Practices in Setting Virtualization</a:t>
            </a:r>
            <a:endParaRPr b="0" lang="en-IN" sz="4000" strike="noStrike" u="none">
              <a:solidFill>
                <a:srgbClr val="000000"/>
              </a:solidFill>
              <a:effectLst/>
              <a:uFillTx/>
              <a:latin typeface="Arial"/>
            </a:endParaRPr>
          </a:p>
        </p:txBody>
      </p:sp>
      <p:sp>
        <p:nvSpPr>
          <p:cNvPr id="355" name="PlaceHolder 2"/>
          <p:cNvSpPr>
            <a:spLocks noGrp="1"/>
          </p:cNvSpPr>
          <p:nvPr>
            <p:ph/>
          </p:nvPr>
        </p:nvSpPr>
        <p:spPr>
          <a:xfrm>
            <a:off x="457200" y="1447920"/>
            <a:ext cx="8229240" cy="487656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Virtual servers are deployed in more businesses to save money on equipment and time for system maintenance.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Because of reduced overhead, the management can free up resources, which in turn can be applied towards innovation and other projects which will benefit the organization.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However, virtualization does have its drawback. </a:t>
            </a:r>
            <a:endParaRPr b="0" lang="en-IN" sz="2600" strike="noStrike" u="none">
              <a:solidFill>
                <a:srgbClr val="000000"/>
              </a:solidFill>
              <a:effectLst/>
              <a:uFillTx/>
              <a:latin typeface="Arial"/>
            </a:endParaRPr>
          </a:p>
          <a:p>
            <a:pPr marL="514440" indent="-514440">
              <a:lnSpc>
                <a:spcPct val="100000"/>
              </a:lnSpc>
              <a:spcBef>
                <a:spcPts val="482"/>
              </a:spcBef>
              <a:buClr>
                <a:srgbClr val="0bd0d9"/>
              </a:buClr>
              <a:buSzPct val="95000"/>
              <a:buFont typeface="Calibri"/>
              <a:buAutoNum type="arabicPeriod"/>
            </a:pPr>
            <a:r>
              <a:rPr b="0" lang="en-US" sz="2600" strike="noStrike" u="none">
                <a:solidFill>
                  <a:schemeClr val="dk1"/>
                </a:solidFill>
                <a:effectLst/>
                <a:uFillTx/>
                <a:latin typeface="Constantia"/>
                <a:ea typeface="Constantia"/>
              </a:rPr>
              <a:t>Creation of new virtual servers can easily lead to uncontrollable server sprawl. </a:t>
            </a:r>
            <a:endParaRPr b="0" lang="en-IN" sz="2600" strike="noStrike" u="none">
              <a:solidFill>
                <a:srgbClr val="000000"/>
              </a:solidFill>
              <a:effectLst/>
              <a:uFillTx/>
              <a:latin typeface="Arial"/>
            </a:endParaRPr>
          </a:p>
          <a:p>
            <a:pPr marL="514440" indent="-514440">
              <a:lnSpc>
                <a:spcPct val="100000"/>
              </a:lnSpc>
              <a:spcBef>
                <a:spcPts val="482"/>
              </a:spcBef>
              <a:buClr>
                <a:srgbClr val="0bd0d9"/>
              </a:buClr>
              <a:buSzPct val="95000"/>
              <a:buFont typeface="Calibri"/>
              <a:buAutoNum type="arabicPeriod"/>
            </a:pPr>
            <a:r>
              <a:rPr b="0" lang="en-US" sz="2600" strike="noStrike" u="none">
                <a:solidFill>
                  <a:schemeClr val="dk1"/>
                </a:solidFill>
                <a:effectLst/>
                <a:uFillTx/>
                <a:latin typeface="Constantia"/>
                <a:ea typeface="Constantia"/>
              </a:rPr>
              <a:t>Keeping a lot of applications on one node can leave them contending for resources.</a:t>
            </a:r>
            <a:endParaRPr b="0" lang="en-IN" sz="2600" strike="noStrike" u="none">
              <a:solidFill>
                <a:srgbClr val="000000"/>
              </a:solidFill>
              <a:effectLst/>
              <a:uFillTx/>
              <a:latin typeface="Arial"/>
            </a:endParaRPr>
          </a:p>
          <a:p>
            <a:pPr marL="514440" indent="-514440">
              <a:lnSpc>
                <a:spcPct val="100000"/>
              </a:lnSpc>
              <a:spcBef>
                <a:spcPts val="482"/>
              </a:spcBef>
              <a:buClr>
                <a:srgbClr val="0bd0d9"/>
              </a:buClr>
              <a:buSzPct val="95000"/>
              <a:buFont typeface="Calibri"/>
              <a:buAutoNum type="arabicPeriod"/>
            </a:pPr>
            <a:r>
              <a:rPr b="0" lang="en-US" sz="2600" strike="noStrike" u="none">
                <a:solidFill>
                  <a:schemeClr val="dk1"/>
                </a:solidFill>
                <a:effectLst/>
                <a:uFillTx/>
                <a:latin typeface="Constantia"/>
                <a:ea typeface="Constantia"/>
              </a:rPr>
              <a:t> And managing your virtual resources among your physical machines can get complicated, especially for IT people managing only one application per physical server.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369" dur="indefinite" restart="never" nodeType="tmRoot">
          <p:childTnLst>
            <p:seq>
              <p:cTn id="2370" dur="indefinite" nodeType="mainSeq">
                <p:childTnLst>
                  <p:par>
                    <p:cTn id="2371" fill="hold">
                      <p:stCondLst>
                        <p:cond delay="indefinite"/>
                      </p:stCondLst>
                      <p:childTnLst>
                        <p:par>
                          <p:cTn id="2372" fill="hold">
                            <p:stCondLst>
                              <p:cond delay="0"/>
                            </p:stCondLst>
                            <p:childTnLst>
                              <p:par>
                                <p:cTn id="2373" nodeType="clickEffect" fill="hold" presetClass="entr" presetID="10">
                                  <p:stCondLst>
                                    <p:cond delay="0"/>
                                  </p:stCondLst>
                                  <p:childTnLst>
                                    <p:set>
                                      <p:cBhvr>
                                        <p:cTn id="2374" dur="1" fill="hold">
                                          <p:stCondLst>
                                            <p:cond delay="0"/>
                                          </p:stCondLst>
                                        </p:cTn>
                                        <p:tgtEl>
                                          <p:spTgt spid="355">
                                            <p:txEl>
                                              <p:pRg st="0" end="0"/>
                                            </p:txEl>
                                          </p:spTgt>
                                        </p:tgtEl>
                                        <p:attrNameLst>
                                          <p:attrName>style.visibility</p:attrName>
                                        </p:attrNameLst>
                                      </p:cBhvr>
                                      <p:to>
                                        <p:strVal val="visible"/>
                                      </p:to>
                                    </p:set>
                                    <p:animEffect filter="fade" transition="in">
                                      <p:cBhvr additive="repl">
                                        <p:cTn id="2375" dur="1000"/>
                                        <p:tgtEl>
                                          <p:spTgt spid="355">
                                            <p:txEl>
                                              <p:pRg st="0" end="0"/>
                                            </p:txEl>
                                          </p:spTgt>
                                        </p:tgtEl>
                                      </p:cBhvr>
                                    </p:animEffect>
                                  </p:childTnLst>
                                </p:cTn>
                              </p:par>
                            </p:childTnLst>
                          </p:cTn>
                        </p:par>
                      </p:childTnLst>
                    </p:cTn>
                  </p:par>
                  <p:par>
                    <p:cTn id="2376" fill="hold">
                      <p:stCondLst>
                        <p:cond delay="indefinite"/>
                      </p:stCondLst>
                      <p:childTnLst>
                        <p:par>
                          <p:cTn id="2377" fill="hold">
                            <p:stCondLst>
                              <p:cond delay="0"/>
                            </p:stCondLst>
                            <p:childTnLst>
                              <p:par>
                                <p:cTn id="2378" nodeType="clickEffect" fill="hold" presetClass="entr" presetID="10">
                                  <p:stCondLst>
                                    <p:cond delay="0"/>
                                  </p:stCondLst>
                                  <p:childTnLst>
                                    <p:set>
                                      <p:cBhvr>
                                        <p:cTn id="2379" dur="1" fill="hold">
                                          <p:stCondLst>
                                            <p:cond delay="0"/>
                                          </p:stCondLst>
                                        </p:cTn>
                                        <p:tgtEl>
                                          <p:spTgt spid="355">
                                            <p:txEl>
                                              <p:pRg st="1" end="1"/>
                                            </p:txEl>
                                          </p:spTgt>
                                        </p:tgtEl>
                                        <p:attrNameLst>
                                          <p:attrName>style.visibility</p:attrName>
                                        </p:attrNameLst>
                                      </p:cBhvr>
                                      <p:to>
                                        <p:strVal val="visible"/>
                                      </p:to>
                                    </p:set>
                                    <p:animEffect filter="fade" transition="in">
                                      <p:cBhvr additive="repl">
                                        <p:cTn id="2380" dur="1000"/>
                                        <p:tgtEl>
                                          <p:spTgt spid="355">
                                            <p:txEl>
                                              <p:pRg st="1" end="1"/>
                                            </p:txEl>
                                          </p:spTgt>
                                        </p:tgtEl>
                                      </p:cBhvr>
                                    </p:animEffect>
                                  </p:childTnLst>
                                </p:cTn>
                              </p:par>
                            </p:childTnLst>
                          </p:cTn>
                        </p:par>
                      </p:childTnLst>
                    </p:cTn>
                  </p:par>
                  <p:par>
                    <p:cTn id="2381" fill="hold">
                      <p:stCondLst>
                        <p:cond delay="indefinite"/>
                      </p:stCondLst>
                      <p:childTnLst>
                        <p:par>
                          <p:cTn id="2382" fill="hold">
                            <p:stCondLst>
                              <p:cond delay="0"/>
                            </p:stCondLst>
                            <p:childTnLst>
                              <p:par>
                                <p:cTn id="2383" nodeType="clickEffect" fill="hold" presetClass="entr" presetID="10">
                                  <p:stCondLst>
                                    <p:cond delay="0"/>
                                  </p:stCondLst>
                                  <p:childTnLst>
                                    <p:set>
                                      <p:cBhvr>
                                        <p:cTn id="2384" dur="1" fill="hold">
                                          <p:stCondLst>
                                            <p:cond delay="0"/>
                                          </p:stCondLst>
                                        </p:cTn>
                                        <p:tgtEl>
                                          <p:spTgt spid="355">
                                            <p:txEl>
                                              <p:pRg st="2" end="2"/>
                                            </p:txEl>
                                          </p:spTgt>
                                        </p:tgtEl>
                                        <p:attrNameLst>
                                          <p:attrName>style.visibility</p:attrName>
                                        </p:attrNameLst>
                                      </p:cBhvr>
                                      <p:to>
                                        <p:strVal val="visible"/>
                                      </p:to>
                                    </p:set>
                                    <p:animEffect filter="fade" transition="in">
                                      <p:cBhvr additive="repl">
                                        <p:cTn id="2385" dur="1000"/>
                                        <p:tgtEl>
                                          <p:spTgt spid="355">
                                            <p:txEl>
                                              <p:pRg st="2" end="2"/>
                                            </p:txEl>
                                          </p:spTgt>
                                        </p:tgtEl>
                                      </p:cBhvr>
                                    </p:animEffect>
                                  </p:childTnLst>
                                </p:cTn>
                              </p:par>
                            </p:childTnLst>
                          </p:cTn>
                        </p:par>
                      </p:childTnLst>
                    </p:cTn>
                  </p:par>
                  <p:par>
                    <p:cTn id="2386" fill="hold">
                      <p:stCondLst>
                        <p:cond delay="indefinite"/>
                      </p:stCondLst>
                      <p:childTnLst>
                        <p:par>
                          <p:cTn id="2387" fill="hold">
                            <p:stCondLst>
                              <p:cond delay="0"/>
                            </p:stCondLst>
                            <p:childTnLst>
                              <p:par>
                                <p:cTn id="2388" nodeType="clickEffect" fill="hold" presetClass="entr" presetID="10">
                                  <p:stCondLst>
                                    <p:cond delay="0"/>
                                  </p:stCondLst>
                                  <p:childTnLst>
                                    <p:set>
                                      <p:cBhvr>
                                        <p:cTn id="2389" dur="1" fill="hold">
                                          <p:stCondLst>
                                            <p:cond delay="0"/>
                                          </p:stCondLst>
                                        </p:cTn>
                                        <p:tgtEl>
                                          <p:spTgt spid="355">
                                            <p:txEl>
                                              <p:pRg st="3" end="3"/>
                                            </p:txEl>
                                          </p:spTgt>
                                        </p:tgtEl>
                                        <p:attrNameLst>
                                          <p:attrName>style.visibility</p:attrName>
                                        </p:attrNameLst>
                                      </p:cBhvr>
                                      <p:to>
                                        <p:strVal val="visible"/>
                                      </p:to>
                                    </p:set>
                                    <p:animEffect filter="fade" transition="in">
                                      <p:cBhvr additive="repl">
                                        <p:cTn id="2390" dur="1000"/>
                                        <p:tgtEl>
                                          <p:spTgt spid="355">
                                            <p:txEl>
                                              <p:pRg st="3" end="3"/>
                                            </p:txEl>
                                          </p:spTgt>
                                        </p:tgtEl>
                                      </p:cBhvr>
                                    </p:animEffect>
                                  </p:childTnLst>
                                </p:cTn>
                              </p:par>
                            </p:childTnLst>
                          </p:cTn>
                        </p:par>
                      </p:childTnLst>
                    </p:cTn>
                  </p:par>
                  <p:par>
                    <p:cTn id="2391" fill="hold">
                      <p:stCondLst>
                        <p:cond delay="indefinite"/>
                      </p:stCondLst>
                      <p:childTnLst>
                        <p:par>
                          <p:cTn id="2392" fill="hold">
                            <p:stCondLst>
                              <p:cond delay="0"/>
                            </p:stCondLst>
                            <p:childTnLst>
                              <p:par>
                                <p:cTn id="2393" nodeType="clickEffect" fill="hold" presetClass="entr" presetID="10">
                                  <p:stCondLst>
                                    <p:cond delay="0"/>
                                  </p:stCondLst>
                                  <p:childTnLst>
                                    <p:set>
                                      <p:cBhvr>
                                        <p:cTn id="2394" dur="1" fill="hold">
                                          <p:stCondLst>
                                            <p:cond delay="0"/>
                                          </p:stCondLst>
                                        </p:cTn>
                                        <p:tgtEl>
                                          <p:spTgt spid="355">
                                            <p:txEl>
                                              <p:pRg st="4" end="4"/>
                                            </p:txEl>
                                          </p:spTgt>
                                        </p:tgtEl>
                                        <p:attrNameLst>
                                          <p:attrName>style.visibility</p:attrName>
                                        </p:attrNameLst>
                                      </p:cBhvr>
                                      <p:to>
                                        <p:strVal val="visible"/>
                                      </p:to>
                                    </p:set>
                                    <p:animEffect filter="fade" transition="in">
                                      <p:cBhvr additive="repl">
                                        <p:cTn id="2395" dur="1000"/>
                                        <p:tgtEl>
                                          <p:spTgt spid="355">
                                            <p:txEl>
                                              <p:pRg st="4" end="4"/>
                                            </p:txEl>
                                          </p:spTgt>
                                        </p:tgtEl>
                                      </p:cBhvr>
                                    </p:animEffect>
                                  </p:childTnLst>
                                </p:cTn>
                              </p:par>
                            </p:childTnLst>
                          </p:cTn>
                        </p:par>
                      </p:childTnLst>
                    </p:cTn>
                  </p:par>
                  <p:par>
                    <p:cTn id="2396" fill="hold">
                      <p:stCondLst>
                        <p:cond delay="indefinite"/>
                      </p:stCondLst>
                      <p:childTnLst>
                        <p:par>
                          <p:cTn id="2397" fill="hold">
                            <p:stCondLst>
                              <p:cond delay="0"/>
                            </p:stCondLst>
                            <p:childTnLst>
                              <p:par>
                                <p:cTn id="2398" nodeType="clickEffect" fill="hold" presetClass="entr" presetID="10">
                                  <p:stCondLst>
                                    <p:cond delay="0"/>
                                  </p:stCondLst>
                                  <p:childTnLst>
                                    <p:set>
                                      <p:cBhvr>
                                        <p:cTn id="2399" dur="1" fill="hold">
                                          <p:stCondLst>
                                            <p:cond delay="0"/>
                                          </p:stCondLst>
                                        </p:cTn>
                                        <p:tgtEl>
                                          <p:spTgt spid="355">
                                            <p:txEl>
                                              <p:pRg st="5" end="5"/>
                                            </p:txEl>
                                          </p:spTgt>
                                        </p:tgtEl>
                                        <p:attrNameLst>
                                          <p:attrName>style.visibility</p:attrName>
                                        </p:attrNameLst>
                                      </p:cBhvr>
                                      <p:to>
                                        <p:strVal val="visible"/>
                                      </p:to>
                                    </p:set>
                                    <p:animEffect filter="fade" transition="in">
                                      <p:cBhvr additive="repl">
                                        <p:cTn id="2400" dur="1000"/>
                                        <p:tgtEl>
                                          <p:spTgt spid="35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704160"/>
            <a:ext cx="8229240" cy="4248720"/>
          </a:xfrm>
          <a:prstGeom prst="rect">
            <a:avLst/>
          </a:prstGeom>
          <a:noFill/>
          <a:ln w="0">
            <a:noFill/>
          </a:ln>
        </p:spPr>
        <p:txBody>
          <a:bodyPr lIns="0" rIns="0" tIns="45720" bIns="0" anchor="b">
            <a:normAutofit/>
          </a:bodyPr>
          <a:p>
            <a:pPr indent="0">
              <a:lnSpc>
                <a:spcPct val="100000"/>
              </a:lnSpc>
              <a:buNone/>
              <a:tabLst>
                <a:tab algn="l" pos="0"/>
              </a:tabLst>
            </a:pPr>
            <a:r>
              <a:rPr b="0" lang="en-US" sz="5400" strike="noStrike" u="none">
                <a:solidFill>
                  <a:schemeClr val="dk2"/>
                </a:solidFill>
                <a:effectLst/>
                <a:uFillTx/>
                <a:latin typeface="Calibri"/>
                <a:ea typeface="Calibri"/>
              </a:rPr>
              <a:t>Tips to help you to tackle some common challenges of virtualization</a:t>
            </a:r>
            <a:endParaRPr b="0" lang="en-IN" sz="5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380880"/>
            <a:ext cx="8229240" cy="1465560"/>
          </a:xfrm>
          <a:prstGeom prst="rect">
            <a:avLst/>
          </a:prstGeom>
          <a:noFill/>
          <a:ln w="0">
            <a:noFill/>
          </a:ln>
        </p:spPr>
        <p:txBody>
          <a:bodyPr lIns="0" rIns="0" tIns="45720" bIns="0" anchor="b">
            <a:noAutofit/>
          </a:bodyPr>
          <a:p>
            <a:pPr indent="0">
              <a:lnSpc>
                <a:spcPct val="100000"/>
              </a:lnSpc>
              <a:buNone/>
              <a:tabLst>
                <a:tab algn="l" pos="0"/>
              </a:tabLst>
            </a:pPr>
            <a:r>
              <a:rPr b="0" lang="en-US" sz="4400" strike="noStrike" u="none">
                <a:solidFill>
                  <a:schemeClr val="dk2"/>
                </a:solidFill>
                <a:effectLst/>
                <a:uFillTx/>
                <a:latin typeface="Calibri"/>
                <a:ea typeface="Calibri"/>
              </a:rPr>
              <a:t>Avoid Monopoly </a:t>
            </a:r>
            <a:br>
              <a:rPr sz="4400"/>
            </a:br>
            <a:endParaRPr b="0" lang="en-IN" sz="4400" strike="noStrike" u="none">
              <a:solidFill>
                <a:srgbClr val="000000"/>
              </a:solidFill>
              <a:effectLst/>
              <a:uFillTx/>
              <a:latin typeface="Arial"/>
            </a:endParaRPr>
          </a:p>
        </p:txBody>
      </p:sp>
      <p:sp>
        <p:nvSpPr>
          <p:cNvPr id="358" name="PlaceHolder 2"/>
          <p:cNvSpPr>
            <a:spLocks noGrp="1"/>
          </p:cNvSpPr>
          <p:nvPr>
            <p:ph/>
          </p:nvPr>
        </p:nvSpPr>
        <p:spPr>
          <a:xfrm>
            <a:off x="457200" y="152388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Getting started with virtualization is not always simple or predictable as it needs new skills, tools and new ways of viewing the available IT infrastructure.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first important step in virtualization standards and best practices is to employ an experienced partner to work for the organization.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01" dur="indefinite" restart="never" nodeType="tmRoot">
          <p:childTnLst>
            <p:seq>
              <p:cTn id="2402" dur="indefinite" nodeType="mainSeq">
                <p:childTnLst>
                  <p:par>
                    <p:cTn id="2403" fill="hold">
                      <p:stCondLst>
                        <p:cond delay="indefinite"/>
                      </p:stCondLst>
                      <p:childTnLst>
                        <p:par>
                          <p:cTn id="2404" fill="hold">
                            <p:stCondLst>
                              <p:cond delay="0"/>
                            </p:stCondLst>
                            <p:childTnLst>
                              <p:par>
                                <p:cTn id="2405" nodeType="clickEffect" fill="hold" presetClass="entr" presetID="10">
                                  <p:stCondLst>
                                    <p:cond delay="0"/>
                                  </p:stCondLst>
                                  <p:childTnLst>
                                    <p:set>
                                      <p:cBhvr>
                                        <p:cTn id="2406" dur="1" fill="hold">
                                          <p:stCondLst>
                                            <p:cond delay="0"/>
                                          </p:stCondLst>
                                        </p:cTn>
                                        <p:tgtEl>
                                          <p:spTgt spid="358">
                                            <p:txEl>
                                              <p:pRg st="0" end="0"/>
                                            </p:txEl>
                                          </p:spTgt>
                                        </p:tgtEl>
                                        <p:attrNameLst>
                                          <p:attrName>style.visibility</p:attrName>
                                        </p:attrNameLst>
                                      </p:cBhvr>
                                      <p:to>
                                        <p:strVal val="visible"/>
                                      </p:to>
                                    </p:set>
                                    <p:animEffect filter="fade" transition="in">
                                      <p:cBhvr additive="repl">
                                        <p:cTn id="2407" dur="1000"/>
                                        <p:tgtEl>
                                          <p:spTgt spid="358">
                                            <p:txEl>
                                              <p:pRg st="0" end="0"/>
                                            </p:txEl>
                                          </p:spTgt>
                                        </p:tgtEl>
                                      </p:cBhvr>
                                    </p:animEffect>
                                  </p:childTnLst>
                                </p:cTn>
                              </p:par>
                            </p:childTnLst>
                          </p:cTn>
                        </p:par>
                      </p:childTnLst>
                    </p:cTn>
                  </p:par>
                  <p:par>
                    <p:cTn id="2408" fill="hold">
                      <p:stCondLst>
                        <p:cond delay="indefinite"/>
                      </p:stCondLst>
                      <p:childTnLst>
                        <p:par>
                          <p:cTn id="2409" fill="hold">
                            <p:stCondLst>
                              <p:cond delay="0"/>
                            </p:stCondLst>
                            <p:childTnLst>
                              <p:par>
                                <p:cTn id="2410" nodeType="clickEffect" fill="hold" presetClass="entr" presetID="10">
                                  <p:stCondLst>
                                    <p:cond delay="0"/>
                                  </p:stCondLst>
                                  <p:childTnLst>
                                    <p:set>
                                      <p:cBhvr>
                                        <p:cTn id="2411" dur="1" fill="hold">
                                          <p:stCondLst>
                                            <p:cond delay="0"/>
                                          </p:stCondLst>
                                        </p:cTn>
                                        <p:tgtEl>
                                          <p:spTgt spid="358">
                                            <p:txEl>
                                              <p:pRg st="1" end="1"/>
                                            </p:txEl>
                                          </p:spTgt>
                                        </p:tgtEl>
                                        <p:attrNameLst>
                                          <p:attrName>style.visibility</p:attrName>
                                        </p:attrNameLst>
                                      </p:cBhvr>
                                      <p:to>
                                        <p:strVal val="visible"/>
                                      </p:to>
                                    </p:set>
                                    <p:animEffect filter="fade" transition="in">
                                      <p:cBhvr additive="repl">
                                        <p:cTn id="2412" dur="1000"/>
                                        <p:tgtEl>
                                          <p:spTgt spid="35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Proactively Engage Stakeholders</a:t>
            </a:r>
            <a:endParaRPr b="0" lang="en-IN" sz="5000" strike="noStrike" u="none">
              <a:solidFill>
                <a:srgbClr val="000000"/>
              </a:solidFill>
              <a:effectLst/>
              <a:uFillTx/>
              <a:latin typeface="Arial"/>
            </a:endParaRPr>
          </a:p>
        </p:txBody>
      </p:sp>
      <p:sp>
        <p:nvSpPr>
          <p:cNvPr id="360" name="PlaceHolder 2"/>
          <p:cNvSpPr>
            <a:spLocks noGrp="1"/>
          </p:cNvSpPr>
          <p:nvPr>
            <p:ph/>
          </p:nvPr>
        </p:nvSpPr>
        <p:spPr>
          <a:xfrm>
            <a:off x="457200" y="1295280"/>
            <a:ext cx="8229240" cy="502884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In a conventional server environment, business units expect maximum use of whole server box which generally provides more than adequate capacity, making it seem like a bottomless resource.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But the dynamic nature of virtualization means that resources are shared, as well as the cost of organizing or obtaining them.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Without clear strategy and support from the rest of the organization, there is a chance for conflicting requests to virtualize certain assets.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Involve business stakeholder and get help to manage the transition to virtualization and ensure that it supports the overall business goals.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Be proactive about instructing all affected stakeholders and users about how resources will be assigned, shared and also clarify about the benefits of moving the business to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13" dur="indefinite" restart="never" nodeType="tmRoot">
          <p:childTnLst>
            <p:seq>
              <p:cTn id="2414" dur="indefinite" nodeType="mainSeq">
                <p:childTnLst>
                  <p:par>
                    <p:cTn id="2415" fill="hold">
                      <p:stCondLst>
                        <p:cond delay="indefinite"/>
                      </p:stCondLst>
                      <p:childTnLst>
                        <p:par>
                          <p:cTn id="2416" fill="hold">
                            <p:stCondLst>
                              <p:cond delay="0"/>
                            </p:stCondLst>
                            <p:childTnLst>
                              <p:par>
                                <p:cTn id="2417" nodeType="clickEffect" fill="hold" presetClass="entr" presetID="10">
                                  <p:stCondLst>
                                    <p:cond delay="0"/>
                                  </p:stCondLst>
                                  <p:childTnLst>
                                    <p:set>
                                      <p:cBhvr>
                                        <p:cTn id="2418" dur="1" fill="hold">
                                          <p:stCondLst>
                                            <p:cond delay="0"/>
                                          </p:stCondLst>
                                        </p:cTn>
                                        <p:tgtEl>
                                          <p:spTgt spid="360">
                                            <p:txEl>
                                              <p:pRg st="0" end="0"/>
                                            </p:txEl>
                                          </p:spTgt>
                                        </p:tgtEl>
                                        <p:attrNameLst>
                                          <p:attrName>style.visibility</p:attrName>
                                        </p:attrNameLst>
                                      </p:cBhvr>
                                      <p:to>
                                        <p:strVal val="visible"/>
                                      </p:to>
                                    </p:set>
                                    <p:animEffect filter="fade" transition="in">
                                      <p:cBhvr additive="repl">
                                        <p:cTn id="2419" dur="1000"/>
                                        <p:tgtEl>
                                          <p:spTgt spid="360">
                                            <p:txEl>
                                              <p:pRg st="0" end="0"/>
                                            </p:txEl>
                                          </p:spTgt>
                                        </p:tgtEl>
                                      </p:cBhvr>
                                    </p:animEffect>
                                  </p:childTnLst>
                                </p:cTn>
                              </p:par>
                            </p:childTnLst>
                          </p:cTn>
                        </p:par>
                      </p:childTnLst>
                    </p:cTn>
                  </p:par>
                  <p:par>
                    <p:cTn id="2420" fill="hold">
                      <p:stCondLst>
                        <p:cond delay="indefinite"/>
                      </p:stCondLst>
                      <p:childTnLst>
                        <p:par>
                          <p:cTn id="2421" fill="hold">
                            <p:stCondLst>
                              <p:cond delay="0"/>
                            </p:stCondLst>
                            <p:childTnLst>
                              <p:par>
                                <p:cTn id="2422" nodeType="clickEffect" fill="hold" presetClass="entr" presetID="10">
                                  <p:stCondLst>
                                    <p:cond delay="0"/>
                                  </p:stCondLst>
                                  <p:childTnLst>
                                    <p:set>
                                      <p:cBhvr>
                                        <p:cTn id="2423" dur="1" fill="hold">
                                          <p:stCondLst>
                                            <p:cond delay="0"/>
                                          </p:stCondLst>
                                        </p:cTn>
                                        <p:tgtEl>
                                          <p:spTgt spid="360">
                                            <p:txEl>
                                              <p:pRg st="1" end="1"/>
                                            </p:txEl>
                                          </p:spTgt>
                                        </p:tgtEl>
                                        <p:attrNameLst>
                                          <p:attrName>style.visibility</p:attrName>
                                        </p:attrNameLst>
                                      </p:cBhvr>
                                      <p:to>
                                        <p:strVal val="visible"/>
                                      </p:to>
                                    </p:set>
                                    <p:animEffect filter="fade" transition="in">
                                      <p:cBhvr additive="repl">
                                        <p:cTn id="2424" dur="1000"/>
                                        <p:tgtEl>
                                          <p:spTgt spid="360">
                                            <p:txEl>
                                              <p:pRg st="1" end="1"/>
                                            </p:txEl>
                                          </p:spTgt>
                                        </p:tgtEl>
                                      </p:cBhvr>
                                    </p:animEffect>
                                  </p:childTnLst>
                                </p:cTn>
                              </p:par>
                            </p:childTnLst>
                          </p:cTn>
                        </p:par>
                      </p:childTnLst>
                    </p:cTn>
                  </p:par>
                  <p:par>
                    <p:cTn id="2425" fill="hold">
                      <p:stCondLst>
                        <p:cond delay="indefinite"/>
                      </p:stCondLst>
                      <p:childTnLst>
                        <p:par>
                          <p:cTn id="2426" fill="hold">
                            <p:stCondLst>
                              <p:cond delay="0"/>
                            </p:stCondLst>
                            <p:childTnLst>
                              <p:par>
                                <p:cTn id="2427" nodeType="clickEffect" fill="hold" presetClass="entr" presetID="10">
                                  <p:stCondLst>
                                    <p:cond delay="0"/>
                                  </p:stCondLst>
                                  <p:childTnLst>
                                    <p:set>
                                      <p:cBhvr>
                                        <p:cTn id="2428" dur="1" fill="hold">
                                          <p:stCondLst>
                                            <p:cond delay="0"/>
                                          </p:stCondLst>
                                        </p:cTn>
                                        <p:tgtEl>
                                          <p:spTgt spid="360">
                                            <p:txEl>
                                              <p:pRg st="2" end="2"/>
                                            </p:txEl>
                                          </p:spTgt>
                                        </p:tgtEl>
                                        <p:attrNameLst>
                                          <p:attrName>style.visibility</p:attrName>
                                        </p:attrNameLst>
                                      </p:cBhvr>
                                      <p:to>
                                        <p:strVal val="visible"/>
                                      </p:to>
                                    </p:set>
                                    <p:animEffect filter="fade" transition="in">
                                      <p:cBhvr additive="repl">
                                        <p:cTn id="2429" dur="1000"/>
                                        <p:tgtEl>
                                          <p:spTgt spid="360">
                                            <p:txEl>
                                              <p:pRg st="2" end="2"/>
                                            </p:txEl>
                                          </p:spTgt>
                                        </p:tgtEl>
                                      </p:cBhvr>
                                    </p:animEffect>
                                  </p:childTnLst>
                                </p:cTn>
                              </p:par>
                            </p:childTnLst>
                          </p:cTn>
                        </p:par>
                      </p:childTnLst>
                    </p:cTn>
                  </p:par>
                  <p:par>
                    <p:cTn id="2430" fill="hold">
                      <p:stCondLst>
                        <p:cond delay="indefinite"/>
                      </p:stCondLst>
                      <p:childTnLst>
                        <p:par>
                          <p:cTn id="2431" fill="hold">
                            <p:stCondLst>
                              <p:cond delay="0"/>
                            </p:stCondLst>
                            <p:childTnLst>
                              <p:par>
                                <p:cTn id="2432" nodeType="clickEffect" fill="hold" presetClass="entr" presetID="10">
                                  <p:stCondLst>
                                    <p:cond delay="0"/>
                                  </p:stCondLst>
                                  <p:childTnLst>
                                    <p:set>
                                      <p:cBhvr>
                                        <p:cTn id="2433" dur="1" fill="hold">
                                          <p:stCondLst>
                                            <p:cond delay="0"/>
                                          </p:stCondLst>
                                        </p:cTn>
                                        <p:tgtEl>
                                          <p:spTgt spid="360">
                                            <p:txEl>
                                              <p:pRg st="3" end="3"/>
                                            </p:txEl>
                                          </p:spTgt>
                                        </p:tgtEl>
                                        <p:attrNameLst>
                                          <p:attrName>style.visibility</p:attrName>
                                        </p:attrNameLst>
                                      </p:cBhvr>
                                      <p:to>
                                        <p:strVal val="visible"/>
                                      </p:to>
                                    </p:set>
                                    <p:animEffect filter="fade" transition="in">
                                      <p:cBhvr additive="repl">
                                        <p:cTn id="2434" dur="1000"/>
                                        <p:tgtEl>
                                          <p:spTgt spid="360">
                                            <p:txEl>
                                              <p:pRg st="3" end="3"/>
                                            </p:txEl>
                                          </p:spTgt>
                                        </p:tgtEl>
                                      </p:cBhvr>
                                    </p:animEffect>
                                  </p:childTnLst>
                                </p:cTn>
                              </p:par>
                            </p:childTnLst>
                          </p:cTn>
                        </p:par>
                      </p:childTnLst>
                    </p:cTn>
                  </p:par>
                  <p:par>
                    <p:cTn id="2435" fill="hold">
                      <p:stCondLst>
                        <p:cond delay="indefinite"/>
                      </p:stCondLst>
                      <p:childTnLst>
                        <p:par>
                          <p:cTn id="2436" fill="hold">
                            <p:stCondLst>
                              <p:cond delay="0"/>
                            </p:stCondLst>
                            <p:childTnLst>
                              <p:par>
                                <p:cTn id="2437" nodeType="clickEffect" fill="hold" presetClass="entr" presetID="10">
                                  <p:stCondLst>
                                    <p:cond delay="0"/>
                                  </p:stCondLst>
                                  <p:childTnLst>
                                    <p:set>
                                      <p:cBhvr>
                                        <p:cTn id="2438" dur="1" fill="hold">
                                          <p:stCondLst>
                                            <p:cond delay="0"/>
                                          </p:stCondLst>
                                        </p:cTn>
                                        <p:tgtEl>
                                          <p:spTgt spid="360">
                                            <p:txEl>
                                              <p:pRg st="4" end="4"/>
                                            </p:txEl>
                                          </p:spTgt>
                                        </p:tgtEl>
                                        <p:attrNameLst>
                                          <p:attrName>style.visibility</p:attrName>
                                        </p:attrNameLst>
                                      </p:cBhvr>
                                      <p:to>
                                        <p:strVal val="visible"/>
                                      </p:to>
                                    </p:set>
                                    <p:animEffect filter="fade" transition="in">
                                      <p:cBhvr additive="repl">
                                        <p:cTn id="2439" dur="1000"/>
                                        <p:tgtEl>
                                          <p:spTgt spid="36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540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Virtualization</a:t>
            </a:r>
            <a:endParaRPr b="0" lang="en-IN" sz="5000" strike="noStrike" u="none">
              <a:solidFill>
                <a:srgbClr val="000000"/>
              </a:solidFill>
              <a:effectLst/>
              <a:uFillTx/>
              <a:latin typeface="Arial"/>
            </a:endParaRPr>
          </a:p>
        </p:txBody>
      </p:sp>
      <p:sp>
        <p:nvSpPr>
          <p:cNvPr id="159" name="PlaceHolder 2"/>
          <p:cNvSpPr>
            <a:spLocks noGrp="1"/>
          </p:cNvSpPr>
          <p:nvPr>
            <p:ph/>
          </p:nvPr>
        </p:nvSpPr>
        <p:spPr>
          <a:xfrm>
            <a:off x="457200" y="1371600"/>
            <a:ext cx="84578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 method in which multiple independent operating systems run on a physical computer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Maximizes the usage of available physical resources.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By adopting one can achieve high server usage.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Increases the total computing power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Decreases the overhead.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exploit it to increase the number of logical operating systems in a single host, which in turn reduces the hardware acquisition and maintenance cost for an organization.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24" dur="indefinite" restart="never" nodeType="tmRoot">
          <p:childTnLst>
            <p:seq>
              <p:cTn id="125" dur="indefinite" nodeType="mainSeq">
                <p:childTnLst>
                  <p:par>
                    <p:cTn id="126" fill="hold">
                      <p:stCondLst>
                        <p:cond delay="indefinite"/>
                      </p:stCondLst>
                      <p:childTnLst>
                        <p:par>
                          <p:cTn id="127" fill="hold">
                            <p:stCondLst>
                              <p:cond delay="0"/>
                            </p:stCondLst>
                            <p:childTnLst>
                              <p:par>
                                <p:cTn id="128" nodeType="clickEffect" fill="hold" presetClass="entr" presetID="10">
                                  <p:stCondLst>
                                    <p:cond delay="0"/>
                                  </p:stCondLst>
                                  <p:childTnLst>
                                    <p:set>
                                      <p:cBhvr>
                                        <p:cTn id="129" dur="1" fill="hold">
                                          <p:stCondLst>
                                            <p:cond delay="0"/>
                                          </p:stCondLst>
                                        </p:cTn>
                                        <p:tgtEl>
                                          <p:spTgt spid="159">
                                            <p:txEl>
                                              <p:pRg st="0" end="0"/>
                                            </p:txEl>
                                          </p:spTgt>
                                        </p:tgtEl>
                                        <p:attrNameLst>
                                          <p:attrName>style.visibility</p:attrName>
                                        </p:attrNameLst>
                                      </p:cBhvr>
                                      <p:to>
                                        <p:strVal val="visible"/>
                                      </p:to>
                                    </p:set>
                                    <p:animEffect filter="fade" transition="in">
                                      <p:cBhvr additive="repl">
                                        <p:cTn id="130" dur="1000"/>
                                        <p:tgtEl>
                                          <p:spTgt spid="159">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0">
                                  <p:stCondLst>
                                    <p:cond delay="0"/>
                                  </p:stCondLst>
                                  <p:childTnLst>
                                    <p:set>
                                      <p:cBhvr>
                                        <p:cTn id="134" dur="1" fill="hold">
                                          <p:stCondLst>
                                            <p:cond delay="0"/>
                                          </p:stCondLst>
                                        </p:cTn>
                                        <p:tgtEl>
                                          <p:spTgt spid="159">
                                            <p:txEl>
                                              <p:pRg st="1" end="1"/>
                                            </p:txEl>
                                          </p:spTgt>
                                        </p:tgtEl>
                                        <p:attrNameLst>
                                          <p:attrName>style.visibility</p:attrName>
                                        </p:attrNameLst>
                                      </p:cBhvr>
                                      <p:to>
                                        <p:strVal val="visible"/>
                                      </p:to>
                                    </p:set>
                                    <p:animEffect filter="fade" transition="in">
                                      <p:cBhvr additive="repl">
                                        <p:cTn id="135" dur="1000"/>
                                        <p:tgtEl>
                                          <p:spTgt spid="159">
                                            <p:txEl>
                                              <p:pRg st="1" end="1"/>
                                            </p:txEl>
                                          </p:spTgt>
                                        </p:tgtEl>
                                      </p:cBhvr>
                                    </p:animEffect>
                                  </p:childTnLst>
                                </p:cTn>
                              </p:par>
                            </p:childTnLst>
                          </p:cTn>
                        </p:par>
                      </p:childTnLst>
                    </p:cTn>
                  </p:par>
                  <p:par>
                    <p:cTn id="136" fill="hold">
                      <p:stCondLst>
                        <p:cond delay="indefinite"/>
                      </p:stCondLst>
                      <p:childTnLst>
                        <p:par>
                          <p:cTn id="137" fill="hold">
                            <p:stCondLst>
                              <p:cond delay="0"/>
                            </p:stCondLst>
                            <p:childTnLst>
                              <p:par>
                                <p:cTn id="138" nodeType="clickEffect" fill="hold" presetClass="entr" presetID="10">
                                  <p:stCondLst>
                                    <p:cond delay="0"/>
                                  </p:stCondLst>
                                  <p:childTnLst>
                                    <p:set>
                                      <p:cBhvr>
                                        <p:cTn id="139" dur="1" fill="hold">
                                          <p:stCondLst>
                                            <p:cond delay="0"/>
                                          </p:stCondLst>
                                        </p:cTn>
                                        <p:tgtEl>
                                          <p:spTgt spid="159">
                                            <p:txEl>
                                              <p:pRg st="2" end="2"/>
                                            </p:txEl>
                                          </p:spTgt>
                                        </p:tgtEl>
                                        <p:attrNameLst>
                                          <p:attrName>style.visibility</p:attrName>
                                        </p:attrNameLst>
                                      </p:cBhvr>
                                      <p:to>
                                        <p:strVal val="visible"/>
                                      </p:to>
                                    </p:set>
                                    <p:animEffect filter="fade" transition="in">
                                      <p:cBhvr additive="repl">
                                        <p:cTn id="140" dur="1000"/>
                                        <p:tgtEl>
                                          <p:spTgt spid="159">
                                            <p:txEl>
                                              <p:pRg st="2" end="2"/>
                                            </p:txEl>
                                          </p:spTgt>
                                        </p:tgtEl>
                                      </p:cBhvr>
                                    </p:animEffect>
                                  </p:childTnLst>
                                </p:cTn>
                              </p:par>
                            </p:childTnLst>
                          </p:cTn>
                        </p:par>
                      </p:childTnLst>
                    </p:cTn>
                  </p:par>
                  <p:par>
                    <p:cTn id="141" fill="hold">
                      <p:stCondLst>
                        <p:cond delay="indefinite"/>
                      </p:stCondLst>
                      <p:childTnLst>
                        <p:par>
                          <p:cTn id="142" fill="hold">
                            <p:stCondLst>
                              <p:cond delay="0"/>
                            </p:stCondLst>
                            <p:childTnLst>
                              <p:par>
                                <p:cTn id="143" nodeType="clickEffect" fill="hold" presetClass="entr" presetID="10">
                                  <p:stCondLst>
                                    <p:cond delay="0"/>
                                  </p:stCondLst>
                                  <p:childTnLst>
                                    <p:set>
                                      <p:cBhvr>
                                        <p:cTn id="144" dur="1" fill="hold">
                                          <p:stCondLst>
                                            <p:cond delay="0"/>
                                          </p:stCondLst>
                                        </p:cTn>
                                        <p:tgtEl>
                                          <p:spTgt spid="159">
                                            <p:txEl>
                                              <p:pRg st="3" end="3"/>
                                            </p:txEl>
                                          </p:spTgt>
                                        </p:tgtEl>
                                        <p:attrNameLst>
                                          <p:attrName>style.visibility</p:attrName>
                                        </p:attrNameLst>
                                      </p:cBhvr>
                                      <p:to>
                                        <p:strVal val="visible"/>
                                      </p:to>
                                    </p:set>
                                    <p:animEffect filter="fade" transition="in">
                                      <p:cBhvr additive="repl">
                                        <p:cTn id="145" dur="1000"/>
                                        <p:tgtEl>
                                          <p:spTgt spid="159">
                                            <p:txEl>
                                              <p:pRg st="3" end="3"/>
                                            </p:txEl>
                                          </p:spTgt>
                                        </p:tgtEl>
                                      </p:cBhvr>
                                    </p:animEffec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0">
                                  <p:stCondLst>
                                    <p:cond delay="0"/>
                                  </p:stCondLst>
                                  <p:childTnLst>
                                    <p:set>
                                      <p:cBhvr>
                                        <p:cTn id="149" dur="1" fill="hold">
                                          <p:stCondLst>
                                            <p:cond delay="0"/>
                                          </p:stCondLst>
                                        </p:cTn>
                                        <p:tgtEl>
                                          <p:spTgt spid="159">
                                            <p:txEl>
                                              <p:pRg st="4" end="4"/>
                                            </p:txEl>
                                          </p:spTgt>
                                        </p:tgtEl>
                                        <p:attrNameLst>
                                          <p:attrName>style.visibility</p:attrName>
                                        </p:attrNameLst>
                                      </p:cBhvr>
                                      <p:to>
                                        <p:strVal val="visible"/>
                                      </p:to>
                                    </p:set>
                                    <p:animEffect filter="fade" transition="in">
                                      <p:cBhvr additive="repl">
                                        <p:cTn id="150" dur="1000"/>
                                        <p:tgtEl>
                                          <p:spTgt spid="159">
                                            <p:txEl>
                                              <p:pRg st="4" end="4"/>
                                            </p:txEl>
                                          </p:spTgt>
                                        </p:tgtEl>
                                      </p:cBhvr>
                                    </p:animEffect>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10">
                                  <p:stCondLst>
                                    <p:cond delay="0"/>
                                  </p:stCondLst>
                                  <p:childTnLst>
                                    <p:set>
                                      <p:cBhvr>
                                        <p:cTn id="154" dur="1" fill="hold">
                                          <p:stCondLst>
                                            <p:cond delay="0"/>
                                          </p:stCondLst>
                                        </p:cTn>
                                        <p:tgtEl>
                                          <p:spTgt spid="159">
                                            <p:txEl>
                                              <p:pRg st="5" end="5"/>
                                            </p:txEl>
                                          </p:spTgt>
                                        </p:tgtEl>
                                        <p:attrNameLst>
                                          <p:attrName>style.visibility</p:attrName>
                                        </p:attrNameLst>
                                      </p:cBhvr>
                                      <p:to>
                                        <p:strVal val="visible"/>
                                      </p:to>
                                    </p:set>
                                    <p:animEffect filter="fade" transition="in">
                                      <p:cBhvr additive="repl">
                                        <p:cTn id="155" dur="1000"/>
                                        <p:tgtEl>
                                          <p:spTgt spid="15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Balance Resource Needs</a:t>
            </a:r>
            <a:endParaRPr b="0" lang="en-IN" sz="5000" strike="noStrike" u="none">
              <a:solidFill>
                <a:srgbClr val="000000"/>
              </a:solidFill>
              <a:effectLst/>
              <a:uFillTx/>
              <a:latin typeface="Arial"/>
            </a:endParaRPr>
          </a:p>
        </p:txBody>
      </p:sp>
      <p:sp>
        <p:nvSpPr>
          <p:cNvPr id="36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Increased resource utilization is one of the major advantages of virtualization.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But too many applications requesting for the same resources may leave those applications contending for inadequate RAM, processor capacity, disk I/O or network bandwidth.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Take stock of your applications and their computing requirements before moving everything to a virtual server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40" dur="indefinite" restart="never" nodeType="tmRoot">
          <p:childTnLst>
            <p:seq>
              <p:cTn id="2441" dur="indefinite" nodeType="mainSeq">
                <p:childTnLst>
                  <p:par>
                    <p:cTn id="2442" fill="hold">
                      <p:stCondLst>
                        <p:cond delay="indefinite"/>
                      </p:stCondLst>
                      <p:childTnLst>
                        <p:par>
                          <p:cTn id="2443" fill="hold">
                            <p:stCondLst>
                              <p:cond delay="0"/>
                            </p:stCondLst>
                            <p:childTnLst>
                              <p:par>
                                <p:cTn id="2444" nodeType="clickEffect" fill="hold" presetClass="entr" presetID="10">
                                  <p:stCondLst>
                                    <p:cond delay="0"/>
                                  </p:stCondLst>
                                  <p:childTnLst>
                                    <p:set>
                                      <p:cBhvr>
                                        <p:cTn id="2445" dur="1" fill="hold">
                                          <p:stCondLst>
                                            <p:cond delay="0"/>
                                          </p:stCondLst>
                                        </p:cTn>
                                        <p:tgtEl>
                                          <p:spTgt spid="362">
                                            <p:txEl>
                                              <p:pRg st="0" end="0"/>
                                            </p:txEl>
                                          </p:spTgt>
                                        </p:tgtEl>
                                        <p:attrNameLst>
                                          <p:attrName>style.visibility</p:attrName>
                                        </p:attrNameLst>
                                      </p:cBhvr>
                                      <p:to>
                                        <p:strVal val="visible"/>
                                      </p:to>
                                    </p:set>
                                    <p:animEffect filter="fade" transition="in">
                                      <p:cBhvr additive="repl">
                                        <p:cTn id="2446" dur="1000"/>
                                        <p:tgtEl>
                                          <p:spTgt spid="362">
                                            <p:txEl>
                                              <p:pRg st="0" end="0"/>
                                            </p:txEl>
                                          </p:spTgt>
                                        </p:tgtEl>
                                      </p:cBhvr>
                                    </p:animEffect>
                                  </p:childTnLst>
                                </p:cTn>
                              </p:par>
                            </p:childTnLst>
                          </p:cTn>
                        </p:par>
                      </p:childTnLst>
                    </p:cTn>
                  </p:par>
                  <p:par>
                    <p:cTn id="2447" fill="hold">
                      <p:stCondLst>
                        <p:cond delay="indefinite"/>
                      </p:stCondLst>
                      <p:childTnLst>
                        <p:par>
                          <p:cTn id="2448" fill="hold">
                            <p:stCondLst>
                              <p:cond delay="0"/>
                            </p:stCondLst>
                            <p:childTnLst>
                              <p:par>
                                <p:cTn id="2449" nodeType="clickEffect" fill="hold" presetClass="entr" presetID="10">
                                  <p:stCondLst>
                                    <p:cond delay="0"/>
                                  </p:stCondLst>
                                  <p:childTnLst>
                                    <p:set>
                                      <p:cBhvr>
                                        <p:cTn id="2450" dur="1" fill="hold">
                                          <p:stCondLst>
                                            <p:cond delay="0"/>
                                          </p:stCondLst>
                                        </p:cTn>
                                        <p:tgtEl>
                                          <p:spTgt spid="362">
                                            <p:txEl>
                                              <p:pRg st="1" end="1"/>
                                            </p:txEl>
                                          </p:spTgt>
                                        </p:tgtEl>
                                        <p:attrNameLst>
                                          <p:attrName>style.visibility</p:attrName>
                                        </p:attrNameLst>
                                      </p:cBhvr>
                                      <p:to>
                                        <p:strVal val="visible"/>
                                      </p:to>
                                    </p:set>
                                    <p:animEffect filter="fade" transition="in">
                                      <p:cBhvr additive="repl">
                                        <p:cTn id="2451" dur="1000"/>
                                        <p:tgtEl>
                                          <p:spTgt spid="362">
                                            <p:txEl>
                                              <p:pRg st="1" end="1"/>
                                            </p:txEl>
                                          </p:spTgt>
                                        </p:tgtEl>
                                      </p:cBhvr>
                                    </p:animEffect>
                                  </p:childTnLst>
                                </p:cTn>
                              </p:par>
                            </p:childTnLst>
                          </p:cTn>
                        </p:par>
                      </p:childTnLst>
                    </p:cTn>
                  </p:par>
                  <p:par>
                    <p:cTn id="2452" fill="hold">
                      <p:stCondLst>
                        <p:cond delay="indefinite"/>
                      </p:stCondLst>
                      <p:childTnLst>
                        <p:par>
                          <p:cTn id="2453" fill="hold">
                            <p:stCondLst>
                              <p:cond delay="0"/>
                            </p:stCondLst>
                            <p:childTnLst>
                              <p:par>
                                <p:cTn id="2454" nodeType="clickEffect" fill="hold" presetClass="entr" presetID="10">
                                  <p:stCondLst>
                                    <p:cond delay="0"/>
                                  </p:stCondLst>
                                  <p:childTnLst>
                                    <p:set>
                                      <p:cBhvr>
                                        <p:cTn id="2455" dur="1" fill="hold">
                                          <p:stCondLst>
                                            <p:cond delay="0"/>
                                          </p:stCondLst>
                                        </p:cTn>
                                        <p:tgtEl>
                                          <p:spTgt spid="362">
                                            <p:txEl>
                                              <p:pRg st="2" end="2"/>
                                            </p:txEl>
                                          </p:spTgt>
                                        </p:tgtEl>
                                        <p:attrNameLst>
                                          <p:attrName>style.visibility</p:attrName>
                                        </p:attrNameLst>
                                      </p:cBhvr>
                                      <p:to>
                                        <p:strVal val="visible"/>
                                      </p:to>
                                    </p:set>
                                    <p:animEffect filter="fade" transition="in">
                                      <p:cBhvr additive="repl">
                                        <p:cTn id="2456" dur="1000"/>
                                        <p:tgtEl>
                                          <p:spTgt spid="36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Do not Overload Physical Servers</a:t>
            </a:r>
            <a:endParaRPr b="0" lang="en-IN" sz="5000" strike="noStrike" u="none">
              <a:solidFill>
                <a:srgbClr val="000000"/>
              </a:solidFill>
              <a:effectLst/>
              <a:uFillTx/>
              <a:latin typeface="Arial"/>
            </a:endParaRPr>
          </a:p>
        </p:txBody>
      </p:sp>
      <p:sp>
        <p:nvSpPr>
          <p:cNvPr id="364" name="PlaceHolder 2"/>
          <p:cNvSpPr>
            <a:spLocks noGrp="1"/>
          </p:cNvSpPr>
          <p:nvPr>
            <p:ph/>
          </p:nvPr>
        </p:nvSpPr>
        <p:spPr>
          <a:xfrm>
            <a:off x="457200" y="1295280"/>
            <a:ext cx="8229240" cy="50288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Getting your virtual assets to function smoothly and jointly is one objective.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They still exist in a physical host server, which also needs periodical maintenance and upgrades.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If you are operating multiple physical hosts, ensure that you distribute your mission critical applications strategically.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So that while taking a single host server down for maintenance, multiple mission critical applications are not down at the same time.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Also keep in mind that virtual servers like physical servers have cyclical resource needs that can spike dramatically when business processes are most demanding, whether it be weekly or once in four months.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57" dur="indefinite" restart="never" nodeType="tmRoot">
          <p:childTnLst>
            <p:seq>
              <p:cTn id="2458" dur="indefinite" nodeType="mainSeq">
                <p:childTnLst>
                  <p:par>
                    <p:cTn id="2459" fill="hold">
                      <p:stCondLst>
                        <p:cond delay="indefinite"/>
                      </p:stCondLst>
                      <p:childTnLst>
                        <p:par>
                          <p:cTn id="2460" fill="hold">
                            <p:stCondLst>
                              <p:cond delay="0"/>
                            </p:stCondLst>
                            <p:childTnLst>
                              <p:par>
                                <p:cTn id="2461" nodeType="clickEffect" fill="hold" presetClass="entr" presetID="10">
                                  <p:stCondLst>
                                    <p:cond delay="0"/>
                                  </p:stCondLst>
                                  <p:childTnLst>
                                    <p:set>
                                      <p:cBhvr>
                                        <p:cTn id="2462" dur="1" fill="hold">
                                          <p:stCondLst>
                                            <p:cond delay="0"/>
                                          </p:stCondLst>
                                        </p:cTn>
                                        <p:tgtEl>
                                          <p:spTgt spid="364">
                                            <p:txEl>
                                              <p:pRg st="0" end="0"/>
                                            </p:txEl>
                                          </p:spTgt>
                                        </p:tgtEl>
                                        <p:attrNameLst>
                                          <p:attrName>style.visibility</p:attrName>
                                        </p:attrNameLst>
                                      </p:cBhvr>
                                      <p:to>
                                        <p:strVal val="visible"/>
                                      </p:to>
                                    </p:set>
                                    <p:animEffect filter="fade" transition="in">
                                      <p:cBhvr additive="repl">
                                        <p:cTn id="2463" dur="1000"/>
                                        <p:tgtEl>
                                          <p:spTgt spid="364">
                                            <p:txEl>
                                              <p:pRg st="0" end="0"/>
                                            </p:txEl>
                                          </p:spTgt>
                                        </p:tgtEl>
                                      </p:cBhvr>
                                    </p:animEffect>
                                  </p:childTnLst>
                                </p:cTn>
                              </p:par>
                            </p:childTnLst>
                          </p:cTn>
                        </p:par>
                      </p:childTnLst>
                    </p:cTn>
                  </p:par>
                  <p:par>
                    <p:cTn id="2464" fill="hold">
                      <p:stCondLst>
                        <p:cond delay="indefinite"/>
                      </p:stCondLst>
                      <p:childTnLst>
                        <p:par>
                          <p:cTn id="2465" fill="hold">
                            <p:stCondLst>
                              <p:cond delay="0"/>
                            </p:stCondLst>
                            <p:childTnLst>
                              <p:par>
                                <p:cTn id="2466" nodeType="clickEffect" fill="hold" presetClass="entr" presetID="10">
                                  <p:stCondLst>
                                    <p:cond delay="0"/>
                                  </p:stCondLst>
                                  <p:childTnLst>
                                    <p:set>
                                      <p:cBhvr>
                                        <p:cTn id="2467" dur="1" fill="hold">
                                          <p:stCondLst>
                                            <p:cond delay="0"/>
                                          </p:stCondLst>
                                        </p:cTn>
                                        <p:tgtEl>
                                          <p:spTgt spid="364">
                                            <p:txEl>
                                              <p:pRg st="1" end="1"/>
                                            </p:txEl>
                                          </p:spTgt>
                                        </p:tgtEl>
                                        <p:attrNameLst>
                                          <p:attrName>style.visibility</p:attrName>
                                        </p:attrNameLst>
                                      </p:cBhvr>
                                      <p:to>
                                        <p:strVal val="visible"/>
                                      </p:to>
                                    </p:set>
                                    <p:animEffect filter="fade" transition="in">
                                      <p:cBhvr additive="repl">
                                        <p:cTn id="2468" dur="1000"/>
                                        <p:tgtEl>
                                          <p:spTgt spid="364">
                                            <p:txEl>
                                              <p:pRg st="1" end="1"/>
                                            </p:txEl>
                                          </p:spTgt>
                                        </p:tgtEl>
                                      </p:cBhvr>
                                    </p:animEffect>
                                  </p:childTnLst>
                                </p:cTn>
                              </p:par>
                            </p:childTnLst>
                          </p:cTn>
                        </p:par>
                      </p:childTnLst>
                    </p:cTn>
                  </p:par>
                  <p:par>
                    <p:cTn id="2469" fill="hold">
                      <p:stCondLst>
                        <p:cond delay="indefinite"/>
                      </p:stCondLst>
                      <p:childTnLst>
                        <p:par>
                          <p:cTn id="2470" fill="hold">
                            <p:stCondLst>
                              <p:cond delay="0"/>
                            </p:stCondLst>
                            <p:childTnLst>
                              <p:par>
                                <p:cTn id="2471" nodeType="clickEffect" fill="hold" presetClass="entr" presetID="10">
                                  <p:stCondLst>
                                    <p:cond delay="0"/>
                                  </p:stCondLst>
                                  <p:childTnLst>
                                    <p:set>
                                      <p:cBhvr>
                                        <p:cTn id="2472" dur="1" fill="hold">
                                          <p:stCondLst>
                                            <p:cond delay="0"/>
                                          </p:stCondLst>
                                        </p:cTn>
                                        <p:tgtEl>
                                          <p:spTgt spid="364">
                                            <p:txEl>
                                              <p:pRg st="2" end="2"/>
                                            </p:txEl>
                                          </p:spTgt>
                                        </p:tgtEl>
                                        <p:attrNameLst>
                                          <p:attrName>style.visibility</p:attrName>
                                        </p:attrNameLst>
                                      </p:cBhvr>
                                      <p:to>
                                        <p:strVal val="visible"/>
                                      </p:to>
                                    </p:set>
                                    <p:animEffect filter="fade" transition="in">
                                      <p:cBhvr additive="repl">
                                        <p:cTn id="2473" dur="1000"/>
                                        <p:tgtEl>
                                          <p:spTgt spid="364">
                                            <p:txEl>
                                              <p:pRg st="2" end="2"/>
                                            </p:txEl>
                                          </p:spTgt>
                                        </p:tgtEl>
                                      </p:cBhvr>
                                    </p:animEffect>
                                  </p:childTnLst>
                                </p:cTn>
                              </p:par>
                            </p:childTnLst>
                          </p:cTn>
                        </p:par>
                      </p:childTnLst>
                    </p:cTn>
                  </p:par>
                  <p:par>
                    <p:cTn id="2474" fill="hold">
                      <p:stCondLst>
                        <p:cond delay="indefinite"/>
                      </p:stCondLst>
                      <p:childTnLst>
                        <p:par>
                          <p:cTn id="2475" fill="hold">
                            <p:stCondLst>
                              <p:cond delay="0"/>
                            </p:stCondLst>
                            <p:childTnLst>
                              <p:par>
                                <p:cTn id="2476" nodeType="clickEffect" fill="hold" presetClass="entr" presetID="10">
                                  <p:stCondLst>
                                    <p:cond delay="0"/>
                                  </p:stCondLst>
                                  <p:childTnLst>
                                    <p:set>
                                      <p:cBhvr>
                                        <p:cTn id="2477" dur="1" fill="hold">
                                          <p:stCondLst>
                                            <p:cond delay="0"/>
                                          </p:stCondLst>
                                        </p:cTn>
                                        <p:tgtEl>
                                          <p:spTgt spid="364">
                                            <p:txEl>
                                              <p:pRg st="3" end="3"/>
                                            </p:txEl>
                                          </p:spTgt>
                                        </p:tgtEl>
                                        <p:attrNameLst>
                                          <p:attrName>style.visibility</p:attrName>
                                        </p:attrNameLst>
                                      </p:cBhvr>
                                      <p:to>
                                        <p:strVal val="visible"/>
                                      </p:to>
                                    </p:set>
                                    <p:animEffect filter="fade" transition="in">
                                      <p:cBhvr additive="repl">
                                        <p:cTn id="2478" dur="1000"/>
                                        <p:tgtEl>
                                          <p:spTgt spid="364">
                                            <p:txEl>
                                              <p:pRg st="3" end="3"/>
                                            </p:txEl>
                                          </p:spTgt>
                                        </p:tgtEl>
                                      </p:cBhvr>
                                    </p:animEffect>
                                  </p:childTnLst>
                                </p:cTn>
                              </p:par>
                            </p:childTnLst>
                          </p:cTn>
                        </p:par>
                      </p:childTnLst>
                    </p:cTn>
                  </p:par>
                  <p:par>
                    <p:cTn id="2479" fill="hold">
                      <p:stCondLst>
                        <p:cond delay="indefinite"/>
                      </p:stCondLst>
                      <p:childTnLst>
                        <p:par>
                          <p:cTn id="2480" fill="hold">
                            <p:stCondLst>
                              <p:cond delay="0"/>
                            </p:stCondLst>
                            <p:childTnLst>
                              <p:par>
                                <p:cTn id="2481" nodeType="clickEffect" fill="hold" presetClass="entr" presetID="10">
                                  <p:stCondLst>
                                    <p:cond delay="0"/>
                                  </p:stCondLst>
                                  <p:childTnLst>
                                    <p:set>
                                      <p:cBhvr>
                                        <p:cTn id="2482" dur="1" fill="hold">
                                          <p:stCondLst>
                                            <p:cond delay="0"/>
                                          </p:stCondLst>
                                        </p:cTn>
                                        <p:tgtEl>
                                          <p:spTgt spid="364">
                                            <p:txEl>
                                              <p:pRg st="4" end="4"/>
                                            </p:txEl>
                                          </p:spTgt>
                                        </p:tgtEl>
                                        <p:attrNameLst>
                                          <p:attrName>style.visibility</p:attrName>
                                        </p:attrNameLst>
                                      </p:cBhvr>
                                      <p:to>
                                        <p:strVal val="visible"/>
                                      </p:to>
                                    </p:set>
                                    <p:animEffect filter="fade" transition="in">
                                      <p:cBhvr additive="repl">
                                        <p:cTn id="2483" dur="1000"/>
                                        <p:tgtEl>
                                          <p:spTgt spid="36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3049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Prevent Virtual Server Sprawl</a:t>
            </a:r>
            <a:endParaRPr b="0" lang="en-IN" sz="5000" strike="noStrike" u="none">
              <a:solidFill>
                <a:srgbClr val="000000"/>
              </a:solidFill>
              <a:effectLst/>
              <a:uFillTx/>
              <a:latin typeface="Arial"/>
            </a:endParaRPr>
          </a:p>
        </p:txBody>
      </p:sp>
      <p:sp>
        <p:nvSpPr>
          <p:cNvPr id="366" name="PlaceHolder 2"/>
          <p:cNvSpPr>
            <a:spLocks noGrp="1"/>
          </p:cNvSpPr>
          <p:nvPr>
            <p:ph/>
          </p:nvPr>
        </p:nvSpPr>
        <p:spPr>
          <a:xfrm>
            <a:off x="457200" y="167652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Scalability is one of virtualization’s major strengths, but if managed badly can wreak chaos.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New virtual machines can be created so simply and rapidly, that it can feel like a free and limitless resource.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They can quickly hit the highest capacity of your physical hosts and turn server administration into a complicated chaos when too numerous virtual servers are added.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Found standard practices and requirements to justify and control the design of new virtual servers.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84" dur="indefinite" restart="never" nodeType="tmRoot">
          <p:childTnLst>
            <p:seq>
              <p:cTn id="2485" dur="indefinite" nodeType="mainSeq">
                <p:childTnLst>
                  <p:par>
                    <p:cTn id="2486" fill="hold">
                      <p:stCondLst>
                        <p:cond delay="indefinite"/>
                      </p:stCondLst>
                      <p:childTnLst>
                        <p:par>
                          <p:cTn id="2487" fill="hold">
                            <p:stCondLst>
                              <p:cond delay="0"/>
                            </p:stCondLst>
                            <p:childTnLst>
                              <p:par>
                                <p:cTn id="2488" nodeType="clickEffect" fill="hold" presetClass="entr" presetID="10">
                                  <p:stCondLst>
                                    <p:cond delay="0"/>
                                  </p:stCondLst>
                                  <p:childTnLst>
                                    <p:set>
                                      <p:cBhvr>
                                        <p:cTn id="2489" dur="1" fill="hold">
                                          <p:stCondLst>
                                            <p:cond delay="0"/>
                                          </p:stCondLst>
                                        </p:cTn>
                                        <p:tgtEl>
                                          <p:spTgt spid="366">
                                            <p:txEl>
                                              <p:pRg st="0" end="0"/>
                                            </p:txEl>
                                          </p:spTgt>
                                        </p:tgtEl>
                                        <p:attrNameLst>
                                          <p:attrName>style.visibility</p:attrName>
                                        </p:attrNameLst>
                                      </p:cBhvr>
                                      <p:to>
                                        <p:strVal val="visible"/>
                                      </p:to>
                                    </p:set>
                                    <p:animEffect filter="fade" transition="in">
                                      <p:cBhvr additive="repl">
                                        <p:cTn id="2490" dur="1000"/>
                                        <p:tgtEl>
                                          <p:spTgt spid="366">
                                            <p:txEl>
                                              <p:pRg st="0" end="0"/>
                                            </p:txEl>
                                          </p:spTgt>
                                        </p:tgtEl>
                                      </p:cBhvr>
                                    </p:animEffect>
                                  </p:childTnLst>
                                </p:cTn>
                              </p:par>
                            </p:childTnLst>
                          </p:cTn>
                        </p:par>
                      </p:childTnLst>
                    </p:cTn>
                  </p:par>
                  <p:par>
                    <p:cTn id="2491" fill="hold">
                      <p:stCondLst>
                        <p:cond delay="indefinite"/>
                      </p:stCondLst>
                      <p:childTnLst>
                        <p:par>
                          <p:cTn id="2492" fill="hold">
                            <p:stCondLst>
                              <p:cond delay="0"/>
                            </p:stCondLst>
                            <p:childTnLst>
                              <p:par>
                                <p:cTn id="2493" nodeType="clickEffect" fill="hold" presetClass="entr" presetID="10">
                                  <p:stCondLst>
                                    <p:cond delay="0"/>
                                  </p:stCondLst>
                                  <p:childTnLst>
                                    <p:set>
                                      <p:cBhvr>
                                        <p:cTn id="2494" dur="1" fill="hold">
                                          <p:stCondLst>
                                            <p:cond delay="0"/>
                                          </p:stCondLst>
                                        </p:cTn>
                                        <p:tgtEl>
                                          <p:spTgt spid="366">
                                            <p:txEl>
                                              <p:pRg st="1" end="1"/>
                                            </p:txEl>
                                          </p:spTgt>
                                        </p:tgtEl>
                                        <p:attrNameLst>
                                          <p:attrName>style.visibility</p:attrName>
                                        </p:attrNameLst>
                                      </p:cBhvr>
                                      <p:to>
                                        <p:strVal val="visible"/>
                                      </p:to>
                                    </p:set>
                                    <p:animEffect filter="fade" transition="in">
                                      <p:cBhvr additive="repl">
                                        <p:cTn id="2495" dur="1000"/>
                                        <p:tgtEl>
                                          <p:spTgt spid="366">
                                            <p:txEl>
                                              <p:pRg st="1" end="1"/>
                                            </p:txEl>
                                          </p:spTgt>
                                        </p:tgtEl>
                                      </p:cBhvr>
                                    </p:animEffect>
                                  </p:childTnLst>
                                </p:cTn>
                              </p:par>
                            </p:childTnLst>
                          </p:cTn>
                        </p:par>
                      </p:childTnLst>
                    </p:cTn>
                  </p:par>
                  <p:par>
                    <p:cTn id="2496" fill="hold">
                      <p:stCondLst>
                        <p:cond delay="indefinite"/>
                      </p:stCondLst>
                      <p:childTnLst>
                        <p:par>
                          <p:cTn id="2497" fill="hold">
                            <p:stCondLst>
                              <p:cond delay="0"/>
                            </p:stCondLst>
                            <p:childTnLst>
                              <p:par>
                                <p:cTn id="2498" nodeType="clickEffect" fill="hold" presetClass="entr" presetID="10">
                                  <p:stCondLst>
                                    <p:cond delay="0"/>
                                  </p:stCondLst>
                                  <p:childTnLst>
                                    <p:set>
                                      <p:cBhvr>
                                        <p:cTn id="2499" dur="1" fill="hold">
                                          <p:stCondLst>
                                            <p:cond delay="0"/>
                                          </p:stCondLst>
                                        </p:cTn>
                                        <p:tgtEl>
                                          <p:spTgt spid="366">
                                            <p:txEl>
                                              <p:pRg st="2" end="2"/>
                                            </p:txEl>
                                          </p:spTgt>
                                        </p:tgtEl>
                                        <p:attrNameLst>
                                          <p:attrName>style.visibility</p:attrName>
                                        </p:attrNameLst>
                                      </p:cBhvr>
                                      <p:to>
                                        <p:strVal val="visible"/>
                                      </p:to>
                                    </p:set>
                                    <p:animEffect filter="fade" transition="in">
                                      <p:cBhvr additive="repl">
                                        <p:cTn id="2500" dur="1000"/>
                                        <p:tgtEl>
                                          <p:spTgt spid="366">
                                            <p:txEl>
                                              <p:pRg st="2" end="2"/>
                                            </p:txEl>
                                          </p:spTgt>
                                        </p:tgtEl>
                                      </p:cBhvr>
                                    </p:animEffect>
                                  </p:childTnLst>
                                </p:cTn>
                              </p:par>
                            </p:childTnLst>
                          </p:cTn>
                        </p:par>
                      </p:childTnLst>
                    </p:cTn>
                  </p:par>
                  <p:par>
                    <p:cTn id="2501" fill="hold">
                      <p:stCondLst>
                        <p:cond delay="indefinite"/>
                      </p:stCondLst>
                      <p:childTnLst>
                        <p:par>
                          <p:cTn id="2502" fill="hold">
                            <p:stCondLst>
                              <p:cond delay="0"/>
                            </p:stCondLst>
                            <p:childTnLst>
                              <p:par>
                                <p:cTn id="2503" nodeType="clickEffect" fill="hold" presetClass="entr" presetID="10">
                                  <p:stCondLst>
                                    <p:cond delay="0"/>
                                  </p:stCondLst>
                                  <p:childTnLst>
                                    <p:set>
                                      <p:cBhvr>
                                        <p:cTn id="2504" dur="1" fill="hold">
                                          <p:stCondLst>
                                            <p:cond delay="0"/>
                                          </p:stCondLst>
                                        </p:cTn>
                                        <p:tgtEl>
                                          <p:spTgt spid="366">
                                            <p:txEl>
                                              <p:pRg st="3" end="3"/>
                                            </p:txEl>
                                          </p:spTgt>
                                        </p:tgtEl>
                                        <p:attrNameLst>
                                          <p:attrName>style.visibility</p:attrName>
                                        </p:attrNameLst>
                                      </p:cBhvr>
                                      <p:to>
                                        <p:strVal val="visible"/>
                                      </p:to>
                                    </p:set>
                                    <p:animEffect filter="fade" transition="in">
                                      <p:cBhvr additive="repl">
                                        <p:cTn id="2505" dur="1000"/>
                                        <p:tgtEl>
                                          <p:spTgt spid="36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Pitfalls of Virtualization: Adoption and Strategies</a:t>
            </a:r>
            <a:endParaRPr b="0" lang="en-IN" sz="5000" strike="noStrike" u="none">
              <a:solidFill>
                <a:srgbClr val="000000"/>
              </a:solidFill>
              <a:effectLst/>
              <a:uFillTx/>
              <a:latin typeface="Arial"/>
            </a:endParaRPr>
          </a:p>
        </p:txBody>
      </p:sp>
      <p:sp>
        <p:nvSpPr>
          <p:cNvPr id="368"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Introduction of virtualization has brought additional complexity into compliance and security efforts.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understanding and management is the key for achieving security and realizing the benefits of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title"/>
          </p:nvPr>
        </p:nvSpPr>
        <p:spPr>
          <a:xfrm>
            <a:off x="457200" y="22860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Pitfalls of Virtualization Adoption and Strategies</a:t>
            </a:r>
            <a:endParaRPr b="0" lang="en-IN" sz="5000" strike="noStrike" u="none">
              <a:solidFill>
                <a:srgbClr val="000000"/>
              </a:solidFill>
              <a:effectLst/>
              <a:uFillTx/>
              <a:latin typeface="Arial"/>
            </a:endParaRPr>
          </a:p>
        </p:txBody>
      </p:sp>
      <p:sp>
        <p:nvSpPr>
          <p:cNvPr id="370" name="PlaceHolder 2"/>
          <p:cNvSpPr>
            <a:spLocks noGrp="1"/>
          </p:cNvSpPr>
          <p:nvPr>
            <p:ph/>
          </p:nvPr>
        </p:nvSpPr>
        <p:spPr>
          <a:xfrm>
            <a:off x="228600" y="1600200"/>
            <a:ext cx="8686440" cy="51051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Religious battles: Choosing platforms based on requirements and standards that can be created.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Procurement and business changes: As a first step, adopt and train the business people only by using resources such as memory, CPU, network and storage. Do not use by server. Then virtualize it. Offer the business people by saying, ‘I can get you a physical server and storage for few thousands of rupees with a 3 or more year lease or I can get you virtual assets that we can bill month by month based on utilization and scale up or down depending on when you need to scale up or down’.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p:nvPr>
        </p:nvSpPr>
        <p:spPr>
          <a:xfrm>
            <a:off x="457200" y="1523880"/>
            <a:ext cx="8457840" cy="487656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Myopic virtualization strategy: Virtualization begins in server consolidation. Server, desktop, application, presentation and management are the five facets of virtualization.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Physical cost recovery models: Practice real numbers and resource-based cost recovery. Practice a base building block as a cost unit and drive from that point.</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Physical asset-based security: Virtualization unlocks some new security challenges. At the same time, it also provides solution to some challenges.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Over-virtualization: Virtualizing everything is wrong. It is not everything must be virtualized. Virtualization is not a shiny gunshot. Virtualization is attached with a great ecosystem, appropriate operational processes and organization itself.</a:t>
            </a:r>
            <a:endParaRPr b="0" lang="en-IN" sz="2600" strike="noStrike" u="none">
              <a:solidFill>
                <a:srgbClr val="000000"/>
              </a:solidFill>
              <a:effectLst/>
              <a:uFillTx/>
              <a:latin typeface="Arial"/>
            </a:endParaRPr>
          </a:p>
          <a:p>
            <a:pPr marL="274320" indent="-129240">
              <a:lnSpc>
                <a:spcPct val="100000"/>
              </a:lnSpc>
              <a:spcBef>
                <a:spcPts val="482"/>
              </a:spcBef>
              <a:buNone/>
              <a:tabLst>
                <a:tab algn="l" pos="0"/>
              </a:tabLst>
            </a:pPr>
            <a:endParaRPr b="0" lang="en-IN" sz="2600" strike="noStrike" u="none">
              <a:solidFill>
                <a:srgbClr val="000000"/>
              </a:solidFill>
              <a:effectLst/>
              <a:uFillTx/>
              <a:latin typeface="Arial"/>
            </a:endParaRPr>
          </a:p>
        </p:txBody>
      </p:sp>
      <p:sp>
        <p:nvSpPr>
          <p:cNvPr id="372" name="PlaceHolder 2"/>
          <p:cNvSpPr>
            <a:spLocks noGrp="1"/>
          </p:cNvSpPr>
          <p:nvPr>
            <p:ph type="title"/>
          </p:nvPr>
        </p:nvSpPr>
        <p:spPr>
          <a:xfrm>
            <a:off x="457200" y="22860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Pitfalls of Virtualization Adoption and Strategies (2)</a:t>
            </a:r>
            <a:endParaRPr b="0" lang="en-IN" sz="5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06" dur="indefinite" restart="never" nodeType="tmRoot">
          <p:childTnLst>
            <p:seq>
              <p:cTn id="2507" dur="indefinite" nodeType="mainSeq">
                <p:childTnLst>
                  <p:par>
                    <p:cTn id="2508" fill="hold">
                      <p:stCondLst>
                        <p:cond delay="indefinite"/>
                      </p:stCondLst>
                      <p:childTnLst>
                        <p:par>
                          <p:cTn id="2509" fill="hold">
                            <p:stCondLst>
                              <p:cond delay="0"/>
                            </p:stCondLst>
                            <p:childTnLst>
                              <p:par>
                                <p:cTn id="2510" nodeType="clickEffect" fill="hold" presetClass="entr" presetID="10">
                                  <p:stCondLst>
                                    <p:cond delay="0"/>
                                  </p:stCondLst>
                                  <p:childTnLst>
                                    <p:set>
                                      <p:cBhvr>
                                        <p:cTn id="2511" dur="1" fill="hold">
                                          <p:stCondLst>
                                            <p:cond delay="0"/>
                                          </p:stCondLst>
                                        </p:cTn>
                                        <p:tgtEl>
                                          <p:spTgt spid="371">
                                            <p:txEl>
                                              <p:pRg st="0" end="0"/>
                                            </p:txEl>
                                          </p:spTgt>
                                        </p:tgtEl>
                                        <p:attrNameLst>
                                          <p:attrName>style.visibility</p:attrName>
                                        </p:attrNameLst>
                                      </p:cBhvr>
                                      <p:to>
                                        <p:strVal val="visible"/>
                                      </p:to>
                                    </p:set>
                                    <p:animEffect filter="fade" transition="in">
                                      <p:cBhvr additive="repl">
                                        <p:cTn id="2512" dur="1000"/>
                                        <p:tgtEl>
                                          <p:spTgt spid="371">
                                            <p:txEl>
                                              <p:pRg st="0" end="0"/>
                                            </p:txEl>
                                          </p:spTgt>
                                        </p:tgtEl>
                                      </p:cBhvr>
                                    </p:animEffect>
                                  </p:childTnLst>
                                </p:cTn>
                              </p:par>
                            </p:childTnLst>
                          </p:cTn>
                        </p:par>
                      </p:childTnLst>
                    </p:cTn>
                  </p:par>
                  <p:par>
                    <p:cTn id="2513" fill="hold">
                      <p:stCondLst>
                        <p:cond delay="indefinite"/>
                      </p:stCondLst>
                      <p:childTnLst>
                        <p:par>
                          <p:cTn id="2514" fill="hold">
                            <p:stCondLst>
                              <p:cond delay="0"/>
                            </p:stCondLst>
                            <p:childTnLst>
                              <p:par>
                                <p:cTn id="2515" nodeType="clickEffect" fill="hold" presetClass="entr" presetID="10">
                                  <p:stCondLst>
                                    <p:cond delay="0"/>
                                  </p:stCondLst>
                                  <p:childTnLst>
                                    <p:set>
                                      <p:cBhvr>
                                        <p:cTn id="2516" dur="1" fill="hold">
                                          <p:stCondLst>
                                            <p:cond delay="0"/>
                                          </p:stCondLst>
                                        </p:cTn>
                                        <p:tgtEl>
                                          <p:spTgt spid="371">
                                            <p:txEl>
                                              <p:pRg st="1" end="1"/>
                                            </p:txEl>
                                          </p:spTgt>
                                        </p:tgtEl>
                                        <p:attrNameLst>
                                          <p:attrName>style.visibility</p:attrName>
                                        </p:attrNameLst>
                                      </p:cBhvr>
                                      <p:to>
                                        <p:strVal val="visible"/>
                                      </p:to>
                                    </p:set>
                                    <p:animEffect filter="fade" transition="in">
                                      <p:cBhvr additive="repl">
                                        <p:cTn id="2517" dur="1000"/>
                                        <p:tgtEl>
                                          <p:spTgt spid="371">
                                            <p:txEl>
                                              <p:pRg st="1" end="1"/>
                                            </p:txEl>
                                          </p:spTgt>
                                        </p:tgtEl>
                                      </p:cBhvr>
                                    </p:animEffect>
                                  </p:childTnLst>
                                </p:cTn>
                              </p:par>
                            </p:childTnLst>
                          </p:cTn>
                        </p:par>
                      </p:childTnLst>
                    </p:cTn>
                  </p:par>
                  <p:par>
                    <p:cTn id="2518" fill="hold">
                      <p:stCondLst>
                        <p:cond delay="indefinite"/>
                      </p:stCondLst>
                      <p:childTnLst>
                        <p:par>
                          <p:cTn id="2519" fill="hold">
                            <p:stCondLst>
                              <p:cond delay="0"/>
                            </p:stCondLst>
                            <p:childTnLst>
                              <p:par>
                                <p:cTn id="2520" nodeType="clickEffect" fill="hold" presetClass="entr" presetID="10">
                                  <p:stCondLst>
                                    <p:cond delay="0"/>
                                  </p:stCondLst>
                                  <p:childTnLst>
                                    <p:set>
                                      <p:cBhvr>
                                        <p:cTn id="2521" dur="1" fill="hold">
                                          <p:stCondLst>
                                            <p:cond delay="0"/>
                                          </p:stCondLst>
                                        </p:cTn>
                                        <p:tgtEl>
                                          <p:spTgt spid="371">
                                            <p:txEl>
                                              <p:pRg st="2" end="2"/>
                                            </p:txEl>
                                          </p:spTgt>
                                        </p:tgtEl>
                                        <p:attrNameLst>
                                          <p:attrName>style.visibility</p:attrName>
                                        </p:attrNameLst>
                                      </p:cBhvr>
                                      <p:to>
                                        <p:strVal val="visible"/>
                                      </p:to>
                                    </p:set>
                                    <p:animEffect filter="fade" transition="in">
                                      <p:cBhvr additive="repl">
                                        <p:cTn id="2522" dur="1000"/>
                                        <p:tgtEl>
                                          <p:spTgt spid="371">
                                            <p:txEl>
                                              <p:pRg st="2" end="2"/>
                                            </p:txEl>
                                          </p:spTgt>
                                        </p:tgtEl>
                                      </p:cBhvr>
                                    </p:animEffect>
                                  </p:childTnLst>
                                </p:cTn>
                              </p:par>
                            </p:childTnLst>
                          </p:cTn>
                        </p:par>
                      </p:childTnLst>
                    </p:cTn>
                  </p:par>
                  <p:par>
                    <p:cTn id="2523" fill="hold">
                      <p:stCondLst>
                        <p:cond delay="indefinite"/>
                      </p:stCondLst>
                      <p:childTnLst>
                        <p:par>
                          <p:cTn id="2524" fill="hold">
                            <p:stCondLst>
                              <p:cond delay="0"/>
                            </p:stCondLst>
                            <p:childTnLst>
                              <p:par>
                                <p:cTn id="2525" nodeType="clickEffect" fill="hold" presetClass="entr" presetID="10">
                                  <p:stCondLst>
                                    <p:cond delay="0"/>
                                  </p:stCondLst>
                                  <p:childTnLst>
                                    <p:set>
                                      <p:cBhvr>
                                        <p:cTn id="2526" dur="1" fill="hold">
                                          <p:stCondLst>
                                            <p:cond delay="0"/>
                                          </p:stCondLst>
                                        </p:cTn>
                                        <p:tgtEl>
                                          <p:spTgt spid="371">
                                            <p:txEl>
                                              <p:pRg st="3" end="3"/>
                                            </p:txEl>
                                          </p:spTgt>
                                        </p:tgtEl>
                                        <p:attrNameLst>
                                          <p:attrName>style.visibility</p:attrName>
                                        </p:attrNameLst>
                                      </p:cBhvr>
                                      <p:to>
                                        <p:strVal val="visible"/>
                                      </p:to>
                                    </p:set>
                                    <p:animEffect filter="fade" transition="in">
                                      <p:cBhvr additive="repl">
                                        <p:cTn id="2527" dur="1000"/>
                                        <p:tgtEl>
                                          <p:spTgt spid="371">
                                            <p:txEl>
                                              <p:pRg st="3" end="3"/>
                                            </p:txEl>
                                          </p:spTgt>
                                        </p:tgtEl>
                                      </p:cBhvr>
                                    </p:animEffect>
                                  </p:childTnLst>
                                </p:cTn>
                              </p:par>
                            </p:childTnLst>
                          </p:cTn>
                        </p:par>
                      </p:childTnLst>
                    </p:cTn>
                  </p:par>
                  <p:par>
                    <p:cTn id="2528" fill="hold">
                      <p:stCondLst>
                        <p:cond delay="indefinite"/>
                      </p:stCondLst>
                      <p:childTnLst>
                        <p:par>
                          <p:cTn id="2529" fill="hold">
                            <p:stCondLst>
                              <p:cond delay="0"/>
                            </p:stCondLst>
                            <p:childTnLst>
                              <p:par>
                                <p:cTn id="2530" nodeType="clickEffect" fill="hold" presetClass="entr" presetID="10">
                                  <p:stCondLst>
                                    <p:cond delay="0"/>
                                  </p:stCondLst>
                                  <p:childTnLst>
                                    <p:set>
                                      <p:cBhvr>
                                        <p:cTn id="2531" dur="1" fill="hold">
                                          <p:stCondLst>
                                            <p:cond delay="0"/>
                                          </p:stCondLst>
                                        </p:cTn>
                                        <p:tgtEl>
                                          <p:spTgt spid="371">
                                            <p:txEl>
                                              <p:pRg st="4" end="4"/>
                                            </p:txEl>
                                          </p:spTgt>
                                        </p:tgtEl>
                                        <p:attrNameLst>
                                          <p:attrName>style.visibility</p:attrName>
                                        </p:attrNameLst>
                                      </p:cBhvr>
                                      <p:to>
                                        <p:strVal val="visible"/>
                                      </p:to>
                                    </p:set>
                                    <p:animEffect filter="fade" transition="in">
                                      <p:cBhvr additive="repl">
                                        <p:cTn id="2532" dur="1000"/>
                                        <p:tgtEl>
                                          <p:spTgt spid="37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95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Pitfalls in Server Virtualization</a:t>
            </a:r>
            <a:endParaRPr b="0" lang="en-IN" sz="5000" strike="noStrike" u="none">
              <a:solidFill>
                <a:srgbClr val="000000"/>
              </a:solidFill>
              <a:effectLst/>
              <a:uFillTx/>
              <a:latin typeface="Arial"/>
            </a:endParaRPr>
          </a:p>
        </p:txBody>
      </p:sp>
      <p:sp>
        <p:nvSpPr>
          <p:cNvPr id="374" name="PlaceHolder 2"/>
          <p:cNvSpPr>
            <a:spLocks noGrp="1"/>
          </p:cNvSpPr>
          <p:nvPr>
            <p:ph/>
          </p:nvPr>
        </p:nvSpPr>
        <p:spPr>
          <a:xfrm>
            <a:off x="505080" y="1447920"/>
            <a:ext cx="8610120" cy="438876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Everyone speaking about virtualization and server consolidation nowadays and many companies are taking action, with large enterprises in the top.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Server consolidation over virtualization is a recognized way to save money in numerous ways such as a smaller amount of hardware, lesser power consumption, less floor space, etc.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Apart from server virtualization to obtain significant economic and performance benefits, there are data centre virtualization, application virtualization and desktop virtualization.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No doubt, virtualization is the future of computing, since it decouples computing operating systems and applications from the hardware, offering massive flexibility and agility to an enterprise’s computing system.</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33" dur="indefinite" restart="never" nodeType="tmRoot">
          <p:childTnLst>
            <p:seq>
              <p:cTn id="2534" dur="indefinite" nodeType="mainSeq">
                <p:childTnLst>
                  <p:par>
                    <p:cTn id="2535" fill="hold">
                      <p:stCondLst>
                        <p:cond delay="indefinite"/>
                      </p:stCondLst>
                      <p:childTnLst>
                        <p:par>
                          <p:cTn id="2536" fill="hold">
                            <p:stCondLst>
                              <p:cond delay="0"/>
                            </p:stCondLst>
                            <p:childTnLst>
                              <p:par>
                                <p:cTn id="2537" nodeType="clickEffect" fill="hold" presetClass="entr" presetID="10">
                                  <p:stCondLst>
                                    <p:cond delay="0"/>
                                  </p:stCondLst>
                                  <p:childTnLst>
                                    <p:set>
                                      <p:cBhvr>
                                        <p:cTn id="2538" dur="1" fill="hold">
                                          <p:stCondLst>
                                            <p:cond delay="0"/>
                                          </p:stCondLst>
                                        </p:cTn>
                                        <p:tgtEl>
                                          <p:spTgt spid="374">
                                            <p:txEl>
                                              <p:pRg st="0" end="0"/>
                                            </p:txEl>
                                          </p:spTgt>
                                        </p:tgtEl>
                                        <p:attrNameLst>
                                          <p:attrName>style.visibility</p:attrName>
                                        </p:attrNameLst>
                                      </p:cBhvr>
                                      <p:to>
                                        <p:strVal val="visible"/>
                                      </p:to>
                                    </p:set>
                                    <p:animEffect filter="fade" transition="in">
                                      <p:cBhvr additive="repl">
                                        <p:cTn id="2539" dur="1000"/>
                                        <p:tgtEl>
                                          <p:spTgt spid="374">
                                            <p:txEl>
                                              <p:pRg st="0" end="0"/>
                                            </p:txEl>
                                          </p:spTgt>
                                        </p:tgtEl>
                                      </p:cBhvr>
                                    </p:animEffect>
                                  </p:childTnLst>
                                </p:cTn>
                              </p:par>
                            </p:childTnLst>
                          </p:cTn>
                        </p:par>
                      </p:childTnLst>
                    </p:cTn>
                  </p:par>
                  <p:par>
                    <p:cTn id="2540" fill="hold">
                      <p:stCondLst>
                        <p:cond delay="indefinite"/>
                      </p:stCondLst>
                      <p:childTnLst>
                        <p:par>
                          <p:cTn id="2541" fill="hold">
                            <p:stCondLst>
                              <p:cond delay="0"/>
                            </p:stCondLst>
                            <p:childTnLst>
                              <p:par>
                                <p:cTn id="2542" nodeType="clickEffect" fill="hold" presetClass="entr" presetID="10">
                                  <p:stCondLst>
                                    <p:cond delay="0"/>
                                  </p:stCondLst>
                                  <p:childTnLst>
                                    <p:set>
                                      <p:cBhvr>
                                        <p:cTn id="2543" dur="1" fill="hold">
                                          <p:stCondLst>
                                            <p:cond delay="0"/>
                                          </p:stCondLst>
                                        </p:cTn>
                                        <p:tgtEl>
                                          <p:spTgt spid="374">
                                            <p:txEl>
                                              <p:pRg st="1" end="1"/>
                                            </p:txEl>
                                          </p:spTgt>
                                        </p:tgtEl>
                                        <p:attrNameLst>
                                          <p:attrName>style.visibility</p:attrName>
                                        </p:attrNameLst>
                                      </p:cBhvr>
                                      <p:to>
                                        <p:strVal val="visible"/>
                                      </p:to>
                                    </p:set>
                                    <p:animEffect filter="fade" transition="in">
                                      <p:cBhvr additive="repl">
                                        <p:cTn id="2544" dur="1000"/>
                                        <p:tgtEl>
                                          <p:spTgt spid="374">
                                            <p:txEl>
                                              <p:pRg st="1" end="1"/>
                                            </p:txEl>
                                          </p:spTgt>
                                        </p:tgtEl>
                                      </p:cBhvr>
                                    </p:animEffect>
                                  </p:childTnLst>
                                </p:cTn>
                              </p:par>
                            </p:childTnLst>
                          </p:cTn>
                        </p:par>
                      </p:childTnLst>
                    </p:cTn>
                  </p:par>
                  <p:par>
                    <p:cTn id="2545" fill="hold">
                      <p:stCondLst>
                        <p:cond delay="indefinite"/>
                      </p:stCondLst>
                      <p:childTnLst>
                        <p:par>
                          <p:cTn id="2546" fill="hold">
                            <p:stCondLst>
                              <p:cond delay="0"/>
                            </p:stCondLst>
                            <p:childTnLst>
                              <p:par>
                                <p:cTn id="2547" nodeType="clickEffect" fill="hold" presetClass="entr" presetID="10">
                                  <p:stCondLst>
                                    <p:cond delay="0"/>
                                  </p:stCondLst>
                                  <p:childTnLst>
                                    <p:set>
                                      <p:cBhvr>
                                        <p:cTn id="2548" dur="1" fill="hold">
                                          <p:stCondLst>
                                            <p:cond delay="0"/>
                                          </p:stCondLst>
                                        </p:cTn>
                                        <p:tgtEl>
                                          <p:spTgt spid="374">
                                            <p:txEl>
                                              <p:pRg st="2" end="2"/>
                                            </p:txEl>
                                          </p:spTgt>
                                        </p:tgtEl>
                                        <p:attrNameLst>
                                          <p:attrName>style.visibility</p:attrName>
                                        </p:attrNameLst>
                                      </p:cBhvr>
                                      <p:to>
                                        <p:strVal val="visible"/>
                                      </p:to>
                                    </p:set>
                                    <p:animEffect filter="fade" transition="in">
                                      <p:cBhvr additive="repl">
                                        <p:cTn id="2549" dur="1000"/>
                                        <p:tgtEl>
                                          <p:spTgt spid="374">
                                            <p:txEl>
                                              <p:pRg st="2" end="2"/>
                                            </p:txEl>
                                          </p:spTgt>
                                        </p:tgtEl>
                                      </p:cBhvr>
                                    </p:animEffect>
                                  </p:childTnLst>
                                </p:cTn>
                              </p:par>
                            </p:childTnLst>
                          </p:cTn>
                        </p:par>
                      </p:childTnLst>
                    </p:cTn>
                  </p:par>
                  <p:par>
                    <p:cTn id="2550" fill="hold">
                      <p:stCondLst>
                        <p:cond delay="indefinite"/>
                      </p:stCondLst>
                      <p:childTnLst>
                        <p:par>
                          <p:cTn id="2551" fill="hold">
                            <p:stCondLst>
                              <p:cond delay="0"/>
                            </p:stCondLst>
                            <p:childTnLst>
                              <p:par>
                                <p:cTn id="2552" nodeType="clickEffect" fill="hold" presetClass="entr" presetID="10">
                                  <p:stCondLst>
                                    <p:cond delay="0"/>
                                  </p:stCondLst>
                                  <p:childTnLst>
                                    <p:set>
                                      <p:cBhvr>
                                        <p:cTn id="2553" dur="1" fill="hold">
                                          <p:stCondLst>
                                            <p:cond delay="0"/>
                                          </p:stCondLst>
                                        </p:cTn>
                                        <p:tgtEl>
                                          <p:spTgt spid="374">
                                            <p:txEl>
                                              <p:pRg st="3" end="3"/>
                                            </p:txEl>
                                          </p:spTgt>
                                        </p:tgtEl>
                                        <p:attrNameLst>
                                          <p:attrName>style.visibility</p:attrName>
                                        </p:attrNameLst>
                                      </p:cBhvr>
                                      <p:to>
                                        <p:strVal val="visible"/>
                                      </p:to>
                                    </p:set>
                                    <p:animEffect filter="fade" transition="in">
                                      <p:cBhvr additive="repl">
                                        <p:cTn id="2554" dur="1000"/>
                                        <p:tgtEl>
                                          <p:spTgt spid="37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title"/>
          </p:nvPr>
        </p:nvSpPr>
        <p:spPr>
          <a:xfrm>
            <a:off x="380880" y="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Pitfalls in Server Virtualization (1)</a:t>
            </a:r>
            <a:endParaRPr b="0" lang="en-IN" sz="5000" strike="noStrike" u="none">
              <a:solidFill>
                <a:srgbClr val="000000"/>
              </a:solidFill>
              <a:effectLst/>
              <a:uFillTx/>
              <a:latin typeface="Arial"/>
            </a:endParaRPr>
          </a:p>
        </p:txBody>
      </p:sp>
      <p:sp>
        <p:nvSpPr>
          <p:cNvPr id="376" name="PlaceHolder 2"/>
          <p:cNvSpPr>
            <a:spLocks noGrp="1"/>
          </p:cNvSpPr>
          <p:nvPr>
            <p:ph/>
          </p:nvPr>
        </p:nvSpPr>
        <p:spPr>
          <a:xfrm>
            <a:off x="457200" y="1371600"/>
            <a:ext cx="8229240" cy="495252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Poor preparation: Any virtualization project is almost the first step towards a completely virtualized network that is going to be much different than the tried and tested hardware-centric system. Adding virtual OS to boost computing power may create problems.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Insufficient server capacity: Virtualization does not increase the computing resources, but only the usage. Substantial processing power, input/output capacity, memory and disk capacity needed when multiple operating systems are virtualized.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Mismatched servers: When multiple servers are virtualized which uses different chip technologies (Intel and AMD), there will be various problems while migrating VMs between them. It is recommended to standardize servers on a single chip technology.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55" dur="indefinite" restart="never" nodeType="tmRoot">
          <p:childTnLst>
            <p:seq>
              <p:cTn id="2556" dur="indefinite" nodeType="mainSeq">
                <p:childTnLst>
                  <p:par>
                    <p:cTn id="2557" fill="hold">
                      <p:stCondLst>
                        <p:cond delay="indefinite"/>
                      </p:stCondLst>
                      <p:childTnLst>
                        <p:par>
                          <p:cTn id="2558" fill="hold">
                            <p:stCondLst>
                              <p:cond delay="0"/>
                            </p:stCondLst>
                            <p:childTnLst>
                              <p:par>
                                <p:cTn id="2559" nodeType="clickEffect" fill="hold" presetClass="entr" presetID="10">
                                  <p:stCondLst>
                                    <p:cond delay="0"/>
                                  </p:stCondLst>
                                  <p:childTnLst>
                                    <p:set>
                                      <p:cBhvr>
                                        <p:cTn id="2560" dur="1" fill="hold">
                                          <p:stCondLst>
                                            <p:cond delay="0"/>
                                          </p:stCondLst>
                                        </p:cTn>
                                        <p:tgtEl>
                                          <p:spTgt spid="376">
                                            <p:txEl>
                                              <p:pRg st="0" end="0"/>
                                            </p:txEl>
                                          </p:spTgt>
                                        </p:tgtEl>
                                        <p:attrNameLst>
                                          <p:attrName>style.visibility</p:attrName>
                                        </p:attrNameLst>
                                      </p:cBhvr>
                                      <p:to>
                                        <p:strVal val="visible"/>
                                      </p:to>
                                    </p:set>
                                    <p:animEffect filter="fade" transition="in">
                                      <p:cBhvr additive="repl">
                                        <p:cTn id="2561" dur="1000"/>
                                        <p:tgtEl>
                                          <p:spTgt spid="376">
                                            <p:txEl>
                                              <p:pRg st="0" end="0"/>
                                            </p:txEl>
                                          </p:spTgt>
                                        </p:tgtEl>
                                      </p:cBhvr>
                                    </p:animEffect>
                                  </p:childTnLst>
                                </p:cTn>
                              </p:par>
                            </p:childTnLst>
                          </p:cTn>
                        </p:par>
                      </p:childTnLst>
                    </p:cTn>
                  </p:par>
                  <p:par>
                    <p:cTn id="2562" fill="hold">
                      <p:stCondLst>
                        <p:cond delay="indefinite"/>
                      </p:stCondLst>
                      <p:childTnLst>
                        <p:par>
                          <p:cTn id="2563" fill="hold">
                            <p:stCondLst>
                              <p:cond delay="0"/>
                            </p:stCondLst>
                            <p:childTnLst>
                              <p:par>
                                <p:cTn id="2564" nodeType="clickEffect" fill="hold" presetClass="entr" presetID="10">
                                  <p:stCondLst>
                                    <p:cond delay="0"/>
                                  </p:stCondLst>
                                  <p:childTnLst>
                                    <p:set>
                                      <p:cBhvr>
                                        <p:cTn id="2565" dur="1" fill="hold">
                                          <p:stCondLst>
                                            <p:cond delay="0"/>
                                          </p:stCondLst>
                                        </p:cTn>
                                        <p:tgtEl>
                                          <p:spTgt spid="376">
                                            <p:txEl>
                                              <p:pRg st="1" end="1"/>
                                            </p:txEl>
                                          </p:spTgt>
                                        </p:tgtEl>
                                        <p:attrNameLst>
                                          <p:attrName>style.visibility</p:attrName>
                                        </p:attrNameLst>
                                      </p:cBhvr>
                                      <p:to>
                                        <p:strVal val="visible"/>
                                      </p:to>
                                    </p:set>
                                    <p:animEffect filter="fade" transition="in">
                                      <p:cBhvr additive="repl">
                                        <p:cTn id="2566" dur="1000"/>
                                        <p:tgtEl>
                                          <p:spTgt spid="376">
                                            <p:txEl>
                                              <p:pRg st="1" end="1"/>
                                            </p:txEl>
                                          </p:spTgt>
                                        </p:tgtEl>
                                      </p:cBhvr>
                                    </p:animEffect>
                                  </p:childTnLst>
                                </p:cTn>
                              </p:par>
                            </p:childTnLst>
                          </p:cTn>
                        </p:par>
                      </p:childTnLst>
                    </p:cTn>
                  </p:par>
                  <p:par>
                    <p:cTn id="2567" fill="hold">
                      <p:stCondLst>
                        <p:cond delay="indefinite"/>
                      </p:stCondLst>
                      <p:childTnLst>
                        <p:par>
                          <p:cTn id="2568" fill="hold">
                            <p:stCondLst>
                              <p:cond delay="0"/>
                            </p:stCondLst>
                            <p:childTnLst>
                              <p:par>
                                <p:cTn id="2569" nodeType="clickEffect" fill="hold" presetClass="entr" presetID="10">
                                  <p:stCondLst>
                                    <p:cond delay="0"/>
                                  </p:stCondLst>
                                  <p:childTnLst>
                                    <p:set>
                                      <p:cBhvr>
                                        <p:cTn id="2570" dur="1" fill="hold">
                                          <p:stCondLst>
                                            <p:cond delay="0"/>
                                          </p:stCondLst>
                                        </p:cTn>
                                        <p:tgtEl>
                                          <p:spTgt spid="376">
                                            <p:txEl>
                                              <p:pRg st="2" end="2"/>
                                            </p:txEl>
                                          </p:spTgt>
                                        </p:tgtEl>
                                        <p:attrNameLst>
                                          <p:attrName>style.visibility</p:attrName>
                                        </p:attrNameLst>
                                      </p:cBhvr>
                                      <p:to>
                                        <p:strVal val="visible"/>
                                      </p:to>
                                    </p:set>
                                    <p:animEffect filter="fade" transition="in">
                                      <p:cBhvr additive="repl">
                                        <p:cTn id="2571" dur="1000"/>
                                        <p:tgtEl>
                                          <p:spTgt spid="37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15228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Pitfalls in Server Virtualization (2)</a:t>
            </a:r>
            <a:endParaRPr b="0" lang="en-IN" sz="5000" strike="noStrike" u="none">
              <a:solidFill>
                <a:srgbClr val="000000"/>
              </a:solidFill>
              <a:effectLst/>
              <a:uFillTx/>
              <a:latin typeface="Arial"/>
            </a:endParaRPr>
          </a:p>
        </p:txBody>
      </p:sp>
      <p:sp>
        <p:nvSpPr>
          <p:cNvPr id="378" name="PlaceHolder 2"/>
          <p:cNvSpPr>
            <a:spLocks noGrp="1"/>
          </p:cNvSpPr>
          <p:nvPr>
            <p:ph/>
          </p:nvPr>
        </p:nvSpPr>
        <p:spPr>
          <a:xfrm>
            <a:off x="457200" y="1523880"/>
            <a:ext cx="8229240" cy="48002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Slow network communications: One of the main objectives of virtualization and its main advantage is an enormous bound in computing capacity for a specified amount of hardware. However, latency and network bandwidth can give away much of the proposed gain. Upgradation of network’s communications capabilities are required.</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Slow mechanical disks: Present disk technology cannot retain with the read/write demands of multiple servers in high-demand peak hours, you will face some latency. Storage caching is solution to this problem, whereby repeatedly accessed data is served from faster memory instead of disks. Another solution is solid state disks, which ensures read/write speeds up to 30 times quicker than spinning-disk technology.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72" dur="indefinite" restart="never" nodeType="tmRoot">
          <p:childTnLst>
            <p:seq>
              <p:cTn id="2573" dur="indefinite" nodeType="mainSeq">
                <p:childTnLst>
                  <p:par>
                    <p:cTn id="2574" fill="hold">
                      <p:stCondLst>
                        <p:cond delay="indefinite"/>
                      </p:stCondLst>
                      <p:childTnLst>
                        <p:par>
                          <p:cTn id="2575" fill="hold">
                            <p:stCondLst>
                              <p:cond delay="0"/>
                            </p:stCondLst>
                            <p:childTnLst>
                              <p:par>
                                <p:cTn id="2576" nodeType="clickEffect" fill="hold" presetClass="entr" presetID="10">
                                  <p:stCondLst>
                                    <p:cond delay="0"/>
                                  </p:stCondLst>
                                  <p:childTnLst>
                                    <p:set>
                                      <p:cBhvr>
                                        <p:cTn id="2577" dur="1" fill="hold">
                                          <p:stCondLst>
                                            <p:cond delay="0"/>
                                          </p:stCondLst>
                                        </p:cTn>
                                        <p:tgtEl>
                                          <p:spTgt spid="378">
                                            <p:txEl>
                                              <p:pRg st="0" end="0"/>
                                            </p:txEl>
                                          </p:spTgt>
                                        </p:tgtEl>
                                        <p:attrNameLst>
                                          <p:attrName>style.visibility</p:attrName>
                                        </p:attrNameLst>
                                      </p:cBhvr>
                                      <p:to>
                                        <p:strVal val="visible"/>
                                      </p:to>
                                    </p:set>
                                    <p:animEffect filter="fade" transition="in">
                                      <p:cBhvr additive="repl">
                                        <p:cTn id="2578" dur="1000"/>
                                        <p:tgtEl>
                                          <p:spTgt spid="378">
                                            <p:txEl>
                                              <p:pRg st="0" end="0"/>
                                            </p:txEl>
                                          </p:spTgt>
                                        </p:tgtEl>
                                      </p:cBhvr>
                                    </p:animEffect>
                                  </p:childTnLst>
                                </p:cTn>
                              </p:par>
                            </p:childTnLst>
                          </p:cTn>
                        </p:par>
                      </p:childTnLst>
                    </p:cTn>
                  </p:par>
                  <p:par>
                    <p:cTn id="2579" fill="hold">
                      <p:stCondLst>
                        <p:cond delay="indefinite"/>
                      </p:stCondLst>
                      <p:childTnLst>
                        <p:par>
                          <p:cTn id="2580" fill="hold">
                            <p:stCondLst>
                              <p:cond delay="0"/>
                            </p:stCondLst>
                            <p:childTnLst>
                              <p:par>
                                <p:cTn id="2581" nodeType="clickEffect" fill="hold" presetClass="entr" presetID="10">
                                  <p:stCondLst>
                                    <p:cond delay="0"/>
                                  </p:stCondLst>
                                  <p:childTnLst>
                                    <p:set>
                                      <p:cBhvr>
                                        <p:cTn id="2582" dur="1" fill="hold">
                                          <p:stCondLst>
                                            <p:cond delay="0"/>
                                          </p:stCondLst>
                                        </p:cTn>
                                        <p:tgtEl>
                                          <p:spTgt spid="378">
                                            <p:txEl>
                                              <p:pRg st="1" end="1"/>
                                            </p:txEl>
                                          </p:spTgt>
                                        </p:tgtEl>
                                        <p:attrNameLst>
                                          <p:attrName>style.visibility</p:attrName>
                                        </p:attrNameLst>
                                      </p:cBhvr>
                                      <p:to>
                                        <p:strVal val="visible"/>
                                      </p:to>
                                    </p:set>
                                    <p:animEffect filter="fade" transition="in">
                                      <p:cBhvr additive="repl">
                                        <p:cTn id="2583" dur="1000"/>
                                        <p:tgtEl>
                                          <p:spTgt spid="37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2860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Pitfalls in Server Virtualization (3)</a:t>
            </a:r>
            <a:endParaRPr b="0" lang="en-IN" sz="5000" strike="noStrike" u="none">
              <a:solidFill>
                <a:srgbClr val="000000"/>
              </a:solidFill>
              <a:effectLst/>
              <a:uFillTx/>
              <a:latin typeface="Arial"/>
            </a:endParaRPr>
          </a:p>
        </p:txBody>
      </p:sp>
      <p:sp>
        <p:nvSpPr>
          <p:cNvPr id="380" name="PlaceHolder 2"/>
          <p:cNvSpPr>
            <a:spLocks noGrp="1"/>
          </p:cNvSpPr>
          <p:nvPr>
            <p:ph/>
          </p:nvPr>
        </p:nvSpPr>
        <p:spPr>
          <a:xfrm>
            <a:off x="457200" y="1523880"/>
            <a:ext cx="8229240" cy="480024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Uneven workload distribution: Finetuning the distribution of processing requirements across all physical servers is needed to maximize usage of data centre computing power. It means, there is need to monitor usage of application to detect daily, weekly or monthly highest usage and control response times and so on. This will permit you to assign applications accordingly.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Security risks: Virtualization does not improve network security by itself. Firewalls, antivirus needs to be installed and keep them repaired and updated. And also virtualization applications are updated and patched. Finally, design of virtualized infrastructure is required to separate significant data as much as possible.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84" dur="indefinite" restart="never" nodeType="tmRoot">
          <p:childTnLst>
            <p:seq>
              <p:cTn id="2585" dur="indefinite" nodeType="mainSeq">
                <p:childTnLst>
                  <p:par>
                    <p:cTn id="2586" fill="hold">
                      <p:stCondLst>
                        <p:cond delay="indefinite"/>
                      </p:stCondLst>
                      <p:childTnLst>
                        <p:par>
                          <p:cTn id="2587" fill="hold">
                            <p:stCondLst>
                              <p:cond delay="0"/>
                            </p:stCondLst>
                            <p:childTnLst>
                              <p:par>
                                <p:cTn id="2588" nodeType="clickEffect" fill="hold" presetClass="entr" presetID="10">
                                  <p:stCondLst>
                                    <p:cond delay="0"/>
                                  </p:stCondLst>
                                  <p:childTnLst>
                                    <p:set>
                                      <p:cBhvr>
                                        <p:cTn id="2589" dur="1" fill="hold">
                                          <p:stCondLst>
                                            <p:cond delay="0"/>
                                          </p:stCondLst>
                                        </p:cTn>
                                        <p:tgtEl>
                                          <p:spTgt spid="380">
                                            <p:txEl>
                                              <p:pRg st="0" end="0"/>
                                            </p:txEl>
                                          </p:spTgt>
                                        </p:tgtEl>
                                        <p:attrNameLst>
                                          <p:attrName>style.visibility</p:attrName>
                                        </p:attrNameLst>
                                      </p:cBhvr>
                                      <p:to>
                                        <p:strVal val="visible"/>
                                      </p:to>
                                    </p:set>
                                    <p:animEffect filter="fade" transition="in">
                                      <p:cBhvr additive="repl">
                                        <p:cTn id="2590" dur="1000"/>
                                        <p:tgtEl>
                                          <p:spTgt spid="380">
                                            <p:txEl>
                                              <p:pRg st="0" end="0"/>
                                            </p:txEl>
                                          </p:spTgt>
                                        </p:tgtEl>
                                      </p:cBhvr>
                                    </p:animEffect>
                                  </p:childTnLst>
                                </p:cTn>
                              </p:par>
                            </p:childTnLst>
                          </p:cTn>
                        </p:par>
                      </p:childTnLst>
                    </p:cTn>
                  </p:par>
                  <p:par>
                    <p:cTn id="2591" fill="hold">
                      <p:stCondLst>
                        <p:cond delay="indefinite"/>
                      </p:stCondLst>
                      <p:childTnLst>
                        <p:par>
                          <p:cTn id="2592" fill="hold">
                            <p:stCondLst>
                              <p:cond delay="0"/>
                            </p:stCondLst>
                            <p:childTnLst>
                              <p:par>
                                <p:cTn id="2593" nodeType="clickEffect" fill="hold" presetClass="entr" presetID="10">
                                  <p:stCondLst>
                                    <p:cond delay="0"/>
                                  </p:stCondLst>
                                  <p:childTnLst>
                                    <p:set>
                                      <p:cBhvr>
                                        <p:cTn id="2594" dur="1" fill="hold">
                                          <p:stCondLst>
                                            <p:cond delay="0"/>
                                          </p:stCondLst>
                                        </p:cTn>
                                        <p:tgtEl>
                                          <p:spTgt spid="380">
                                            <p:txEl>
                                              <p:pRg st="1" end="1"/>
                                            </p:txEl>
                                          </p:spTgt>
                                        </p:tgtEl>
                                        <p:attrNameLst>
                                          <p:attrName>style.visibility</p:attrName>
                                        </p:attrNameLst>
                                      </p:cBhvr>
                                      <p:to>
                                        <p:strVal val="visible"/>
                                      </p:to>
                                    </p:set>
                                    <p:animEffect filter="fade" transition="in">
                                      <p:cBhvr additive="repl">
                                        <p:cTn id="2595" dur="1000"/>
                                        <p:tgtEl>
                                          <p:spTgt spid="38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72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Reasons for using virtualization (1)</a:t>
            </a:r>
            <a:endParaRPr b="0" lang="en-IN" sz="5000" strike="noStrike" u="none">
              <a:solidFill>
                <a:srgbClr val="000000"/>
              </a:solidFill>
              <a:effectLst/>
              <a:uFillTx/>
              <a:latin typeface="Arial"/>
            </a:endParaRPr>
          </a:p>
        </p:txBody>
      </p:sp>
      <p:sp>
        <p:nvSpPr>
          <p:cNvPr id="161" name="PlaceHolder 2"/>
          <p:cNvSpPr>
            <a:spLocks noGrp="1"/>
          </p:cNvSpPr>
          <p:nvPr>
            <p:ph/>
          </p:nvPr>
        </p:nvSpPr>
        <p:spPr>
          <a:xfrm>
            <a:off x="457200" y="1295280"/>
            <a:ext cx="8610120" cy="5409720"/>
          </a:xfrm>
          <a:prstGeom prst="rect">
            <a:avLst/>
          </a:prstGeom>
          <a:noFill/>
          <a:ln w="0">
            <a:noFill/>
          </a:ln>
        </p:spPr>
        <p:txBody>
          <a:bodyPr lIns="91440" rIns="91440" tIns="45720" bIns="45720" anchor="t">
            <a:noAutofit/>
          </a:bodyPr>
          <a:p>
            <a:pPr marL="343080" indent="-343080">
              <a:lnSpc>
                <a:spcPct val="100000"/>
              </a:lnSpc>
              <a:buClr>
                <a:srgbClr val="0bd0d9"/>
              </a:buClr>
              <a:buFont typeface="Calibri"/>
              <a:buAutoNum type="arabicPeriod"/>
            </a:pPr>
            <a:r>
              <a:rPr b="0" lang="en-US" sz="2400" strike="noStrike" u="none">
                <a:solidFill>
                  <a:schemeClr val="dk1"/>
                </a:solidFill>
                <a:effectLst/>
                <a:uFillTx/>
                <a:latin typeface="Constantia"/>
                <a:ea typeface="Constantia"/>
              </a:rPr>
              <a:t>Virtual machines (VM) combine the workloads of under-utilized servers. Because of this one can save on hardware, environmental costs and management. </a:t>
            </a:r>
            <a:endParaRPr b="0" lang="en-IN" sz="2400" strike="noStrike" u="none">
              <a:solidFill>
                <a:srgbClr val="000000"/>
              </a:solidFill>
              <a:effectLst/>
              <a:uFillTx/>
              <a:latin typeface="Arial"/>
            </a:endParaRPr>
          </a:p>
          <a:p>
            <a:pPr marL="343080" indent="-343080">
              <a:lnSpc>
                <a:spcPct val="100000"/>
              </a:lnSpc>
              <a:spcBef>
                <a:spcPts val="479"/>
              </a:spcBef>
              <a:buClr>
                <a:srgbClr val="0bd0d9"/>
              </a:buClr>
              <a:buFont typeface="Calibri"/>
              <a:buAutoNum type="arabicPeriod"/>
            </a:pPr>
            <a:r>
              <a:rPr b="0" lang="en-US" sz="2400" strike="noStrike" u="none">
                <a:solidFill>
                  <a:schemeClr val="dk1"/>
                </a:solidFill>
                <a:effectLst/>
                <a:uFillTx/>
                <a:latin typeface="Constantia"/>
                <a:ea typeface="Constantia"/>
              </a:rPr>
              <a:t>To run legacy applications, VM is used. </a:t>
            </a:r>
            <a:endParaRPr b="0" lang="en-IN" sz="2400" strike="noStrike" u="none">
              <a:solidFill>
                <a:srgbClr val="000000"/>
              </a:solidFill>
              <a:effectLst/>
              <a:uFillTx/>
              <a:latin typeface="Arial"/>
            </a:endParaRPr>
          </a:p>
          <a:p>
            <a:pPr marL="343080" indent="-343080">
              <a:lnSpc>
                <a:spcPct val="100000"/>
              </a:lnSpc>
              <a:spcBef>
                <a:spcPts val="479"/>
              </a:spcBef>
              <a:buClr>
                <a:srgbClr val="0bd0d9"/>
              </a:buClr>
              <a:buFont typeface="Calibri"/>
              <a:buAutoNum type="arabicPeriod"/>
            </a:pPr>
            <a:r>
              <a:rPr b="0" lang="en-US" sz="2400" strike="noStrike" u="none">
                <a:solidFill>
                  <a:schemeClr val="dk1"/>
                </a:solidFill>
                <a:effectLst/>
                <a:uFillTx/>
                <a:latin typeface="Constantia"/>
                <a:ea typeface="Constantia"/>
              </a:rPr>
              <a:t>VM provides a secured sandbox for running an untrusted application. </a:t>
            </a:r>
            <a:endParaRPr b="0" lang="en-IN" sz="2400" strike="noStrike" u="none">
              <a:solidFill>
                <a:srgbClr val="000000"/>
              </a:solidFill>
              <a:effectLst/>
              <a:uFillTx/>
              <a:latin typeface="Arial"/>
            </a:endParaRPr>
          </a:p>
          <a:p>
            <a:pPr marL="343080" indent="-343080">
              <a:lnSpc>
                <a:spcPct val="100000"/>
              </a:lnSpc>
              <a:spcBef>
                <a:spcPts val="479"/>
              </a:spcBef>
              <a:buClr>
                <a:srgbClr val="0bd0d9"/>
              </a:buClr>
              <a:buFont typeface="Calibri"/>
              <a:buAutoNum type="arabicPeriod"/>
            </a:pPr>
            <a:r>
              <a:rPr b="0" lang="en-US" sz="2400" strike="noStrike" u="none">
                <a:solidFill>
                  <a:schemeClr val="dk1"/>
                </a:solidFill>
                <a:effectLst/>
                <a:uFillTx/>
                <a:latin typeface="Constantia"/>
                <a:ea typeface="Constantia"/>
              </a:rPr>
              <a:t>VM helps in building secured computing platform. </a:t>
            </a:r>
            <a:endParaRPr b="0" lang="en-IN" sz="2400" strike="noStrike" u="none">
              <a:solidFill>
                <a:srgbClr val="000000"/>
              </a:solidFill>
              <a:effectLst/>
              <a:uFillTx/>
              <a:latin typeface="Arial"/>
            </a:endParaRPr>
          </a:p>
          <a:p>
            <a:pPr marL="343080" indent="-343080">
              <a:lnSpc>
                <a:spcPct val="100000"/>
              </a:lnSpc>
              <a:spcBef>
                <a:spcPts val="479"/>
              </a:spcBef>
              <a:buClr>
                <a:srgbClr val="0bd0d9"/>
              </a:buClr>
              <a:buFont typeface="Calibri"/>
              <a:buAutoNum type="arabicPeriod"/>
            </a:pPr>
            <a:r>
              <a:rPr b="0" lang="en-US" sz="2400" strike="noStrike" u="none">
                <a:solidFill>
                  <a:schemeClr val="dk1"/>
                </a:solidFill>
                <a:effectLst/>
                <a:uFillTx/>
                <a:latin typeface="Constantia"/>
                <a:ea typeface="Constantia"/>
              </a:rPr>
              <a:t>VM provides an illusion of hardware. </a:t>
            </a:r>
            <a:endParaRPr b="0" lang="en-IN" sz="2400" strike="noStrike" u="none">
              <a:solidFill>
                <a:srgbClr val="000000"/>
              </a:solidFill>
              <a:effectLst/>
              <a:uFillTx/>
              <a:latin typeface="Arial"/>
            </a:endParaRPr>
          </a:p>
          <a:p>
            <a:pPr marL="343080" indent="-343080">
              <a:lnSpc>
                <a:spcPct val="100000"/>
              </a:lnSpc>
              <a:spcBef>
                <a:spcPts val="479"/>
              </a:spcBef>
              <a:buClr>
                <a:srgbClr val="0bd0d9"/>
              </a:buClr>
              <a:buFont typeface="Calibri"/>
              <a:buAutoNum type="arabicPeriod"/>
            </a:pPr>
            <a:r>
              <a:rPr b="0" lang="en-US" sz="2400" strike="noStrike" u="none">
                <a:solidFill>
                  <a:schemeClr val="dk1"/>
                </a:solidFill>
                <a:effectLst/>
                <a:uFillTx/>
                <a:latin typeface="Constantia"/>
                <a:ea typeface="Constantia"/>
              </a:rPr>
              <a:t>VM simulates networks of independent computers. </a:t>
            </a:r>
            <a:endParaRPr b="0" lang="en-IN" sz="2400" strike="noStrike" u="none">
              <a:solidFill>
                <a:srgbClr val="000000"/>
              </a:solidFill>
              <a:effectLst/>
              <a:uFillTx/>
              <a:latin typeface="Arial"/>
            </a:endParaRPr>
          </a:p>
          <a:p>
            <a:pPr marL="343080" indent="-343080">
              <a:lnSpc>
                <a:spcPct val="100000"/>
              </a:lnSpc>
              <a:spcBef>
                <a:spcPts val="479"/>
              </a:spcBef>
              <a:buClr>
                <a:srgbClr val="0bd0d9"/>
              </a:buClr>
              <a:buFont typeface="Calibri"/>
              <a:buAutoNum type="arabicPeriod"/>
            </a:pPr>
            <a:r>
              <a:rPr b="0" lang="en-US" sz="2400" strike="noStrike" u="none">
                <a:solidFill>
                  <a:schemeClr val="dk1"/>
                </a:solidFill>
                <a:effectLst/>
                <a:uFillTx/>
                <a:latin typeface="Constantia"/>
                <a:ea typeface="Constantia"/>
              </a:rPr>
              <a:t>VM supports to run distinct OS with different versions. </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6" dur="indefinite" restart="never" nodeType="tmRoot">
          <p:childTnLst>
            <p:seq>
              <p:cTn id="157" dur="indefinite" nodeType="mainSeq">
                <p:childTnLst>
                  <p:par>
                    <p:cTn id="158" fill="hold">
                      <p:stCondLst>
                        <p:cond delay="indefinite"/>
                      </p:stCondLst>
                      <p:childTnLst>
                        <p:par>
                          <p:cTn id="159" fill="hold">
                            <p:stCondLst>
                              <p:cond delay="0"/>
                            </p:stCondLst>
                            <p:childTnLst>
                              <p:par>
                                <p:cTn id="160" nodeType="clickEffect" fill="hold" presetClass="entr" presetID="10">
                                  <p:stCondLst>
                                    <p:cond delay="0"/>
                                  </p:stCondLst>
                                  <p:childTnLst>
                                    <p:set>
                                      <p:cBhvr>
                                        <p:cTn id="161" dur="1" fill="hold">
                                          <p:stCondLst>
                                            <p:cond delay="0"/>
                                          </p:stCondLst>
                                        </p:cTn>
                                        <p:tgtEl>
                                          <p:spTgt spid="161">
                                            <p:txEl>
                                              <p:pRg st="0" end="0"/>
                                            </p:txEl>
                                          </p:spTgt>
                                        </p:tgtEl>
                                        <p:attrNameLst>
                                          <p:attrName>style.visibility</p:attrName>
                                        </p:attrNameLst>
                                      </p:cBhvr>
                                      <p:to>
                                        <p:strVal val="visible"/>
                                      </p:to>
                                    </p:set>
                                    <p:animEffect filter="fade" transition="in">
                                      <p:cBhvr additive="repl">
                                        <p:cTn id="162" dur="1000"/>
                                        <p:tgtEl>
                                          <p:spTgt spid="161">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0">
                                  <p:stCondLst>
                                    <p:cond delay="0"/>
                                  </p:stCondLst>
                                  <p:childTnLst>
                                    <p:set>
                                      <p:cBhvr>
                                        <p:cTn id="166" dur="1" fill="hold">
                                          <p:stCondLst>
                                            <p:cond delay="0"/>
                                          </p:stCondLst>
                                        </p:cTn>
                                        <p:tgtEl>
                                          <p:spTgt spid="161">
                                            <p:txEl>
                                              <p:pRg st="1" end="1"/>
                                            </p:txEl>
                                          </p:spTgt>
                                        </p:tgtEl>
                                        <p:attrNameLst>
                                          <p:attrName>style.visibility</p:attrName>
                                        </p:attrNameLst>
                                      </p:cBhvr>
                                      <p:to>
                                        <p:strVal val="visible"/>
                                      </p:to>
                                    </p:set>
                                    <p:animEffect filter="fade" transition="in">
                                      <p:cBhvr additive="repl">
                                        <p:cTn id="167" dur="1000"/>
                                        <p:tgtEl>
                                          <p:spTgt spid="161">
                                            <p:txEl>
                                              <p:pRg st="1" end="1"/>
                                            </p:txEl>
                                          </p:spTgt>
                                        </p:tgtEl>
                                      </p:cBhvr>
                                    </p:animEffect>
                                  </p:childTnLst>
                                </p:cTn>
                              </p:par>
                            </p:childTnLst>
                          </p:cTn>
                        </p:par>
                      </p:childTnLst>
                    </p:cTn>
                  </p:par>
                  <p:par>
                    <p:cTn id="168" fill="hold">
                      <p:stCondLst>
                        <p:cond delay="indefinite"/>
                      </p:stCondLst>
                      <p:childTnLst>
                        <p:par>
                          <p:cTn id="169" fill="hold">
                            <p:stCondLst>
                              <p:cond delay="0"/>
                            </p:stCondLst>
                            <p:childTnLst>
                              <p:par>
                                <p:cTn id="170" nodeType="clickEffect" fill="hold" presetClass="entr" presetID="10">
                                  <p:stCondLst>
                                    <p:cond delay="0"/>
                                  </p:stCondLst>
                                  <p:childTnLst>
                                    <p:set>
                                      <p:cBhvr>
                                        <p:cTn id="171" dur="1" fill="hold">
                                          <p:stCondLst>
                                            <p:cond delay="0"/>
                                          </p:stCondLst>
                                        </p:cTn>
                                        <p:tgtEl>
                                          <p:spTgt spid="161">
                                            <p:txEl>
                                              <p:pRg st="2" end="2"/>
                                            </p:txEl>
                                          </p:spTgt>
                                        </p:tgtEl>
                                        <p:attrNameLst>
                                          <p:attrName>style.visibility</p:attrName>
                                        </p:attrNameLst>
                                      </p:cBhvr>
                                      <p:to>
                                        <p:strVal val="visible"/>
                                      </p:to>
                                    </p:set>
                                    <p:animEffect filter="fade" transition="in">
                                      <p:cBhvr additive="repl">
                                        <p:cTn id="172" dur="1000"/>
                                        <p:tgtEl>
                                          <p:spTgt spid="161">
                                            <p:txEl>
                                              <p:pRg st="2" end="2"/>
                                            </p:txEl>
                                          </p:spTgt>
                                        </p:tgtEl>
                                      </p:cBhvr>
                                    </p:animEffec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0">
                                  <p:stCondLst>
                                    <p:cond delay="0"/>
                                  </p:stCondLst>
                                  <p:childTnLst>
                                    <p:set>
                                      <p:cBhvr>
                                        <p:cTn id="176" dur="1" fill="hold">
                                          <p:stCondLst>
                                            <p:cond delay="0"/>
                                          </p:stCondLst>
                                        </p:cTn>
                                        <p:tgtEl>
                                          <p:spTgt spid="161">
                                            <p:txEl>
                                              <p:pRg st="3" end="3"/>
                                            </p:txEl>
                                          </p:spTgt>
                                        </p:tgtEl>
                                        <p:attrNameLst>
                                          <p:attrName>style.visibility</p:attrName>
                                        </p:attrNameLst>
                                      </p:cBhvr>
                                      <p:to>
                                        <p:strVal val="visible"/>
                                      </p:to>
                                    </p:set>
                                    <p:animEffect filter="fade" transition="in">
                                      <p:cBhvr additive="repl">
                                        <p:cTn id="177" dur="1000"/>
                                        <p:tgtEl>
                                          <p:spTgt spid="161">
                                            <p:txEl>
                                              <p:pRg st="3" end="3"/>
                                            </p:txEl>
                                          </p:spTgt>
                                        </p:tgtEl>
                                      </p:cBhvr>
                                    </p:animEffect>
                                  </p:childTnLst>
                                </p:cTn>
                              </p:par>
                            </p:childTnLst>
                          </p:cTn>
                        </p:par>
                      </p:childTnLst>
                    </p:cTn>
                  </p:par>
                  <p:par>
                    <p:cTn id="178" fill="hold">
                      <p:stCondLst>
                        <p:cond delay="indefinite"/>
                      </p:stCondLst>
                      <p:childTnLst>
                        <p:par>
                          <p:cTn id="179" fill="hold">
                            <p:stCondLst>
                              <p:cond delay="0"/>
                            </p:stCondLst>
                            <p:childTnLst>
                              <p:par>
                                <p:cTn id="180" nodeType="clickEffect" fill="hold" presetClass="entr" presetID="10">
                                  <p:stCondLst>
                                    <p:cond delay="0"/>
                                  </p:stCondLst>
                                  <p:childTnLst>
                                    <p:set>
                                      <p:cBhvr>
                                        <p:cTn id="181" dur="1" fill="hold">
                                          <p:stCondLst>
                                            <p:cond delay="0"/>
                                          </p:stCondLst>
                                        </p:cTn>
                                        <p:tgtEl>
                                          <p:spTgt spid="161">
                                            <p:txEl>
                                              <p:pRg st="4" end="4"/>
                                            </p:txEl>
                                          </p:spTgt>
                                        </p:tgtEl>
                                        <p:attrNameLst>
                                          <p:attrName>style.visibility</p:attrName>
                                        </p:attrNameLst>
                                      </p:cBhvr>
                                      <p:to>
                                        <p:strVal val="visible"/>
                                      </p:to>
                                    </p:set>
                                    <p:animEffect filter="fade" transition="in">
                                      <p:cBhvr additive="repl">
                                        <p:cTn id="182" dur="1000"/>
                                        <p:tgtEl>
                                          <p:spTgt spid="161">
                                            <p:txEl>
                                              <p:pRg st="4" end="4"/>
                                            </p:txEl>
                                          </p:spTgt>
                                        </p:tgtEl>
                                      </p:cBhvr>
                                    </p:animEffect>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10">
                                  <p:stCondLst>
                                    <p:cond delay="0"/>
                                  </p:stCondLst>
                                  <p:childTnLst>
                                    <p:set>
                                      <p:cBhvr>
                                        <p:cTn id="186" dur="1" fill="hold">
                                          <p:stCondLst>
                                            <p:cond delay="0"/>
                                          </p:stCondLst>
                                        </p:cTn>
                                        <p:tgtEl>
                                          <p:spTgt spid="161">
                                            <p:txEl>
                                              <p:pRg st="5" end="5"/>
                                            </p:txEl>
                                          </p:spTgt>
                                        </p:tgtEl>
                                        <p:attrNameLst>
                                          <p:attrName>style.visibility</p:attrName>
                                        </p:attrNameLst>
                                      </p:cBhvr>
                                      <p:to>
                                        <p:strVal val="visible"/>
                                      </p:to>
                                    </p:set>
                                    <p:animEffect filter="fade" transition="in">
                                      <p:cBhvr additive="repl">
                                        <p:cTn id="187" dur="1000"/>
                                        <p:tgtEl>
                                          <p:spTgt spid="161">
                                            <p:txEl>
                                              <p:pRg st="5" end="5"/>
                                            </p:txEl>
                                          </p:spTgt>
                                        </p:tgtEl>
                                      </p:cBhvr>
                                    </p:animEffect>
                                  </p:childTnLst>
                                </p:cTn>
                              </p:par>
                            </p:childTnLst>
                          </p:cTn>
                        </p:par>
                      </p:childTnLst>
                    </p:cTn>
                  </p:par>
                  <p:par>
                    <p:cTn id="188" fill="hold">
                      <p:stCondLst>
                        <p:cond delay="indefinite"/>
                      </p:stCondLst>
                      <p:childTnLst>
                        <p:par>
                          <p:cTn id="189" fill="hold">
                            <p:stCondLst>
                              <p:cond delay="0"/>
                            </p:stCondLst>
                            <p:childTnLst>
                              <p:par>
                                <p:cTn id="190" nodeType="clickEffect" fill="hold" presetClass="entr" presetID="10">
                                  <p:stCondLst>
                                    <p:cond delay="0"/>
                                  </p:stCondLst>
                                  <p:childTnLst>
                                    <p:set>
                                      <p:cBhvr>
                                        <p:cTn id="191" dur="1" fill="hold">
                                          <p:stCondLst>
                                            <p:cond delay="0"/>
                                          </p:stCondLst>
                                        </p:cTn>
                                        <p:tgtEl>
                                          <p:spTgt spid="161">
                                            <p:txEl>
                                              <p:pRg st="6" end="6"/>
                                            </p:txEl>
                                          </p:spTgt>
                                        </p:tgtEl>
                                        <p:attrNameLst>
                                          <p:attrName>style.visibility</p:attrName>
                                        </p:attrNameLst>
                                      </p:cBhvr>
                                      <p:to>
                                        <p:strVal val="visible"/>
                                      </p:to>
                                    </p:set>
                                    <p:animEffect filter="fade" transition="in">
                                      <p:cBhvr additive="repl">
                                        <p:cTn id="192" dur="1000"/>
                                        <p:tgtEl>
                                          <p:spTgt spid="16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Topics covered </a:t>
            </a:r>
            <a:br>
              <a:rPr sz="5000"/>
            </a:br>
            <a:r>
              <a:rPr b="0" lang="en-US" sz="5000" strike="noStrike" u="none">
                <a:solidFill>
                  <a:schemeClr val="dk2"/>
                </a:solidFill>
                <a:effectLst/>
                <a:uFillTx/>
                <a:latin typeface="Calibri"/>
                <a:ea typeface="Calibri"/>
              </a:rPr>
              <a:t>Part I : Introduction</a:t>
            </a:r>
            <a:endParaRPr b="0" lang="en-IN" sz="5000" strike="noStrike" u="none">
              <a:solidFill>
                <a:srgbClr val="000000"/>
              </a:solidFill>
              <a:effectLst/>
              <a:uFillTx/>
              <a:latin typeface="Arial"/>
            </a:endParaRPr>
          </a:p>
        </p:txBody>
      </p:sp>
      <p:sp>
        <p:nvSpPr>
          <p:cNvPr id="38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Definition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Adopting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Types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Architecture and Software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Application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Pitfalls of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70416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Topics to cover </a:t>
            </a:r>
            <a:br>
              <a:rPr sz="4000"/>
            </a:br>
            <a:r>
              <a:rPr b="0" lang="en-US" sz="4000" strike="noStrike" u="none">
                <a:solidFill>
                  <a:schemeClr val="dk2"/>
                </a:solidFill>
                <a:effectLst/>
                <a:uFillTx/>
                <a:latin typeface="Calibri"/>
                <a:ea typeface="Calibri"/>
              </a:rPr>
              <a:t>Part II : Grid, Cloud and Virtualization</a:t>
            </a:r>
            <a:endParaRPr b="0" lang="en-IN" sz="4000" strike="noStrike" u="none">
              <a:solidFill>
                <a:srgbClr val="000000"/>
              </a:solidFill>
              <a:effectLst/>
              <a:uFillTx/>
              <a:latin typeface="Arial"/>
            </a:endParaRPr>
          </a:p>
        </p:txBody>
      </p:sp>
      <p:sp>
        <p:nvSpPr>
          <p:cNvPr id="384"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in Grid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in Cloud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and Cloud Security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2.1.Grid Computing </a:t>
            </a:r>
            <a:endParaRPr b="0" lang="en-IN" sz="5000" strike="noStrike" u="none">
              <a:solidFill>
                <a:srgbClr val="000000"/>
              </a:solidFill>
              <a:effectLst/>
              <a:uFillTx/>
              <a:latin typeface="Arial"/>
            </a:endParaRPr>
          </a:p>
        </p:txBody>
      </p:sp>
      <p:sp>
        <p:nvSpPr>
          <p:cNvPr id="386" name="PlaceHolder 2"/>
          <p:cNvSpPr>
            <a:spLocks noGrp="1"/>
          </p:cNvSpPr>
          <p:nvPr>
            <p:ph/>
          </p:nvPr>
        </p:nvSpPr>
        <p:spPr>
          <a:xfrm>
            <a:off x="457200" y="137160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main focal point in grid computing lies in </a:t>
            </a:r>
            <a:r>
              <a:rPr b="1" lang="en-US" sz="2600" strike="noStrike" u="none">
                <a:solidFill>
                  <a:schemeClr val="dk1"/>
                </a:solidFill>
                <a:effectLst/>
                <a:uFillTx/>
                <a:latin typeface="Constantia"/>
                <a:ea typeface="Constantia"/>
              </a:rPr>
              <a:t>secure resource sharing</a:t>
            </a:r>
            <a:r>
              <a:rPr b="0" lang="en-US" sz="2600" strike="noStrike" u="none">
                <a:solidFill>
                  <a:schemeClr val="dk1"/>
                </a:solidFill>
                <a:effectLst/>
                <a:uFillTx/>
                <a:latin typeface="Constantia"/>
                <a:ea typeface="Constantia"/>
              </a:rPr>
              <a:t> in accessing computers, software and data in a dynamic atmosphere.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Sharing of those resources has to be fine-tuned and handled in a highly controlled manner.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3 points to describe a grid :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Noto Sans Symbols"/>
              <a:buAutoNum type="arabicPeriod"/>
            </a:pPr>
            <a:r>
              <a:rPr b="0" lang="en-US" sz="2600" strike="noStrike" u="none">
                <a:solidFill>
                  <a:schemeClr val="dk1"/>
                </a:solidFill>
                <a:effectLst/>
                <a:uFillTx/>
                <a:latin typeface="Constantia"/>
                <a:ea typeface="Constantia"/>
              </a:rPr>
              <a:t>Nontrivial / imp qualities of service delivery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Noto Sans Symbols"/>
              <a:buAutoNum type="arabicPeriod"/>
            </a:pPr>
            <a:r>
              <a:rPr b="0" lang="en-US" sz="2600" strike="noStrike" u="none">
                <a:solidFill>
                  <a:schemeClr val="dk1"/>
                </a:solidFill>
                <a:effectLst/>
                <a:uFillTx/>
                <a:latin typeface="Constantia"/>
                <a:ea typeface="Constantia"/>
              </a:rPr>
              <a:t>Practice of using standards in all places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Noto Sans Symbols"/>
              <a:buAutoNum type="arabicPeriod"/>
            </a:pPr>
            <a:r>
              <a:rPr b="0" lang="en-US" sz="2600" strike="noStrike" u="none">
                <a:solidFill>
                  <a:schemeClr val="dk1"/>
                </a:solidFill>
                <a:effectLst/>
                <a:uFillTx/>
                <a:latin typeface="Constantia"/>
                <a:ea typeface="Constantia"/>
              </a:rPr>
              <a:t>Resources coordination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96" dur="indefinite" restart="never" nodeType="tmRoot">
          <p:childTnLst>
            <p:seq>
              <p:cTn id="2597" dur="indefinite" nodeType="mainSeq">
                <p:childTnLst>
                  <p:par>
                    <p:cTn id="2598" fill="hold">
                      <p:stCondLst>
                        <p:cond delay="indefinite"/>
                      </p:stCondLst>
                      <p:childTnLst>
                        <p:par>
                          <p:cTn id="2599" fill="hold">
                            <p:stCondLst>
                              <p:cond delay="0"/>
                            </p:stCondLst>
                            <p:childTnLst>
                              <p:par>
                                <p:cTn id="2600" nodeType="clickEffect" fill="hold" presetClass="entr" presetID="10">
                                  <p:stCondLst>
                                    <p:cond delay="0"/>
                                  </p:stCondLst>
                                  <p:childTnLst>
                                    <p:set>
                                      <p:cBhvr>
                                        <p:cTn id="2601" dur="1" fill="hold">
                                          <p:stCondLst>
                                            <p:cond delay="0"/>
                                          </p:stCondLst>
                                        </p:cTn>
                                        <p:tgtEl>
                                          <p:spTgt spid="386">
                                            <p:txEl>
                                              <p:pRg st="0" end="0"/>
                                            </p:txEl>
                                          </p:spTgt>
                                        </p:tgtEl>
                                        <p:attrNameLst>
                                          <p:attrName>style.visibility</p:attrName>
                                        </p:attrNameLst>
                                      </p:cBhvr>
                                      <p:to>
                                        <p:strVal val="visible"/>
                                      </p:to>
                                    </p:set>
                                    <p:animEffect filter="fade" transition="in">
                                      <p:cBhvr additive="repl">
                                        <p:cTn id="2602" dur="1000"/>
                                        <p:tgtEl>
                                          <p:spTgt spid="386">
                                            <p:txEl>
                                              <p:pRg st="0" end="0"/>
                                            </p:txEl>
                                          </p:spTgt>
                                        </p:tgtEl>
                                      </p:cBhvr>
                                    </p:animEffect>
                                  </p:childTnLst>
                                </p:cTn>
                              </p:par>
                            </p:childTnLst>
                          </p:cTn>
                        </p:par>
                      </p:childTnLst>
                    </p:cTn>
                  </p:par>
                  <p:par>
                    <p:cTn id="2603" fill="hold">
                      <p:stCondLst>
                        <p:cond delay="indefinite"/>
                      </p:stCondLst>
                      <p:childTnLst>
                        <p:par>
                          <p:cTn id="2604" fill="hold">
                            <p:stCondLst>
                              <p:cond delay="0"/>
                            </p:stCondLst>
                            <p:childTnLst>
                              <p:par>
                                <p:cTn id="2605" nodeType="clickEffect" fill="hold" presetClass="entr" presetID="10">
                                  <p:stCondLst>
                                    <p:cond delay="0"/>
                                  </p:stCondLst>
                                  <p:childTnLst>
                                    <p:set>
                                      <p:cBhvr>
                                        <p:cTn id="2606" dur="1" fill="hold">
                                          <p:stCondLst>
                                            <p:cond delay="0"/>
                                          </p:stCondLst>
                                        </p:cTn>
                                        <p:tgtEl>
                                          <p:spTgt spid="386">
                                            <p:txEl>
                                              <p:pRg st="1" end="1"/>
                                            </p:txEl>
                                          </p:spTgt>
                                        </p:tgtEl>
                                        <p:attrNameLst>
                                          <p:attrName>style.visibility</p:attrName>
                                        </p:attrNameLst>
                                      </p:cBhvr>
                                      <p:to>
                                        <p:strVal val="visible"/>
                                      </p:to>
                                    </p:set>
                                    <p:animEffect filter="fade" transition="in">
                                      <p:cBhvr additive="repl">
                                        <p:cTn id="2607" dur="1000"/>
                                        <p:tgtEl>
                                          <p:spTgt spid="386">
                                            <p:txEl>
                                              <p:pRg st="1" end="1"/>
                                            </p:txEl>
                                          </p:spTgt>
                                        </p:tgtEl>
                                      </p:cBhvr>
                                    </p:animEffect>
                                  </p:childTnLst>
                                </p:cTn>
                              </p:par>
                            </p:childTnLst>
                          </p:cTn>
                        </p:par>
                      </p:childTnLst>
                    </p:cTn>
                  </p:par>
                  <p:par>
                    <p:cTn id="2608" fill="hold">
                      <p:stCondLst>
                        <p:cond delay="indefinite"/>
                      </p:stCondLst>
                      <p:childTnLst>
                        <p:par>
                          <p:cTn id="2609" fill="hold">
                            <p:stCondLst>
                              <p:cond delay="0"/>
                            </p:stCondLst>
                            <p:childTnLst>
                              <p:par>
                                <p:cTn id="2610" nodeType="clickEffect" fill="hold" presetClass="entr" presetID="10">
                                  <p:stCondLst>
                                    <p:cond delay="0"/>
                                  </p:stCondLst>
                                  <p:childTnLst>
                                    <p:set>
                                      <p:cBhvr>
                                        <p:cTn id="2611" dur="1" fill="hold">
                                          <p:stCondLst>
                                            <p:cond delay="0"/>
                                          </p:stCondLst>
                                        </p:cTn>
                                        <p:tgtEl>
                                          <p:spTgt spid="386">
                                            <p:txEl>
                                              <p:pRg st="2" end="2"/>
                                            </p:txEl>
                                          </p:spTgt>
                                        </p:tgtEl>
                                        <p:attrNameLst>
                                          <p:attrName>style.visibility</p:attrName>
                                        </p:attrNameLst>
                                      </p:cBhvr>
                                      <p:to>
                                        <p:strVal val="visible"/>
                                      </p:to>
                                    </p:set>
                                    <p:animEffect filter="fade" transition="in">
                                      <p:cBhvr additive="repl">
                                        <p:cTn id="2612" dur="1000"/>
                                        <p:tgtEl>
                                          <p:spTgt spid="386">
                                            <p:txEl>
                                              <p:pRg st="2" end="2"/>
                                            </p:txEl>
                                          </p:spTgt>
                                        </p:tgtEl>
                                      </p:cBhvr>
                                    </p:animEffect>
                                  </p:childTnLst>
                                </p:cTn>
                              </p:par>
                            </p:childTnLst>
                          </p:cTn>
                        </p:par>
                      </p:childTnLst>
                    </p:cTn>
                  </p:par>
                  <p:par>
                    <p:cTn id="2613" fill="hold">
                      <p:stCondLst>
                        <p:cond delay="indefinite"/>
                      </p:stCondLst>
                      <p:childTnLst>
                        <p:par>
                          <p:cTn id="2614" fill="hold">
                            <p:stCondLst>
                              <p:cond delay="0"/>
                            </p:stCondLst>
                            <p:childTnLst>
                              <p:par>
                                <p:cTn id="2615" nodeType="clickEffect" fill="hold" presetClass="entr" presetID="10">
                                  <p:stCondLst>
                                    <p:cond delay="0"/>
                                  </p:stCondLst>
                                  <p:childTnLst>
                                    <p:set>
                                      <p:cBhvr>
                                        <p:cTn id="2616" dur="1" fill="hold">
                                          <p:stCondLst>
                                            <p:cond delay="0"/>
                                          </p:stCondLst>
                                        </p:cTn>
                                        <p:tgtEl>
                                          <p:spTgt spid="386">
                                            <p:txEl>
                                              <p:pRg st="3" end="3"/>
                                            </p:txEl>
                                          </p:spTgt>
                                        </p:tgtEl>
                                        <p:attrNameLst>
                                          <p:attrName>style.visibility</p:attrName>
                                        </p:attrNameLst>
                                      </p:cBhvr>
                                      <p:to>
                                        <p:strVal val="visible"/>
                                      </p:to>
                                    </p:set>
                                    <p:animEffect filter="fade" transition="in">
                                      <p:cBhvr additive="repl">
                                        <p:cTn id="2617" dur="1000"/>
                                        <p:tgtEl>
                                          <p:spTgt spid="386">
                                            <p:txEl>
                                              <p:pRg st="3" end="3"/>
                                            </p:txEl>
                                          </p:spTgt>
                                        </p:tgtEl>
                                      </p:cBhvr>
                                    </p:animEffect>
                                  </p:childTnLst>
                                </p:cTn>
                              </p:par>
                            </p:childTnLst>
                          </p:cTn>
                        </p:par>
                      </p:childTnLst>
                    </p:cTn>
                  </p:par>
                  <p:par>
                    <p:cTn id="2618" fill="hold">
                      <p:stCondLst>
                        <p:cond delay="indefinite"/>
                      </p:stCondLst>
                      <p:childTnLst>
                        <p:par>
                          <p:cTn id="2619" fill="hold">
                            <p:stCondLst>
                              <p:cond delay="0"/>
                            </p:stCondLst>
                            <p:childTnLst>
                              <p:par>
                                <p:cTn id="2620" nodeType="clickEffect" fill="hold" presetClass="entr" presetID="10">
                                  <p:stCondLst>
                                    <p:cond delay="0"/>
                                  </p:stCondLst>
                                  <p:childTnLst>
                                    <p:set>
                                      <p:cBhvr>
                                        <p:cTn id="2621" dur="1" fill="hold">
                                          <p:stCondLst>
                                            <p:cond delay="0"/>
                                          </p:stCondLst>
                                        </p:cTn>
                                        <p:tgtEl>
                                          <p:spTgt spid="386">
                                            <p:txEl>
                                              <p:pRg st="4" end="4"/>
                                            </p:txEl>
                                          </p:spTgt>
                                        </p:tgtEl>
                                        <p:attrNameLst>
                                          <p:attrName>style.visibility</p:attrName>
                                        </p:attrNameLst>
                                      </p:cBhvr>
                                      <p:to>
                                        <p:strVal val="visible"/>
                                      </p:to>
                                    </p:set>
                                    <p:animEffect filter="fade" transition="in">
                                      <p:cBhvr additive="repl">
                                        <p:cTn id="2622" dur="1000"/>
                                        <p:tgtEl>
                                          <p:spTgt spid="386">
                                            <p:txEl>
                                              <p:pRg st="4" end="4"/>
                                            </p:txEl>
                                          </p:spTgt>
                                        </p:tgtEl>
                                      </p:cBhvr>
                                    </p:animEffect>
                                  </p:childTnLst>
                                </p:cTn>
                              </p:par>
                            </p:childTnLst>
                          </p:cTn>
                        </p:par>
                      </p:childTnLst>
                    </p:cTn>
                  </p:par>
                  <p:par>
                    <p:cTn id="2623" fill="hold">
                      <p:stCondLst>
                        <p:cond delay="indefinite"/>
                      </p:stCondLst>
                      <p:childTnLst>
                        <p:par>
                          <p:cTn id="2624" fill="hold">
                            <p:stCondLst>
                              <p:cond delay="0"/>
                            </p:stCondLst>
                            <p:childTnLst>
                              <p:par>
                                <p:cTn id="2625" nodeType="clickEffect" fill="hold" presetClass="entr" presetID="10">
                                  <p:stCondLst>
                                    <p:cond delay="0"/>
                                  </p:stCondLst>
                                  <p:childTnLst>
                                    <p:set>
                                      <p:cBhvr>
                                        <p:cTn id="2626" dur="1" fill="hold">
                                          <p:stCondLst>
                                            <p:cond delay="0"/>
                                          </p:stCondLst>
                                        </p:cTn>
                                        <p:tgtEl>
                                          <p:spTgt spid="386">
                                            <p:txEl>
                                              <p:pRg st="5" end="5"/>
                                            </p:txEl>
                                          </p:spTgt>
                                        </p:tgtEl>
                                        <p:attrNameLst>
                                          <p:attrName>style.visibility</p:attrName>
                                        </p:attrNameLst>
                                      </p:cBhvr>
                                      <p:to>
                                        <p:strVal val="visible"/>
                                      </p:to>
                                    </p:set>
                                    <p:animEffect filter="fade" transition="in">
                                      <p:cBhvr additive="repl">
                                        <p:cTn id="2627" dur="1000"/>
                                        <p:tgtEl>
                                          <p:spTgt spid="38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380880" y="152280"/>
            <a:ext cx="8229240" cy="83772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2.2. Grid Computing and Virtualization</a:t>
            </a:r>
            <a:endParaRPr b="0" lang="en-IN" sz="4000" strike="noStrike" u="none">
              <a:solidFill>
                <a:srgbClr val="000000"/>
              </a:solidFill>
              <a:effectLst/>
              <a:uFillTx/>
              <a:latin typeface="Arial"/>
            </a:endParaRPr>
          </a:p>
        </p:txBody>
      </p:sp>
      <p:sp>
        <p:nvSpPr>
          <p:cNvPr id="388" name="PlaceHolder 2"/>
          <p:cNvSpPr>
            <a:spLocks noGrp="1"/>
          </p:cNvSpPr>
          <p:nvPr>
            <p:ph/>
          </p:nvPr>
        </p:nvSpPr>
        <p:spPr>
          <a:xfrm>
            <a:off x="380880" y="1295280"/>
            <a:ext cx="8610120" cy="495252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a trend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not a solution for enterprises to manage their resources</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provides richer capabilities in managing and moving the OS in different hardware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helps to run multiple workloads in a single machine with clear distinction between them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can do suspending, resuming and migrating images in run-time</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Instead of having more hardware to meet peak demands, organizations can use virtualization approaches to </a:t>
            </a:r>
            <a:r>
              <a:rPr b="1" i="1" lang="en-US" sz="2600" strike="noStrike" u="none">
                <a:solidFill>
                  <a:schemeClr val="dk1"/>
                </a:solidFill>
                <a:effectLst/>
                <a:uFillTx/>
                <a:latin typeface="Constantia"/>
                <a:ea typeface="Constantia"/>
              </a:rPr>
              <a:t>get better utilization</a:t>
            </a:r>
            <a:r>
              <a:rPr b="0" i="1" lang="en-US" sz="2600" strike="noStrike" u="none">
                <a:solidFill>
                  <a:schemeClr val="dk1"/>
                </a:solidFill>
                <a:effectLst/>
                <a:uFillTx/>
                <a:latin typeface="Constantia"/>
                <a:ea typeface="Constantia"/>
              </a:rPr>
              <a:t> out of the existing under utilized hardware.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Also virtualization is possibly becoming a mainstream approach in </a:t>
            </a:r>
            <a:r>
              <a:rPr b="1" i="1" lang="en-US" sz="2600" strike="noStrike" u="none">
                <a:solidFill>
                  <a:schemeClr val="dk1"/>
                </a:solidFill>
                <a:effectLst/>
                <a:uFillTx/>
                <a:latin typeface="Constantia"/>
                <a:ea typeface="Constantia"/>
              </a:rPr>
              <a:t>managing network resources</a:t>
            </a:r>
            <a:r>
              <a:rPr b="0" i="1"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628" dur="indefinite" restart="never" nodeType="tmRoot">
          <p:childTnLst>
            <p:seq>
              <p:cTn id="2629" dur="indefinite" nodeType="mainSeq">
                <p:childTnLst>
                  <p:par>
                    <p:cTn id="2630" fill="hold">
                      <p:stCondLst>
                        <p:cond delay="indefinite"/>
                      </p:stCondLst>
                      <p:childTnLst>
                        <p:par>
                          <p:cTn id="2631" fill="hold">
                            <p:stCondLst>
                              <p:cond delay="0"/>
                            </p:stCondLst>
                            <p:childTnLst>
                              <p:par>
                                <p:cTn id="2632" nodeType="clickEffect" fill="hold" presetClass="entr" presetID="10">
                                  <p:stCondLst>
                                    <p:cond delay="0"/>
                                  </p:stCondLst>
                                  <p:childTnLst>
                                    <p:set>
                                      <p:cBhvr>
                                        <p:cTn id="2633" dur="1" fill="hold">
                                          <p:stCondLst>
                                            <p:cond delay="0"/>
                                          </p:stCondLst>
                                        </p:cTn>
                                        <p:tgtEl>
                                          <p:spTgt spid="388">
                                            <p:txEl>
                                              <p:pRg st="0" end="0"/>
                                            </p:txEl>
                                          </p:spTgt>
                                        </p:tgtEl>
                                        <p:attrNameLst>
                                          <p:attrName>style.visibility</p:attrName>
                                        </p:attrNameLst>
                                      </p:cBhvr>
                                      <p:to>
                                        <p:strVal val="visible"/>
                                      </p:to>
                                    </p:set>
                                    <p:animEffect filter="fade" transition="in">
                                      <p:cBhvr additive="repl">
                                        <p:cTn id="2634" dur="1000"/>
                                        <p:tgtEl>
                                          <p:spTgt spid="388">
                                            <p:txEl>
                                              <p:pRg st="0" end="0"/>
                                            </p:txEl>
                                          </p:spTgt>
                                        </p:tgtEl>
                                      </p:cBhvr>
                                    </p:animEffect>
                                  </p:childTnLst>
                                </p:cTn>
                              </p:par>
                            </p:childTnLst>
                          </p:cTn>
                        </p:par>
                      </p:childTnLst>
                    </p:cTn>
                  </p:par>
                  <p:par>
                    <p:cTn id="2635" fill="hold">
                      <p:stCondLst>
                        <p:cond delay="indefinite"/>
                      </p:stCondLst>
                      <p:childTnLst>
                        <p:par>
                          <p:cTn id="2636" fill="hold">
                            <p:stCondLst>
                              <p:cond delay="0"/>
                            </p:stCondLst>
                            <p:childTnLst>
                              <p:par>
                                <p:cTn id="2637" nodeType="clickEffect" fill="hold" presetClass="entr" presetID="10">
                                  <p:stCondLst>
                                    <p:cond delay="0"/>
                                  </p:stCondLst>
                                  <p:childTnLst>
                                    <p:set>
                                      <p:cBhvr>
                                        <p:cTn id="2638" dur="1" fill="hold">
                                          <p:stCondLst>
                                            <p:cond delay="0"/>
                                          </p:stCondLst>
                                        </p:cTn>
                                        <p:tgtEl>
                                          <p:spTgt spid="388">
                                            <p:txEl>
                                              <p:pRg st="1" end="1"/>
                                            </p:txEl>
                                          </p:spTgt>
                                        </p:tgtEl>
                                        <p:attrNameLst>
                                          <p:attrName>style.visibility</p:attrName>
                                        </p:attrNameLst>
                                      </p:cBhvr>
                                      <p:to>
                                        <p:strVal val="visible"/>
                                      </p:to>
                                    </p:set>
                                    <p:animEffect filter="fade" transition="in">
                                      <p:cBhvr additive="repl">
                                        <p:cTn id="2639" dur="1000"/>
                                        <p:tgtEl>
                                          <p:spTgt spid="388">
                                            <p:txEl>
                                              <p:pRg st="1" end="1"/>
                                            </p:txEl>
                                          </p:spTgt>
                                        </p:tgtEl>
                                      </p:cBhvr>
                                    </p:animEffect>
                                  </p:childTnLst>
                                </p:cTn>
                              </p:par>
                            </p:childTnLst>
                          </p:cTn>
                        </p:par>
                      </p:childTnLst>
                    </p:cTn>
                  </p:par>
                  <p:par>
                    <p:cTn id="2640" fill="hold">
                      <p:stCondLst>
                        <p:cond delay="indefinite"/>
                      </p:stCondLst>
                      <p:childTnLst>
                        <p:par>
                          <p:cTn id="2641" fill="hold">
                            <p:stCondLst>
                              <p:cond delay="0"/>
                            </p:stCondLst>
                            <p:childTnLst>
                              <p:par>
                                <p:cTn id="2642" nodeType="clickEffect" fill="hold" presetClass="entr" presetID="10">
                                  <p:stCondLst>
                                    <p:cond delay="0"/>
                                  </p:stCondLst>
                                  <p:childTnLst>
                                    <p:set>
                                      <p:cBhvr>
                                        <p:cTn id="2643" dur="1" fill="hold">
                                          <p:stCondLst>
                                            <p:cond delay="0"/>
                                          </p:stCondLst>
                                        </p:cTn>
                                        <p:tgtEl>
                                          <p:spTgt spid="388">
                                            <p:txEl>
                                              <p:pRg st="2" end="2"/>
                                            </p:txEl>
                                          </p:spTgt>
                                        </p:tgtEl>
                                        <p:attrNameLst>
                                          <p:attrName>style.visibility</p:attrName>
                                        </p:attrNameLst>
                                      </p:cBhvr>
                                      <p:to>
                                        <p:strVal val="visible"/>
                                      </p:to>
                                    </p:set>
                                    <p:animEffect filter="fade" transition="in">
                                      <p:cBhvr additive="repl">
                                        <p:cTn id="2644" dur="1000"/>
                                        <p:tgtEl>
                                          <p:spTgt spid="388">
                                            <p:txEl>
                                              <p:pRg st="2" end="2"/>
                                            </p:txEl>
                                          </p:spTgt>
                                        </p:tgtEl>
                                      </p:cBhvr>
                                    </p:animEffect>
                                  </p:childTnLst>
                                </p:cTn>
                              </p:par>
                            </p:childTnLst>
                          </p:cTn>
                        </p:par>
                      </p:childTnLst>
                    </p:cTn>
                  </p:par>
                  <p:par>
                    <p:cTn id="2645" fill="hold">
                      <p:stCondLst>
                        <p:cond delay="indefinite"/>
                      </p:stCondLst>
                      <p:childTnLst>
                        <p:par>
                          <p:cTn id="2646" fill="hold">
                            <p:stCondLst>
                              <p:cond delay="0"/>
                            </p:stCondLst>
                            <p:childTnLst>
                              <p:par>
                                <p:cTn id="2647" nodeType="clickEffect" fill="hold" presetClass="entr" presetID="10">
                                  <p:stCondLst>
                                    <p:cond delay="0"/>
                                  </p:stCondLst>
                                  <p:childTnLst>
                                    <p:set>
                                      <p:cBhvr>
                                        <p:cTn id="2648" dur="1" fill="hold">
                                          <p:stCondLst>
                                            <p:cond delay="0"/>
                                          </p:stCondLst>
                                        </p:cTn>
                                        <p:tgtEl>
                                          <p:spTgt spid="388">
                                            <p:txEl>
                                              <p:pRg st="3" end="3"/>
                                            </p:txEl>
                                          </p:spTgt>
                                        </p:tgtEl>
                                        <p:attrNameLst>
                                          <p:attrName>style.visibility</p:attrName>
                                        </p:attrNameLst>
                                      </p:cBhvr>
                                      <p:to>
                                        <p:strVal val="visible"/>
                                      </p:to>
                                    </p:set>
                                    <p:animEffect filter="fade" transition="in">
                                      <p:cBhvr additive="repl">
                                        <p:cTn id="2649" dur="1000"/>
                                        <p:tgtEl>
                                          <p:spTgt spid="388">
                                            <p:txEl>
                                              <p:pRg st="3" end="3"/>
                                            </p:txEl>
                                          </p:spTgt>
                                        </p:tgtEl>
                                      </p:cBhvr>
                                    </p:animEffect>
                                  </p:childTnLst>
                                </p:cTn>
                              </p:par>
                            </p:childTnLst>
                          </p:cTn>
                        </p:par>
                      </p:childTnLst>
                    </p:cTn>
                  </p:par>
                  <p:par>
                    <p:cTn id="2650" fill="hold">
                      <p:stCondLst>
                        <p:cond delay="indefinite"/>
                      </p:stCondLst>
                      <p:childTnLst>
                        <p:par>
                          <p:cTn id="2651" fill="hold">
                            <p:stCondLst>
                              <p:cond delay="0"/>
                            </p:stCondLst>
                            <p:childTnLst>
                              <p:par>
                                <p:cTn id="2652" nodeType="clickEffect" fill="hold" presetClass="entr" presetID="10">
                                  <p:stCondLst>
                                    <p:cond delay="0"/>
                                  </p:stCondLst>
                                  <p:childTnLst>
                                    <p:set>
                                      <p:cBhvr>
                                        <p:cTn id="2653" dur="1" fill="hold">
                                          <p:stCondLst>
                                            <p:cond delay="0"/>
                                          </p:stCondLst>
                                        </p:cTn>
                                        <p:tgtEl>
                                          <p:spTgt spid="388">
                                            <p:txEl>
                                              <p:pRg st="4" end="4"/>
                                            </p:txEl>
                                          </p:spTgt>
                                        </p:tgtEl>
                                        <p:attrNameLst>
                                          <p:attrName>style.visibility</p:attrName>
                                        </p:attrNameLst>
                                      </p:cBhvr>
                                      <p:to>
                                        <p:strVal val="visible"/>
                                      </p:to>
                                    </p:set>
                                    <p:animEffect filter="fade" transition="in">
                                      <p:cBhvr additive="repl">
                                        <p:cTn id="2654" dur="1000"/>
                                        <p:tgtEl>
                                          <p:spTgt spid="388">
                                            <p:txEl>
                                              <p:pRg st="4" end="4"/>
                                            </p:txEl>
                                          </p:spTgt>
                                        </p:tgtEl>
                                      </p:cBhvr>
                                    </p:animEffect>
                                  </p:childTnLst>
                                </p:cTn>
                              </p:par>
                            </p:childTnLst>
                          </p:cTn>
                        </p:par>
                      </p:childTnLst>
                    </p:cTn>
                  </p:par>
                  <p:par>
                    <p:cTn id="2655" fill="hold">
                      <p:stCondLst>
                        <p:cond delay="indefinite"/>
                      </p:stCondLst>
                      <p:childTnLst>
                        <p:par>
                          <p:cTn id="2656" fill="hold">
                            <p:stCondLst>
                              <p:cond delay="0"/>
                            </p:stCondLst>
                            <p:childTnLst>
                              <p:par>
                                <p:cTn id="2657" nodeType="clickEffect" fill="hold" presetClass="entr" presetID="10">
                                  <p:stCondLst>
                                    <p:cond delay="0"/>
                                  </p:stCondLst>
                                  <p:childTnLst>
                                    <p:set>
                                      <p:cBhvr>
                                        <p:cTn id="2658" dur="1" fill="hold">
                                          <p:stCondLst>
                                            <p:cond delay="0"/>
                                          </p:stCondLst>
                                        </p:cTn>
                                        <p:tgtEl>
                                          <p:spTgt spid="388">
                                            <p:txEl>
                                              <p:pRg st="5" end="5"/>
                                            </p:txEl>
                                          </p:spTgt>
                                        </p:tgtEl>
                                        <p:attrNameLst>
                                          <p:attrName>style.visibility</p:attrName>
                                        </p:attrNameLst>
                                      </p:cBhvr>
                                      <p:to>
                                        <p:strVal val="visible"/>
                                      </p:to>
                                    </p:set>
                                    <p:animEffect filter="fade" transition="in">
                                      <p:cBhvr additive="repl">
                                        <p:cTn id="2659" dur="1000"/>
                                        <p:tgtEl>
                                          <p:spTgt spid="388">
                                            <p:txEl>
                                              <p:pRg st="5" end="5"/>
                                            </p:txEl>
                                          </p:spTgt>
                                        </p:tgtEl>
                                      </p:cBhvr>
                                    </p:animEffect>
                                  </p:childTnLst>
                                </p:cTn>
                              </p:par>
                            </p:childTnLst>
                          </p:cTn>
                        </p:par>
                      </p:childTnLst>
                    </p:cTn>
                  </p:par>
                  <p:par>
                    <p:cTn id="2660" fill="hold">
                      <p:stCondLst>
                        <p:cond delay="indefinite"/>
                      </p:stCondLst>
                      <p:childTnLst>
                        <p:par>
                          <p:cTn id="2661" fill="hold">
                            <p:stCondLst>
                              <p:cond delay="0"/>
                            </p:stCondLst>
                            <p:childTnLst>
                              <p:par>
                                <p:cTn id="2662" nodeType="clickEffect" fill="hold" presetClass="entr" presetID="10">
                                  <p:stCondLst>
                                    <p:cond delay="0"/>
                                  </p:stCondLst>
                                  <p:childTnLst>
                                    <p:set>
                                      <p:cBhvr>
                                        <p:cTn id="2663" dur="1" fill="hold">
                                          <p:stCondLst>
                                            <p:cond delay="0"/>
                                          </p:stCondLst>
                                        </p:cTn>
                                        <p:tgtEl>
                                          <p:spTgt spid="388">
                                            <p:txEl>
                                              <p:pRg st="6" end="6"/>
                                            </p:txEl>
                                          </p:spTgt>
                                        </p:tgtEl>
                                        <p:attrNameLst>
                                          <p:attrName>style.visibility</p:attrName>
                                        </p:attrNameLst>
                                      </p:cBhvr>
                                      <p:to>
                                        <p:strVal val="visible"/>
                                      </p:to>
                                    </p:set>
                                    <p:animEffect filter="fade" transition="in">
                                      <p:cBhvr additive="repl">
                                        <p:cTn id="2664" dur="1000"/>
                                        <p:tgtEl>
                                          <p:spTgt spid="388">
                                            <p:txEl>
                                              <p:pRg st="6" end="6"/>
                                            </p:txEl>
                                          </p:spTgt>
                                        </p:tgtEl>
                                      </p:cBhvr>
                                    </p:animEffect>
                                  </p:childTnLst>
                                </p:cTn>
                              </p:par>
                            </p:childTnLst>
                          </p:cTn>
                        </p:par>
                      </p:childTnLst>
                    </p:cTn>
                  </p:par>
                  <p:par>
                    <p:cTn id="2665" fill="hold">
                      <p:stCondLst>
                        <p:cond delay="indefinite"/>
                      </p:stCondLst>
                      <p:childTnLst>
                        <p:par>
                          <p:cTn id="2666" fill="hold">
                            <p:stCondLst>
                              <p:cond delay="0"/>
                            </p:stCondLst>
                            <p:childTnLst>
                              <p:par>
                                <p:cTn id="2667" nodeType="clickEffect" fill="hold" presetClass="entr" presetID="10">
                                  <p:stCondLst>
                                    <p:cond delay="0"/>
                                  </p:stCondLst>
                                  <p:childTnLst>
                                    <p:set>
                                      <p:cBhvr>
                                        <p:cTn id="2668" dur="1" fill="hold">
                                          <p:stCondLst>
                                            <p:cond delay="0"/>
                                          </p:stCondLst>
                                        </p:cTn>
                                        <p:tgtEl>
                                          <p:spTgt spid="388">
                                            <p:txEl>
                                              <p:pRg st="7" end="7"/>
                                            </p:txEl>
                                          </p:spTgt>
                                        </p:tgtEl>
                                        <p:attrNameLst>
                                          <p:attrName>style.visibility</p:attrName>
                                        </p:attrNameLst>
                                      </p:cBhvr>
                                      <p:to>
                                        <p:strVal val="visible"/>
                                      </p:to>
                                    </p:set>
                                    <p:animEffect filter="fade" transition="in">
                                      <p:cBhvr additive="repl">
                                        <p:cTn id="2669" dur="1000"/>
                                        <p:tgtEl>
                                          <p:spTgt spid="388">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457200" y="30492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3600" strike="noStrike" u="none">
                <a:solidFill>
                  <a:schemeClr val="dk2"/>
                </a:solidFill>
                <a:effectLst/>
                <a:uFillTx/>
                <a:latin typeface="Calibri"/>
                <a:ea typeface="Calibri"/>
              </a:rPr>
              <a:t>2.3. Using Virtualization in Grid Computing</a:t>
            </a:r>
            <a:endParaRPr b="0" lang="en-IN" sz="3600" strike="noStrike" u="none">
              <a:solidFill>
                <a:srgbClr val="000000"/>
              </a:solidFill>
              <a:effectLst/>
              <a:uFillTx/>
              <a:latin typeface="Arial"/>
            </a:endParaRPr>
          </a:p>
        </p:txBody>
      </p:sp>
      <p:sp>
        <p:nvSpPr>
          <p:cNvPr id="390"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integration and grid computing can be encouraged at various levels.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457200" y="704160"/>
            <a:ext cx="830556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2.4. Grid Computing Level</a:t>
            </a:r>
            <a:endParaRPr b="0" lang="en-IN" sz="5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gLite</a:t>
            </a:r>
            <a:endParaRPr b="0" lang="en-IN" sz="5000" strike="noStrike" u="none">
              <a:solidFill>
                <a:srgbClr val="000000"/>
              </a:solidFill>
              <a:effectLst/>
              <a:uFillTx/>
              <a:latin typeface="Arial"/>
            </a:endParaRPr>
          </a:p>
        </p:txBody>
      </p:sp>
      <p:sp>
        <p:nvSpPr>
          <p:cNvPr id="393" name="PlaceHolder 2"/>
          <p:cNvSpPr>
            <a:spLocks noGrp="1"/>
          </p:cNvSpPr>
          <p:nvPr>
            <p:ph/>
          </p:nvPr>
        </p:nvSpPr>
        <p:spPr>
          <a:xfrm>
            <a:off x="533520" y="1295280"/>
            <a:ext cx="8610120" cy="438876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1" lang="en-US" sz="2600" strike="noStrike" u="none">
                <a:solidFill>
                  <a:schemeClr val="dk1"/>
                </a:solidFill>
                <a:effectLst/>
                <a:uFillTx/>
                <a:latin typeface="Constantia"/>
                <a:ea typeface="Constantia"/>
              </a:rPr>
              <a:t>gLite</a:t>
            </a:r>
            <a:r>
              <a:rPr b="0" lang="en-US" sz="2600" strike="noStrike" u="none">
                <a:solidFill>
                  <a:schemeClr val="dk1"/>
                </a:solidFill>
                <a:effectLst/>
                <a:uFillTx/>
                <a:latin typeface="Constantia"/>
                <a:ea typeface="Constantia"/>
              </a:rPr>
              <a:t> is a middleware computer software project for grid computing used by the CERN LHC experiments and other scientific domains. </a:t>
            </a:r>
            <a:endParaRPr b="0" lang="en-IN" sz="26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CERN : European Organization for Nuclear Research</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LHC : Large Hadron Collider</a:t>
            </a:r>
            <a:endParaRPr b="0" lang="en-IN" sz="24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It was implemented by collaborative efforts of more than 80 people in 12 different academic and industrial research centers in Europe.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gLite provides a framework for building applications tapping into distributed computing and storage resources across the Internet.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The gLite services were adopted by more than 250 computing centres, and used by more than 15000 researchers in Europe and around the world.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670" dur="indefinite" restart="never" nodeType="tmRoot">
          <p:childTnLst>
            <p:seq>
              <p:cTn id="2671" dur="indefinite" nodeType="mainSeq">
                <p:childTnLst>
                  <p:par>
                    <p:cTn id="2672" fill="hold">
                      <p:stCondLst>
                        <p:cond delay="indefinite"/>
                      </p:stCondLst>
                      <p:childTnLst>
                        <p:par>
                          <p:cTn id="2673" fill="hold">
                            <p:stCondLst>
                              <p:cond delay="0"/>
                            </p:stCondLst>
                            <p:childTnLst>
                              <p:par>
                                <p:cTn id="2674" nodeType="clickEffect" fill="hold" presetClass="entr" presetID="10">
                                  <p:stCondLst>
                                    <p:cond delay="0"/>
                                  </p:stCondLst>
                                  <p:childTnLst>
                                    <p:set>
                                      <p:cBhvr>
                                        <p:cTn id="2675" dur="1" fill="hold">
                                          <p:stCondLst>
                                            <p:cond delay="0"/>
                                          </p:stCondLst>
                                        </p:cTn>
                                        <p:tgtEl>
                                          <p:spTgt spid="393">
                                            <p:txEl>
                                              <p:pRg st="0" end="0"/>
                                            </p:txEl>
                                          </p:spTgt>
                                        </p:tgtEl>
                                        <p:attrNameLst>
                                          <p:attrName>style.visibility</p:attrName>
                                        </p:attrNameLst>
                                      </p:cBhvr>
                                      <p:to>
                                        <p:strVal val="visible"/>
                                      </p:to>
                                    </p:set>
                                    <p:animEffect filter="fade" transition="in">
                                      <p:cBhvr additive="repl">
                                        <p:cTn id="2676" dur="1000"/>
                                        <p:tgtEl>
                                          <p:spTgt spid="393">
                                            <p:txEl>
                                              <p:pRg st="0" end="0"/>
                                            </p:txEl>
                                          </p:spTgt>
                                        </p:tgtEl>
                                      </p:cBhvr>
                                    </p:animEffect>
                                  </p:childTnLst>
                                </p:cTn>
                              </p:par>
                            </p:childTnLst>
                          </p:cTn>
                        </p:par>
                      </p:childTnLst>
                    </p:cTn>
                  </p:par>
                  <p:par>
                    <p:cTn id="2677" fill="hold">
                      <p:stCondLst>
                        <p:cond delay="indefinite"/>
                      </p:stCondLst>
                      <p:childTnLst>
                        <p:par>
                          <p:cTn id="2678" fill="hold">
                            <p:stCondLst>
                              <p:cond delay="0"/>
                            </p:stCondLst>
                            <p:childTnLst>
                              <p:par>
                                <p:cTn id="2679" nodeType="clickEffect" fill="hold" presetClass="entr" presetID="10">
                                  <p:stCondLst>
                                    <p:cond delay="0"/>
                                  </p:stCondLst>
                                  <p:childTnLst>
                                    <p:set>
                                      <p:cBhvr>
                                        <p:cTn id="2680" dur="1" fill="hold">
                                          <p:stCondLst>
                                            <p:cond delay="0"/>
                                          </p:stCondLst>
                                        </p:cTn>
                                        <p:tgtEl>
                                          <p:spTgt spid="393">
                                            <p:txEl>
                                              <p:pRg st="1" end="1"/>
                                            </p:txEl>
                                          </p:spTgt>
                                        </p:tgtEl>
                                        <p:attrNameLst>
                                          <p:attrName>style.visibility</p:attrName>
                                        </p:attrNameLst>
                                      </p:cBhvr>
                                      <p:to>
                                        <p:strVal val="visible"/>
                                      </p:to>
                                    </p:set>
                                    <p:animEffect filter="fade" transition="in">
                                      <p:cBhvr additive="repl">
                                        <p:cTn id="2681" dur="1000"/>
                                        <p:tgtEl>
                                          <p:spTgt spid="393">
                                            <p:txEl>
                                              <p:pRg st="1" end="1"/>
                                            </p:txEl>
                                          </p:spTgt>
                                        </p:tgtEl>
                                      </p:cBhvr>
                                    </p:animEffect>
                                  </p:childTnLst>
                                </p:cTn>
                              </p:par>
                            </p:childTnLst>
                          </p:cTn>
                        </p:par>
                      </p:childTnLst>
                    </p:cTn>
                  </p:par>
                  <p:par>
                    <p:cTn id="2682" fill="hold">
                      <p:stCondLst>
                        <p:cond delay="indefinite"/>
                      </p:stCondLst>
                      <p:childTnLst>
                        <p:par>
                          <p:cTn id="2683" fill="hold">
                            <p:stCondLst>
                              <p:cond delay="0"/>
                            </p:stCondLst>
                            <p:childTnLst>
                              <p:par>
                                <p:cTn id="2684" nodeType="clickEffect" fill="hold" presetClass="entr" presetID="10">
                                  <p:stCondLst>
                                    <p:cond delay="0"/>
                                  </p:stCondLst>
                                  <p:childTnLst>
                                    <p:set>
                                      <p:cBhvr>
                                        <p:cTn id="2685" dur="1" fill="hold">
                                          <p:stCondLst>
                                            <p:cond delay="0"/>
                                          </p:stCondLst>
                                        </p:cTn>
                                        <p:tgtEl>
                                          <p:spTgt spid="393">
                                            <p:txEl>
                                              <p:pRg st="2" end="2"/>
                                            </p:txEl>
                                          </p:spTgt>
                                        </p:tgtEl>
                                        <p:attrNameLst>
                                          <p:attrName>style.visibility</p:attrName>
                                        </p:attrNameLst>
                                      </p:cBhvr>
                                      <p:to>
                                        <p:strVal val="visible"/>
                                      </p:to>
                                    </p:set>
                                    <p:animEffect filter="fade" transition="in">
                                      <p:cBhvr additive="repl">
                                        <p:cTn id="2686" dur="1000"/>
                                        <p:tgtEl>
                                          <p:spTgt spid="393">
                                            <p:txEl>
                                              <p:pRg st="2" end="2"/>
                                            </p:txEl>
                                          </p:spTgt>
                                        </p:tgtEl>
                                      </p:cBhvr>
                                    </p:animEffect>
                                  </p:childTnLst>
                                </p:cTn>
                              </p:par>
                            </p:childTnLst>
                          </p:cTn>
                        </p:par>
                      </p:childTnLst>
                    </p:cTn>
                  </p:par>
                  <p:par>
                    <p:cTn id="2687" fill="hold">
                      <p:stCondLst>
                        <p:cond delay="indefinite"/>
                      </p:stCondLst>
                      <p:childTnLst>
                        <p:par>
                          <p:cTn id="2688" fill="hold">
                            <p:stCondLst>
                              <p:cond delay="0"/>
                            </p:stCondLst>
                            <p:childTnLst>
                              <p:par>
                                <p:cTn id="2689" nodeType="clickEffect" fill="hold" presetClass="entr" presetID="10">
                                  <p:stCondLst>
                                    <p:cond delay="0"/>
                                  </p:stCondLst>
                                  <p:childTnLst>
                                    <p:set>
                                      <p:cBhvr>
                                        <p:cTn id="2690" dur="1" fill="hold">
                                          <p:stCondLst>
                                            <p:cond delay="0"/>
                                          </p:stCondLst>
                                        </p:cTn>
                                        <p:tgtEl>
                                          <p:spTgt spid="393">
                                            <p:txEl>
                                              <p:pRg st="3" end="3"/>
                                            </p:txEl>
                                          </p:spTgt>
                                        </p:tgtEl>
                                        <p:attrNameLst>
                                          <p:attrName>style.visibility</p:attrName>
                                        </p:attrNameLst>
                                      </p:cBhvr>
                                      <p:to>
                                        <p:strVal val="visible"/>
                                      </p:to>
                                    </p:set>
                                    <p:animEffect filter="fade" transition="in">
                                      <p:cBhvr additive="repl">
                                        <p:cTn id="2691" dur="1000"/>
                                        <p:tgtEl>
                                          <p:spTgt spid="393">
                                            <p:txEl>
                                              <p:pRg st="3" end="3"/>
                                            </p:txEl>
                                          </p:spTgt>
                                        </p:tgtEl>
                                      </p:cBhvr>
                                    </p:animEffect>
                                  </p:childTnLst>
                                </p:cTn>
                              </p:par>
                            </p:childTnLst>
                          </p:cTn>
                        </p:par>
                      </p:childTnLst>
                    </p:cTn>
                  </p:par>
                  <p:par>
                    <p:cTn id="2692" fill="hold">
                      <p:stCondLst>
                        <p:cond delay="indefinite"/>
                      </p:stCondLst>
                      <p:childTnLst>
                        <p:par>
                          <p:cTn id="2693" fill="hold">
                            <p:stCondLst>
                              <p:cond delay="0"/>
                            </p:stCondLst>
                            <p:childTnLst>
                              <p:par>
                                <p:cTn id="2694" nodeType="clickEffect" fill="hold" presetClass="entr" presetID="10">
                                  <p:stCondLst>
                                    <p:cond delay="0"/>
                                  </p:stCondLst>
                                  <p:childTnLst>
                                    <p:set>
                                      <p:cBhvr>
                                        <p:cTn id="2695" dur="1" fill="hold">
                                          <p:stCondLst>
                                            <p:cond delay="0"/>
                                          </p:stCondLst>
                                        </p:cTn>
                                        <p:tgtEl>
                                          <p:spTgt spid="393">
                                            <p:txEl>
                                              <p:pRg st="4" end="4"/>
                                            </p:txEl>
                                          </p:spTgt>
                                        </p:tgtEl>
                                        <p:attrNameLst>
                                          <p:attrName>style.visibility</p:attrName>
                                        </p:attrNameLst>
                                      </p:cBhvr>
                                      <p:to>
                                        <p:strVal val="visible"/>
                                      </p:to>
                                    </p:set>
                                    <p:animEffect filter="fade" transition="in">
                                      <p:cBhvr additive="repl">
                                        <p:cTn id="2696" dur="1000"/>
                                        <p:tgtEl>
                                          <p:spTgt spid="393">
                                            <p:txEl>
                                              <p:pRg st="4" end="4"/>
                                            </p:txEl>
                                          </p:spTgt>
                                        </p:tgtEl>
                                      </p:cBhvr>
                                    </p:animEffect>
                                  </p:childTnLst>
                                </p:cTn>
                              </p:par>
                            </p:childTnLst>
                          </p:cTn>
                        </p:par>
                      </p:childTnLst>
                    </p:cTn>
                  </p:par>
                  <p:par>
                    <p:cTn id="2697" fill="hold">
                      <p:stCondLst>
                        <p:cond delay="indefinite"/>
                      </p:stCondLst>
                      <p:childTnLst>
                        <p:par>
                          <p:cTn id="2698" fill="hold">
                            <p:stCondLst>
                              <p:cond delay="0"/>
                            </p:stCondLst>
                            <p:childTnLst>
                              <p:par>
                                <p:cTn id="2699" nodeType="clickEffect" fill="hold" presetClass="entr" presetID="10">
                                  <p:stCondLst>
                                    <p:cond delay="0"/>
                                  </p:stCondLst>
                                  <p:childTnLst>
                                    <p:set>
                                      <p:cBhvr>
                                        <p:cTn id="2700" dur="1" fill="hold">
                                          <p:stCondLst>
                                            <p:cond delay="0"/>
                                          </p:stCondLst>
                                        </p:cTn>
                                        <p:tgtEl>
                                          <p:spTgt spid="393">
                                            <p:txEl>
                                              <p:pRg st="5" end="5"/>
                                            </p:txEl>
                                          </p:spTgt>
                                        </p:tgtEl>
                                        <p:attrNameLst>
                                          <p:attrName>style.visibility</p:attrName>
                                        </p:attrNameLst>
                                      </p:cBhvr>
                                      <p:to>
                                        <p:strVal val="visible"/>
                                      </p:to>
                                    </p:set>
                                    <p:animEffect filter="fade" transition="in">
                                      <p:cBhvr additive="repl">
                                        <p:cTn id="2701" dur="1000"/>
                                        <p:tgtEl>
                                          <p:spTgt spid="39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title"/>
          </p:nvPr>
        </p:nvSpPr>
        <p:spPr>
          <a:xfrm>
            <a:off x="38088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2.4. Grid Computing Level</a:t>
            </a:r>
            <a:endParaRPr b="0" lang="en-IN" sz="5000" strike="noStrike" u="none">
              <a:solidFill>
                <a:srgbClr val="000000"/>
              </a:solidFill>
              <a:effectLst/>
              <a:uFillTx/>
              <a:latin typeface="Arial"/>
            </a:endParaRPr>
          </a:p>
        </p:txBody>
      </p:sp>
      <p:sp>
        <p:nvSpPr>
          <p:cNvPr id="395" name="PlaceHolder 2"/>
          <p:cNvSpPr>
            <a:spLocks noGrp="1"/>
          </p:cNvSpPr>
          <p:nvPr>
            <p:ph/>
          </p:nvPr>
        </p:nvSpPr>
        <p:spPr>
          <a:xfrm>
            <a:off x="457200" y="1219320"/>
            <a:ext cx="8686440" cy="563832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The gLite Middleware has strong dependencies to Scientific Linux as OS which is used by the LHC (Large Hadron Collider) Computing Grid High Energy Physics Virtual Organizations (VO).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Making gLite to work with other OSs is not a easy task.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Resource providers can support the VOs with minimal effort by encapsulating the Grid Middleware into a virtual appliance.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only requirement is support of a virtualization platform like XEN or VMware.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Grid Middlewares can be packaged as virtual appliances similar to the gLite Middleware.</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 Then resource providers no longer want to consign to a designated grid middleware, but can setup middleware on demand.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User-based dynamic deployment of the middleware services is the most preferable approach.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This makes the resource providers’ interference in the deployment of process and he no longer has to deal with software administration and application requirements.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02" dur="indefinite" restart="never" nodeType="tmRoot">
          <p:childTnLst>
            <p:seq>
              <p:cTn id="2703" dur="indefinite" nodeType="mainSeq">
                <p:childTnLst>
                  <p:par>
                    <p:cTn id="2704" fill="hold">
                      <p:stCondLst>
                        <p:cond delay="indefinite"/>
                      </p:stCondLst>
                      <p:childTnLst>
                        <p:par>
                          <p:cTn id="2705" fill="hold">
                            <p:stCondLst>
                              <p:cond delay="0"/>
                            </p:stCondLst>
                            <p:childTnLst>
                              <p:par>
                                <p:cTn id="2706" nodeType="clickEffect" fill="hold" presetClass="entr" presetID="10">
                                  <p:stCondLst>
                                    <p:cond delay="0"/>
                                  </p:stCondLst>
                                  <p:childTnLst>
                                    <p:set>
                                      <p:cBhvr>
                                        <p:cTn id="2707" dur="1" fill="hold">
                                          <p:stCondLst>
                                            <p:cond delay="0"/>
                                          </p:stCondLst>
                                        </p:cTn>
                                        <p:tgtEl>
                                          <p:spTgt spid="395">
                                            <p:txEl>
                                              <p:pRg st="0" end="0"/>
                                            </p:txEl>
                                          </p:spTgt>
                                        </p:tgtEl>
                                        <p:attrNameLst>
                                          <p:attrName>style.visibility</p:attrName>
                                        </p:attrNameLst>
                                      </p:cBhvr>
                                      <p:to>
                                        <p:strVal val="visible"/>
                                      </p:to>
                                    </p:set>
                                    <p:animEffect filter="fade" transition="in">
                                      <p:cBhvr additive="repl">
                                        <p:cTn id="2708" dur="1000"/>
                                        <p:tgtEl>
                                          <p:spTgt spid="395">
                                            <p:txEl>
                                              <p:pRg st="0" end="0"/>
                                            </p:txEl>
                                          </p:spTgt>
                                        </p:tgtEl>
                                      </p:cBhvr>
                                    </p:animEffect>
                                  </p:childTnLst>
                                </p:cTn>
                              </p:par>
                            </p:childTnLst>
                          </p:cTn>
                        </p:par>
                      </p:childTnLst>
                    </p:cTn>
                  </p:par>
                  <p:par>
                    <p:cTn id="2709" fill="hold">
                      <p:stCondLst>
                        <p:cond delay="indefinite"/>
                      </p:stCondLst>
                      <p:childTnLst>
                        <p:par>
                          <p:cTn id="2710" fill="hold">
                            <p:stCondLst>
                              <p:cond delay="0"/>
                            </p:stCondLst>
                            <p:childTnLst>
                              <p:par>
                                <p:cTn id="2711" nodeType="clickEffect" fill="hold" presetClass="entr" presetID="10">
                                  <p:stCondLst>
                                    <p:cond delay="0"/>
                                  </p:stCondLst>
                                  <p:childTnLst>
                                    <p:set>
                                      <p:cBhvr>
                                        <p:cTn id="2712" dur="1" fill="hold">
                                          <p:stCondLst>
                                            <p:cond delay="0"/>
                                          </p:stCondLst>
                                        </p:cTn>
                                        <p:tgtEl>
                                          <p:spTgt spid="395">
                                            <p:txEl>
                                              <p:pRg st="1" end="1"/>
                                            </p:txEl>
                                          </p:spTgt>
                                        </p:tgtEl>
                                        <p:attrNameLst>
                                          <p:attrName>style.visibility</p:attrName>
                                        </p:attrNameLst>
                                      </p:cBhvr>
                                      <p:to>
                                        <p:strVal val="visible"/>
                                      </p:to>
                                    </p:set>
                                    <p:animEffect filter="fade" transition="in">
                                      <p:cBhvr additive="repl">
                                        <p:cTn id="2713" dur="1000"/>
                                        <p:tgtEl>
                                          <p:spTgt spid="395">
                                            <p:txEl>
                                              <p:pRg st="1" end="1"/>
                                            </p:txEl>
                                          </p:spTgt>
                                        </p:tgtEl>
                                      </p:cBhvr>
                                    </p:animEffect>
                                  </p:childTnLst>
                                </p:cTn>
                              </p:par>
                            </p:childTnLst>
                          </p:cTn>
                        </p:par>
                      </p:childTnLst>
                    </p:cTn>
                  </p:par>
                  <p:par>
                    <p:cTn id="2714" fill="hold">
                      <p:stCondLst>
                        <p:cond delay="indefinite"/>
                      </p:stCondLst>
                      <p:childTnLst>
                        <p:par>
                          <p:cTn id="2715" fill="hold">
                            <p:stCondLst>
                              <p:cond delay="0"/>
                            </p:stCondLst>
                            <p:childTnLst>
                              <p:par>
                                <p:cTn id="2716" nodeType="clickEffect" fill="hold" presetClass="entr" presetID="10">
                                  <p:stCondLst>
                                    <p:cond delay="0"/>
                                  </p:stCondLst>
                                  <p:childTnLst>
                                    <p:set>
                                      <p:cBhvr>
                                        <p:cTn id="2717" dur="1" fill="hold">
                                          <p:stCondLst>
                                            <p:cond delay="0"/>
                                          </p:stCondLst>
                                        </p:cTn>
                                        <p:tgtEl>
                                          <p:spTgt spid="395">
                                            <p:txEl>
                                              <p:pRg st="2" end="2"/>
                                            </p:txEl>
                                          </p:spTgt>
                                        </p:tgtEl>
                                        <p:attrNameLst>
                                          <p:attrName>style.visibility</p:attrName>
                                        </p:attrNameLst>
                                      </p:cBhvr>
                                      <p:to>
                                        <p:strVal val="visible"/>
                                      </p:to>
                                    </p:set>
                                    <p:animEffect filter="fade" transition="in">
                                      <p:cBhvr additive="repl">
                                        <p:cTn id="2718" dur="1000"/>
                                        <p:tgtEl>
                                          <p:spTgt spid="395">
                                            <p:txEl>
                                              <p:pRg st="2" end="2"/>
                                            </p:txEl>
                                          </p:spTgt>
                                        </p:tgtEl>
                                      </p:cBhvr>
                                    </p:animEffect>
                                  </p:childTnLst>
                                </p:cTn>
                              </p:par>
                            </p:childTnLst>
                          </p:cTn>
                        </p:par>
                      </p:childTnLst>
                    </p:cTn>
                  </p:par>
                  <p:par>
                    <p:cTn id="2719" fill="hold">
                      <p:stCondLst>
                        <p:cond delay="indefinite"/>
                      </p:stCondLst>
                      <p:childTnLst>
                        <p:par>
                          <p:cTn id="2720" fill="hold">
                            <p:stCondLst>
                              <p:cond delay="0"/>
                            </p:stCondLst>
                            <p:childTnLst>
                              <p:par>
                                <p:cTn id="2721" nodeType="clickEffect" fill="hold" presetClass="entr" presetID="10">
                                  <p:stCondLst>
                                    <p:cond delay="0"/>
                                  </p:stCondLst>
                                  <p:childTnLst>
                                    <p:set>
                                      <p:cBhvr>
                                        <p:cTn id="2722" dur="1" fill="hold">
                                          <p:stCondLst>
                                            <p:cond delay="0"/>
                                          </p:stCondLst>
                                        </p:cTn>
                                        <p:tgtEl>
                                          <p:spTgt spid="395">
                                            <p:txEl>
                                              <p:pRg st="3" end="3"/>
                                            </p:txEl>
                                          </p:spTgt>
                                        </p:tgtEl>
                                        <p:attrNameLst>
                                          <p:attrName>style.visibility</p:attrName>
                                        </p:attrNameLst>
                                      </p:cBhvr>
                                      <p:to>
                                        <p:strVal val="visible"/>
                                      </p:to>
                                    </p:set>
                                    <p:animEffect filter="fade" transition="in">
                                      <p:cBhvr additive="repl">
                                        <p:cTn id="2723" dur="1000"/>
                                        <p:tgtEl>
                                          <p:spTgt spid="395">
                                            <p:txEl>
                                              <p:pRg st="3" end="3"/>
                                            </p:txEl>
                                          </p:spTgt>
                                        </p:tgtEl>
                                      </p:cBhvr>
                                    </p:animEffect>
                                  </p:childTnLst>
                                </p:cTn>
                              </p:par>
                            </p:childTnLst>
                          </p:cTn>
                        </p:par>
                      </p:childTnLst>
                    </p:cTn>
                  </p:par>
                  <p:par>
                    <p:cTn id="2724" fill="hold">
                      <p:stCondLst>
                        <p:cond delay="indefinite"/>
                      </p:stCondLst>
                      <p:childTnLst>
                        <p:par>
                          <p:cTn id="2725" fill="hold">
                            <p:stCondLst>
                              <p:cond delay="0"/>
                            </p:stCondLst>
                            <p:childTnLst>
                              <p:par>
                                <p:cTn id="2726" nodeType="clickEffect" fill="hold" presetClass="entr" presetID="10">
                                  <p:stCondLst>
                                    <p:cond delay="0"/>
                                  </p:stCondLst>
                                  <p:childTnLst>
                                    <p:set>
                                      <p:cBhvr>
                                        <p:cTn id="2727" dur="1" fill="hold">
                                          <p:stCondLst>
                                            <p:cond delay="0"/>
                                          </p:stCondLst>
                                        </p:cTn>
                                        <p:tgtEl>
                                          <p:spTgt spid="395">
                                            <p:txEl>
                                              <p:pRg st="4" end="4"/>
                                            </p:txEl>
                                          </p:spTgt>
                                        </p:tgtEl>
                                        <p:attrNameLst>
                                          <p:attrName>style.visibility</p:attrName>
                                        </p:attrNameLst>
                                      </p:cBhvr>
                                      <p:to>
                                        <p:strVal val="visible"/>
                                      </p:to>
                                    </p:set>
                                    <p:animEffect filter="fade" transition="in">
                                      <p:cBhvr additive="repl">
                                        <p:cTn id="2728" dur="1000"/>
                                        <p:tgtEl>
                                          <p:spTgt spid="395">
                                            <p:txEl>
                                              <p:pRg st="4" end="4"/>
                                            </p:txEl>
                                          </p:spTgt>
                                        </p:tgtEl>
                                      </p:cBhvr>
                                    </p:animEffect>
                                  </p:childTnLst>
                                </p:cTn>
                              </p:par>
                            </p:childTnLst>
                          </p:cTn>
                        </p:par>
                      </p:childTnLst>
                    </p:cTn>
                  </p:par>
                  <p:par>
                    <p:cTn id="2729" fill="hold">
                      <p:stCondLst>
                        <p:cond delay="indefinite"/>
                      </p:stCondLst>
                      <p:childTnLst>
                        <p:par>
                          <p:cTn id="2730" fill="hold">
                            <p:stCondLst>
                              <p:cond delay="0"/>
                            </p:stCondLst>
                            <p:childTnLst>
                              <p:par>
                                <p:cTn id="2731" nodeType="clickEffect" fill="hold" presetClass="entr" presetID="10">
                                  <p:stCondLst>
                                    <p:cond delay="0"/>
                                  </p:stCondLst>
                                  <p:childTnLst>
                                    <p:set>
                                      <p:cBhvr>
                                        <p:cTn id="2732" dur="1" fill="hold">
                                          <p:stCondLst>
                                            <p:cond delay="0"/>
                                          </p:stCondLst>
                                        </p:cTn>
                                        <p:tgtEl>
                                          <p:spTgt spid="395">
                                            <p:txEl>
                                              <p:pRg st="5" end="5"/>
                                            </p:txEl>
                                          </p:spTgt>
                                        </p:tgtEl>
                                        <p:attrNameLst>
                                          <p:attrName>style.visibility</p:attrName>
                                        </p:attrNameLst>
                                      </p:cBhvr>
                                      <p:to>
                                        <p:strVal val="visible"/>
                                      </p:to>
                                    </p:set>
                                    <p:animEffect filter="fade" transition="in">
                                      <p:cBhvr additive="repl">
                                        <p:cTn id="2733" dur="1000"/>
                                        <p:tgtEl>
                                          <p:spTgt spid="395">
                                            <p:txEl>
                                              <p:pRg st="5" end="5"/>
                                            </p:txEl>
                                          </p:spTgt>
                                        </p:tgtEl>
                                      </p:cBhvr>
                                    </p:animEffect>
                                  </p:childTnLst>
                                </p:cTn>
                              </p:par>
                            </p:childTnLst>
                          </p:cTn>
                        </p:par>
                      </p:childTnLst>
                    </p:cTn>
                  </p:par>
                  <p:par>
                    <p:cTn id="2734" fill="hold">
                      <p:stCondLst>
                        <p:cond delay="indefinite"/>
                      </p:stCondLst>
                      <p:childTnLst>
                        <p:par>
                          <p:cTn id="2735" fill="hold">
                            <p:stCondLst>
                              <p:cond delay="0"/>
                            </p:stCondLst>
                            <p:childTnLst>
                              <p:par>
                                <p:cTn id="2736" nodeType="clickEffect" fill="hold" presetClass="entr" presetID="10">
                                  <p:stCondLst>
                                    <p:cond delay="0"/>
                                  </p:stCondLst>
                                  <p:childTnLst>
                                    <p:set>
                                      <p:cBhvr>
                                        <p:cTn id="2737" dur="1" fill="hold">
                                          <p:stCondLst>
                                            <p:cond delay="0"/>
                                          </p:stCondLst>
                                        </p:cTn>
                                        <p:tgtEl>
                                          <p:spTgt spid="395">
                                            <p:txEl>
                                              <p:pRg st="6" end="6"/>
                                            </p:txEl>
                                          </p:spTgt>
                                        </p:tgtEl>
                                        <p:attrNameLst>
                                          <p:attrName>style.visibility</p:attrName>
                                        </p:attrNameLst>
                                      </p:cBhvr>
                                      <p:to>
                                        <p:strVal val="visible"/>
                                      </p:to>
                                    </p:set>
                                    <p:animEffect filter="fade" transition="in">
                                      <p:cBhvr additive="repl">
                                        <p:cTn id="2738" dur="1000"/>
                                        <p:tgtEl>
                                          <p:spTgt spid="395">
                                            <p:txEl>
                                              <p:pRg st="6" end="6"/>
                                            </p:txEl>
                                          </p:spTgt>
                                        </p:tgtEl>
                                      </p:cBhvr>
                                    </p:animEffect>
                                  </p:childTnLst>
                                </p:cTn>
                              </p:par>
                            </p:childTnLst>
                          </p:cTn>
                        </p:par>
                      </p:childTnLst>
                    </p:cTn>
                  </p:par>
                  <p:par>
                    <p:cTn id="2739" fill="hold">
                      <p:stCondLst>
                        <p:cond delay="indefinite"/>
                      </p:stCondLst>
                      <p:childTnLst>
                        <p:par>
                          <p:cTn id="2740" fill="hold">
                            <p:stCondLst>
                              <p:cond delay="0"/>
                            </p:stCondLst>
                            <p:childTnLst>
                              <p:par>
                                <p:cTn id="2741" nodeType="clickEffect" fill="hold" presetClass="entr" presetID="10">
                                  <p:stCondLst>
                                    <p:cond delay="0"/>
                                  </p:stCondLst>
                                  <p:childTnLst>
                                    <p:set>
                                      <p:cBhvr>
                                        <p:cTn id="2742" dur="1" fill="hold">
                                          <p:stCondLst>
                                            <p:cond delay="0"/>
                                          </p:stCondLst>
                                        </p:cTn>
                                        <p:tgtEl>
                                          <p:spTgt spid="395">
                                            <p:txEl>
                                              <p:pRg st="7" end="7"/>
                                            </p:txEl>
                                          </p:spTgt>
                                        </p:tgtEl>
                                        <p:attrNameLst>
                                          <p:attrName>style.visibility</p:attrName>
                                        </p:attrNameLst>
                                      </p:cBhvr>
                                      <p:to>
                                        <p:strVal val="visible"/>
                                      </p:to>
                                    </p:set>
                                    <p:animEffect filter="fade" transition="in">
                                      <p:cBhvr additive="repl">
                                        <p:cTn id="2743" dur="1000"/>
                                        <p:tgtEl>
                                          <p:spTgt spid="395">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title"/>
          </p:nvPr>
        </p:nvSpPr>
        <p:spPr>
          <a:xfrm>
            <a:off x="380880" y="295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LRMS Level</a:t>
            </a:r>
            <a:endParaRPr b="0" lang="en-IN" sz="5000" strike="noStrike" u="none">
              <a:solidFill>
                <a:srgbClr val="000000"/>
              </a:solidFill>
              <a:effectLst/>
              <a:uFillTx/>
              <a:latin typeface="Arial"/>
            </a:endParaRPr>
          </a:p>
        </p:txBody>
      </p:sp>
      <p:sp>
        <p:nvSpPr>
          <p:cNvPr id="397" name="PlaceHolder 2"/>
          <p:cNvSpPr>
            <a:spLocks noGrp="1"/>
          </p:cNvSpPr>
          <p:nvPr>
            <p:ph/>
          </p:nvPr>
        </p:nvSpPr>
        <p:spPr>
          <a:xfrm>
            <a:off x="457200" y="1371600"/>
            <a:ext cx="8686440" cy="495252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The key research work in grid computing is to use virtualization in resource management system locally.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When virtualization is adopted locally, it supports job managements and migration for virtual machines instead of jobs.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exhibits with live and delayed migration of virtual machines even on added feature.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Merging the LRMS features (suspension, check pointing) with migration, helps the LRMS in varying the current resource allocation dynamically.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In addition, alteration of resources (e.g. number of CPUs, RAM) allocated to a virtual machine is possible and also it allows dynamic updating in service quality that can be done on-the-fly or by suspending and resuming depending on the virtualization platform.</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44" dur="indefinite" restart="never" nodeType="tmRoot">
          <p:childTnLst>
            <p:seq>
              <p:cTn id="2745" dur="indefinite" nodeType="mainSeq">
                <p:childTnLst>
                  <p:par>
                    <p:cTn id="2746" fill="hold">
                      <p:stCondLst>
                        <p:cond delay="indefinite"/>
                      </p:stCondLst>
                      <p:childTnLst>
                        <p:par>
                          <p:cTn id="2747" fill="hold">
                            <p:stCondLst>
                              <p:cond delay="0"/>
                            </p:stCondLst>
                            <p:childTnLst>
                              <p:par>
                                <p:cTn id="2748" nodeType="clickEffect" fill="hold" presetClass="entr" presetID="10">
                                  <p:stCondLst>
                                    <p:cond delay="0"/>
                                  </p:stCondLst>
                                  <p:childTnLst>
                                    <p:set>
                                      <p:cBhvr>
                                        <p:cTn id="2749" dur="1" fill="hold">
                                          <p:stCondLst>
                                            <p:cond delay="0"/>
                                          </p:stCondLst>
                                        </p:cTn>
                                        <p:tgtEl>
                                          <p:spTgt spid="397">
                                            <p:txEl>
                                              <p:pRg st="0" end="0"/>
                                            </p:txEl>
                                          </p:spTgt>
                                        </p:tgtEl>
                                        <p:attrNameLst>
                                          <p:attrName>style.visibility</p:attrName>
                                        </p:attrNameLst>
                                      </p:cBhvr>
                                      <p:to>
                                        <p:strVal val="visible"/>
                                      </p:to>
                                    </p:set>
                                    <p:animEffect filter="fade" transition="in">
                                      <p:cBhvr additive="repl">
                                        <p:cTn id="2750" dur="1000"/>
                                        <p:tgtEl>
                                          <p:spTgt spid="397">
                                            <p:txEl>
                                              <p:pRg st="0" end="0"/>
                                            </p:txEl>
                                          </p:spTgt>
                                        </p:tgtEl>
                                      </p:cBhvr>
                                    </p:animEffect>
                                  </p:childTnLst>
                                </p:cTn>
                              </p:par>
                            </p:childTnLst>
                          </p:cTn>
                        </p:par>
                      </p:childTnLst>
                    </p:cTn>
                  </p:par>
                  <p:par>
                    <p:cTn id="2751" fill="hold">
                      <p:stCondLst>
                        <p:cond delay="indefinite"/>
                      </p:stCondLst>
                      <p:childTnLst>
                        <p:par>
                          <p:cTn id="2752" fill="hold">
                            <p:stCondLst>
                              <p:cond delay="0"/>
                            </p:stCondLst>
                            <p:childTnLst>
                              <p:par>
                                <p:cTn id="2753" nodeType="clickEffect" fill="hold" presetClass="entr" presetID="10">
                                  <p:stCondLst>
                                    <p:cond delay="0"/>
                                  </p:stCondLst>
                                  <p:childTnLst>
                                    <p:set>
                                      <p:cBhvr>
                                        <p:cTn id="2754" dur="1" fill="hold">
                                          <p:stCondLst>
                                            <p:cond delay="0"/>
                                          </p:stCondLst>
                                        </p:cTn>
                                        <p:tgtEl>
                                          <p:spTgt spid="397">
                                            <p:txEl>
                                              <p:pRg st="1" end="1"/>
                                            </p:txEl>
                                          </p:spTgt>
                                        </p:tgtEl>
                                        <p:attrNameLst>
                                          <p:attrName>style.visibility</p:attrName>
                                        </p:attrNameLst>
                                      </p:cBhvr>
                                      <p:to>
                                        <p:strVal val="visible"/>
                                      </p:to>
                                    </p:set>
                                    <p:animEffect filter="fade" transition="in">
                                      <p:cBhvr additive="repl">
                                        <p:cTn id="2755" dur="1000"/>
                                        <p:tgtEl>
                                          <p:spTgt spid="397">
                                            <p:txEl>
                                              <p:pRg st="1" end="1"/>
                                            </p:txEl>
                                          </p:spTgt>
                                        </p:tgtEl>
                                      </p:cBhvr>
                                    </p:animEffect>
                                  </p:childTnLst>
                                </p:cTn>
                              </p:par>
                            </p:childTnLst>
                          </p:cTn>
                        </p:par>
                      </p:childTnLst>
                    </p:cTn>
                  </p:par>
                  <p:par>
                    <p:cTn id="2756" fill="hold">
                      <p:stCondLst>
                        <p:cond delay="indefinite"/>
                      </p:stCondLst>
                      <p:childTnLst>
                        <p:par>
                          <p:cTn id="2757" fill="hold">
                            <p:stCondLst>
                              <p:cond delay="0"/>
                            </p:stCondLst>
                            <p:childTnLst>
                              <p:par>
                                <p:cTn id="2758" nodeType="clickEffect" fill="hold" presetClass="entr" presetID="10">
                                  <p:stCondLst>
                                    <p:cond delay="0"/>
                                  </p:stCondLst>
                                  <p:childTnLst>
                                    <p:set>
                                      <p:cBhvr>
                                        <p:cTn id="2759" dur="1" fill="hold">
                                          <p:stCondLst>
                                            <p:cond delay="0"/>
                                          </p:stCondLst>
                                        </p:cTn>
                                        <p:tgtEl>
                                          <p:spTgt spid="397">
                                            <p:txEl>
                                              <p:pRg st="2" end="2"/>
                                            </p:txEl>
                                          </p:spTgt>
                                        </p:tgtEl>
                                        <p:attrNameLst>
                                          <p:attrName>style.visibility</p:attrName>
                                        </p:attrNameLst>
                                      </p:cBhvr>
                                      <p:to>
                                        <p:strVal val="visible"/>
                                      </p:to>
                                    </p:set>
                                    <p:animEffect filter="fade" transition="in">
                                      <p:cBhvr additive="repl">
                                        <p:cTn id="2760" dur="1000"/>
                                        <p:tgtEl>
                                          <p:spTgt spid="397">
                                            <p:txEl>
                                              <p:pRg st="2" end="2"/>
                                            </p:txEl>
                                          </p:spTgt>
                                        </p:tgtEl>
                                      </p:cBhvr>
                                    </p:animEffect>
                                  </p:childTnLst>
                                </p:cTn>
                              </p:par>
                            </p:childTnLst>
                          </p:cTn>
                        </p:par>
                      </p:childTnLst>
                    </p:cTn>
                  </p:par>
                  <p:par>
                    <p:cTn id="2761" fill="hold">
                      <p:stCondLst>
                        <p:cond delay="indefinite"/>
                      </p:stCondLst>
                      <p:childTnLst>
                        <p:par>
                          <p:cTn id="2762" fill="hold">
                            <p:stCondLst>
                              <p:cond delay="0"/>
                            </p:stCondLst>
                            <p:childTnLst>
                              <p:par>
                                <p:cTn id="2763" nodeType="clickEffect" fill="hold" presetClass="entr" presetID="10">
                                  <p:stCondLst>
                                    <p:cond delay="0"/>
                                  </p:stCondLst>
                                  <p:childTnLst>
                                    <p:set>
                                      <p:cBhvr>
                                        <p:cTn id="2764" dur="1" fill="hold">
                                          <p:stCondLst>
                                            <p:cond delay="0"/>
                                          </p:stCondLst>
                                        </p:cTn>
                                        <p:tgtEl>
                                          <p:spTgt spid="397">
                                            <p:txEl>
                                              <p:pRg st="3" end="3"/>
                                            </p:txEl>
                                          </p:spTgt>
                                        </p:tgtEl>
                                        <p:attrNameLst>
                                          <p:attrName>style.visibility</p:attrName>
                                        </p:attrNameLst>
                                      </p:cBhvr>
                                      <p:to>
                                        <p:strVal val="visible"/>
                                      </p:to>
                                    </p:set>
                                    <p:animEffect filter="fade" transition="in">
                                      <p:cBhvr additive="repl">
                                        <p:cTn id="2765" dur="1000"/>
                                        <p:tgtEl>
                                          <p:spTgt spid="397">
                                            <p:txEl>
                                              <p:pRg st="3" end="3"/>
                                            </p:txEl>
                                          </p:spTgt>
                                        </p:tgtEl>
                                      </p:cBhvr>
                                    </p:animEffect>
                                  </p:childTnLst>
                                </p:cTn>
                              </p:par>
                            </p:childTnLst>
                          </p:cTn>
                        </p:par>
                      </p:childTnLst>
                    </p:cTn>
                  </p:par>
                  <p:par>
                    <p:cTn id="2766" fill="hold">
                      <p:stCondLst>
                        <p:cond delay="indefinite"/>
                      </p:stCondLst>
                      <p:childTnLst>
                        <p:par>
                          <p:cTn id="2767" fill="hold">
                            <p:stCondLst>
                              <p:cond delay="0"/>
                            </p:stCondLst>
                            <p:childTnLst>
                              <p:par>
                                <p:cTn id="2768" nodeType="clickEffect" fill="hold" presetClass="entr" presetID="10">
                                  <p:stCondLst>
                                    <p:cond delay="0"/>
                                  </p:stCondLst>
                                  <p:childTnLst>
                                    <p:set>
                                      <p:cBhvr>
                                        <p:cTn id="2769" dur="1" fill="hold">
                                          <p:stCondLst>
                                            <p:cond delay="0"/>
                                          </p:stCondLst>
                                        </p:cTn>
                                        <p:tgtEl>
                                          <p:spTgt spid="397">
                                            <p:txEl>
                                              <p:pRg st="4" end="4"/>
                                            </p:txEl>
                                          </p:spTgt>
                                        </p:tgtEl>
                                        <p:attrNameLst>
                                          <p:attrName>style.visibility</p:attrName>
                                        </p:attrNameLst>
                                      </p:cBhvr>
                                      <p:to>
                                        <p:strVal val="visible"/>
                                      </p:to>
                                    </p:set>
                                    <p:animEffect filter="fade" transition="in">
                                      <p:cBhvr additive="repl">
                                        <p:cTn id="2770" dur="1000"/>
                                        <p:tgtEl>
                                          <p:spTgt spid="39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 Machines </a:t>
            </a:r>
            <a:endParaRPr b="0" lang="en-IN" sz="5000" strike="noStrike" u="none">
              <a:solidFill>
                <a:srgbClr val="000000"/>
              </a:solidFill>
              <a:effectLst/>
              <a:uFillTx/>
              <a:latin typeface="Arial"/>
            </a:endParaRPr>
          </a:p>
        </p:txBody>
      </p:sp>
      <p:sp>
        <p:nvSpPr>
          <p:cNvPr id="399" name="PlaceHolder 2"/>
          <p:cNvSpPr>
            <a:spLocks noGrp="1"/>
          </p:cNvSpPr>
          <p:nvPr>
            <p:ph/>
          </p:nvPr>
        </p:nvSpPr>
        <p:spPr>
          <a:xfrm>
            <a:off x="457200" y="201168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 machines can check the execution of applications and also they are useful tool for grid system administrators.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VMs can easily manage the systems in terms of isolating and partitioning the amount of resources needed.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Diagram : Dynamic Provisioning of Computational Services in Grid</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380880" y="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Reasons for using virtualization (2)</a:t>
            </a:r>
            <a:endParaRPr b="0" lang="en-IN" sz="5000" strike="noStrike" u="none">
              <a:solidFill>
                <a:srgbClr val="000000"/>
              </a:solidFill>
              <a:effectLst/>
              <a:uFillTx/>
              <a:latin typeface="Arial"/>
            </a:endParaRPr>
          </a:p>
        </p:txBody>
      </p:sp>
      <p:sp>
        <p:nvSpPr>
          <p:cNvPr id="163" name="PlaceHolder 2"/>
          <p:cNvSpPr>
            <a:spLocks noGrp="1"/>
          </p:cNvSpPr>
          <p:nvPr>
            <p:ph/>
          </p:nvPr>
        </p:nvSpPr>
        <p:spPr>
          <a:xfrm>
            <a:off x="380880" y="1219320"/>
            <a:ext cx="8457840" cy="4388760"/>
          </a:xfrm>
          <a:prstGeom prst="rect">
            <a:avLst/>
          </a:prstGeom>
          <a:noFill/>
          <a:ln w="0">
            <a:noFill/>
          </a:ln>
        </p:spPr>
        <p:txBody>
          <a:bodyPr lIns="91440" rIns="91440" tIns="45720" bIns="45720" anchor="t">
            <a:normAutofit fontScale="92500" lnSpcReduction="9999"/>
          </a:bodyPr>
          <a:p>
            <a:pPr marL="514440" indent="-514440">
              <a:lnSpc>
                <a:spcPct val="100000"/>
              </a:lnSpc>
              <a:buClr>
                <a:srgbClr val="0bd0d9"/>
              </a:buClr>
              <a:buSzPct val="95000"/>
              <a:buFont typeface="Calibri"/>
              <a:buAutoNum type="arabicPeriod" startAt="8"/>
            </a:pPr>
            <a:r>
              <a:rPr b="0" lang="en-US" sz="2800" strike="noStrike" u="none">
                <a:solidFill>
                  <a:schemeClr val="dk1"/>
                </a:solidFill>
                <a:effectLst/>
                <a:uFillTx/>
                <a:latin typeface="Constantia"/>
                <a:ea typeface="Constantia"/>
              </a:rPr>
              <a:t>VMs are used for performance monitoring. OSs can be checked without disturbing the productivity. </a:t>
            </a:r>
            <a:endParaRPr b="0" lang="en-IN" sz="28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startAt="8"/>
            </a:pPr>
            <a:r>
              <a:rPr b="0" lang="en-US" sz="2800" strike="noStrike" u="none">
                <a:solidFill>
                  <a:schemeClr val="dk1"/>
                </a:solidFill>
                <a:effectLst/>
                <a:uFillTx/>
                <a:latin typeface="Constantia"/>
                <a:ea typeface="Constantia"/>
              </a:rPr>
              <a:t>VM provides fault and error containment. </a:t>
            </a:r>
            <a:endParaRPr b="0" lang="en-IN" sz="28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startAt="8"/>
            </a:pPr>
            <a:r>
              <a:rPr b="0" lang="en-US" sz="2800" strike="noStrike" u="none">
                <a:solidFill>
                  <a:schemeClr val="dk1"/>
                </a:solidFill>
                <a:effectLst/>
                <a:uFillTx/>
                <a:latin typeface="Constantia"/>
                <a:ea typeface="Constantia"/>
              </a:rPr>
              <a:t>VM tools are good for research and academic experiments. </a:t>
            </a:r>
            <a:endParaRPr b="0" lang="en-IN" sz="28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startAt="8"/>
            </a:pPr>
            <a:r>
              <a:rPr b="0" lang="en-US" sz="2800" strike="noStrike" u="none">
                <a:solidFill>
                  <a:schemeClr val="dk1"/>
                </a:solidFill>
                <a:effectLst/>
                <a:uFillTx/>
                <a:latin typeface="Constantia"/>
                <a:ea typeface="Constantia"/>
              </a:rPr>
              <a:t>VM can encapsulate the entire state of a system by saving, examining, modifying and reloading. </a:t>
            </a:r>
            <a:endParaRPr b="0" lang="en-IN" sz="28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startAt="8"/>
            </a:pPr>
            <a:r>
              <a:rPr b="0" lang="en-US" sz="2800" strike="noStrike" u="none">
                <a:solidFill>
                  <a:schemeClr val="dk1"/>
                </a:solidFill>
                <a:effectLst/>
                <a:uFillTx/>
                <a:latin typeface="Constantia"/>
                <a:ea typeface="Constantia"/>
              </a:rPr>
              <a:t>VM enables to share memory in multiprocessor architecture. </a:t>
            </a:r>
            <a:endParaRPr b="0" lang="en-IN" sz="28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startAt="8"/>
            </a:pPr>
            <a:r>
              <a:rPr b="0" lang="en-US" sz="2800" strike="noStrike" u="none">
                <a:solidFill>
                  <a:schemeClr val="dk1"/>
                </a:solidFill>
                <a:effectLst/>
                <a:uFillTx/>
                <a:latin typeface="Constantia"/>
                <a:ea typeface="Constantia"/>
              </a:rPr>
              <a:t>VM makes the job easier for the administrative staff in migration, backup and recovery.</a:t>
            </a:r>
            <a:endParaRPr b="0" lang="en-IN" sz="2800" strike="noStrike" u="none">
              <a:solidFill>
                <a:srgbClr val="000000"/>
              </a:solidFill>
              <a:effectLst/>
              <a:uFillTx/>
              <a:latin typeface="Arial"/>
            </a:endParaRPr>
          </a:p>
          <a:p>
            <a:pPr marL="514440" indent="-369360">
              <a:lnSpc>
                <a:spcPct val="100000"/>
              </a:lnSpc>
              <a:spcBef>
                <a:spcPts val="482"/>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3" dur="indefinite" restart="never" nodeType="tmRoot">
          <p:childTnLst>
            <p:seq>
              <p:cTn id="194" dur="indefinite" nodeType="mainSeq">
                <p:childTnLst>
                  <p:par>
                    <p:cTn id="195" fill="hold">
                      <p:stCondLst>
                        <p:cond delay="indefinite"/>
                      </p:stCondLst>
                      <p:childTnLst>
                        <p:par>
                          <p:cTn id="196" fill="hold">
                            <p:stCondLst>
                              <p:cond delay="0"/>
                            </p:stCondLst>
                            <p:childTnLst>
                              <p:par>
                                <p:cTn id="197" nodeType="clickEffect" fill="hold" presetClass="entr" presetID="10">
                                  <p:stCondLst>
                                    <p:cond delay="0"/>
                                  </p:stCondLst>
                                  <p:childTnLst>
                                    <p:set>
                                      <p:cBhvr>
                                        <p:cTn id="198" dur="1" fill="hold">
                                          <p:stCondLst>
                                            <p:cond delay="0"/>
                                          </p:stCondLst>
                                        </p:cTn>
                                        <p:tgtEl>
                                          <p:spTgt spid="163">
                                            <p:txEl>
                                              <p:pRg st="0" end="0"/>
                                            </p:txEl>
                                          </p:spTgt>
                                        </p:tgtEl>
                                        <p:attrNameLst>
                                          <p:attrName>style.visibility</p:attrName>
                                        </p:attrNameLst>
                                      </p:cBhvr>
                                      <p:to>
                                        <p:strVal val="visible"/>
                                      </p:to>
                                    </p:set>
                                    <p:animEffect filter="fade" transition="in">
                                      <p:cBhvr additive="repl">
                                        <p:cTn id="199" dur="1000"/>
                                        <p:tgtEl>
                                          <p:spTgt spid="163">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10">
                                  <p:stCondLst>
                                    <p:cond delay="0"/>
                                  </p:stCondLst>
                                  <p:childTnLst>
                                    <p:set>
                                      <p:cBhvr>
                                        <p:cTn id="203" dur="1" fill="hold">
                                          <p:stCondLst>
                                            <p:cond delay="0"/>
                                          </p:stCondLst>
                                        </p:cTn>
                                        <p:tgtEl>
                                          <p:spTgt spid="163">
                                            <p:txEl>
                                              <p:pRg st="1" end="1"/>
                                            </p:txEl>
                                          </p:spTgt>
                                        </p:tgtEl>
                                        <p:attrNameLst>
                                          <p:attrName>style.visibility</p:attrName>
                                        </p:attrNameLst>
                                      </p:cBhvr>
                                      <p:to>
                                        <p:strVal val="visible"/>
                                      </p:to>
                                    </p:set>
                                    <p:animEffect filter="fade" transition="in">
                                      <p:cBhvr additive="repl">
                                        <p:cTn id="204" dur="1000"/>
                                        <p:tgtEl>
                                          <p:spTgt spid="163">
                                            <p:txEl>
                                              <p:pRg st="1" end="1"/>
                                            </p:txEl>
                                          </p:spTgt>
                                        </p:tgtEl>
                                      </p:cBhvr>
                                    </p:animEffec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0">
                                  <p:stCondLst>
                                    <p:cond delay="0"/>
                                  </p:stCondLst>
                                  <p:childTnLst>
                                    <p:set>
                                      <p:cBhvr>
                                        <p:cTn id="208" dur="1" fill="hold">
                                          <p:stCondLst>
                                            <p:cond delay="0"/>
                                          </p:stCondLst>
                                        </p:cTn>
                                        <p:tgtEl>
                                          <p:spTgt spid="163">
                                            <p:txEl>
                                              <p:pRg st="2" end="2"/>
                                            </p:txEl>
                                          </p:spTgt>
                                        </p:tgtEl>
                                        <p:attrNameLst>
                                          <p:attrName>style.visibility</p:attrName>
                                        </p:attrNameLst>
                                      </p:cBhvr>
                                      <p:to>
                                        <p:strVal val="visible"/>
                                      </p:to>
                                    </p:set>
                                    <p:animEffect filter="fade" transition="in">
                                      <p:cBhvr additive="repl">
                                        <p:cTn id="209" dur="1000"/>
                                        <p:tgtEl>
                                          <p:spTgt spid="163">
                                            <p:txEl>
                                              <p:pRg st="2" end="2"/>
                                            </p:txEl>
                                          </p:spTgt>
                                        </p:tgtEl>
                                      </p:cBhvr>
                                    </p:animEffect>
                                  </p:childTnLst>
                                </p:cTn>
                              </p:par>
                            </p:childTnLst>
                          </p:cTn>
                        </p:par>
                      </p:childTnLst>
                    </p:cTn>
                  </p:par>
                  <p:par>
                    <p:cTn id="210" fill="hold">
                      <p:stCondLst>
                        <p:cond delay="indefinite"/>
                      </p:stCondLst>
                      <p:childTnLst>
                        <p:par>
                          <p:cTn id="211" fill="hold">
                            <p:stCondLst>
                              <p:cond delay="0"/>
                            </p:stCondLst>
                            <p:childTnLst>
                              <p:par>
                                <p:cTn id="212" nodeType="clickEffect" fill="hold" presetClass="entr" presetID="10">
                                  <p:stCondLst>
                                    <p:cond delay="0"/>
                                  </p:stCondLst>
                                  <p:childTnLst>
                                    <p:set>
                                      <p:cBhvr>
                                        <p:cTn id="213" dur="1" fill="hold">
                                          <p:stCondLst>
                                            <p:cond delay="0"/>
                                          </p:stCondLst>
                                        </p:cTn>
                                        <p:tgtEl>
                                          <p:spTgt spid="163">
                                            <p:txEl>
                                              <p:pRg st="3" end="3"/>
                                            </p:txEl>
                                          </p:spTgt>
                                        </p:tgtEl>
                                        <p:attrNameLst>
                                          <p:attrName>style.visibility</p:attrName>
                                        </p:attrNameLst>
                                      </p:cBhvr>
                                      <p:to>
                                        <p:strVal val="visible"/>
                                      </p:to>
                                    </p:set>
                                    <p:animEffect filter="fade" transition="in">
                                      <p:cBhvr additive="repl">
                                        <p:cTn id="214" dur="1000"/>
                                        <p:tgtEl>
                                          <p:spTgt spid="163">
                                            <p:txEl>
                                              <p:pRg st="3" end="3"/>
                                            </p:txEl>
                                          </p:spTgt>
                                        </p:tgtEl>
                                      </p:cBhvr>
                                    </p:animEffect>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10">
                                  <p:stCondLst>
                                    <p:cond delay="0"/>
                                  </p:stCondLst>
                                  <p:childTnLst>
                                    <p:set>
                                      <p:cBhvr>
                                        <p:cTn id="218" dur="1" fill="hold">
                                          <p:stCondLst>
                                            <p:cond delay="0"/>
                                          </p:stCondLst>
                                        </p:cTn>
                                        <p:tgtEl>
                                          <p:spTgt spid="163">
                                            <p:txEl>
                                              <p:pRg st="4" end="4"/>
                                            </p:txEl>
                                          </p:spTgt>
                                        </p:tgtEl>
                                        <p:attrNameLst>
                                          <p:attrName>style.visibility</p:attrName>
                                        </p:attrNameLst>
                                      </p:cBhvr>
                                      <p:to>
                                        <p:strVal val="visible"/>
                                      </p:to>
                                    </p:set>
                                    <p:animEffect filter="fade" transition="in">
                                      <p:cBhvr additive="repl">
                                        <p:cTn id="219" dur="1000"/>
                                        <p:tgtEl>
                                          <p:spTgt spid="163">
                                            <p:txEl>
                                              <p:pRg st="4" end="4"/>
                                            </p:txEl>
                                          </p:spTgt>
                                        </p:tgtEl>
                                      </p:cBhvr>
                                    </p:animEffect>
                                  </p:childTnLst>
                                </p:cTn>
                              </p:par>
                            </p:childTnLst>
                          </p:cTn>
                        </p:par>
                      </p:childTnLst>
                    </p:cTn>
                  </p:par>
                  <p:par>
                    <p:cTn id="220" fill="hold">
                      <p:stCondLst>
                        <p:cond delay="indefinite"/>
                      </p:stCondLst>
                      <p:childTnLst>
                        <p:par>
                          <p:cTn id="221" fill="hold">
                            <p:stCondLst>
                              <p:cond delay="0"/>
                            </p:stCondLst>
                            <p:childTnLst>
                              <p:par>
                                <p:cTn id="222" nodeType="clickEffect" fill="hold" presetClass="entr" presetID="10">
                                  <p:stCondLst>
                                    <p:cond delay="0"/>
                                  </p:stCondLst>
                                  <p:childTnLst>
                                    <p:set>
                                      <p:cBhvr>
                                        <p:cTn id="223" dur="1" fill="hold">
                                          <p:stCondLst>
                                            <p:cond delay="0"/>
                                          </p:stCondLst>
                                        </p:cTn>
                                        <p:tgtEl>
                                          <p:spTgt spid="163">
                                            <p:txEl>
                                              <p:pRg st="5" end="5"/>
                                            </p:txEl>
                                          </p:spTgt>
                                        </p:tgtEl>
                                        <p:attrNameLst>
                                          <p:attrName>style.visibility</p:attrName>
                                        </p:attrNameLst>
                                      </p:cBhvr>
                                      <p:to>
                                        <p:strVal val="visible"/>
                                      </p:to>
                                    </p:set>
                                    <p:animEffect filter="fade" transition="in">
                                      <p:cBhvr additive="repl">
                                        <p:cTn id="224" dur="1000"/>
                                        <p:tgtEl>
                                          <p:spTgt spid="163">
                                            <p:txEl>
                                              <p:pRg st="5" end="5"/>
                                            </p:txEl>
                                          </p:spTgt>
                                        </p:tgtEl>
                                      </p:cBhvr>
                                    </p:animEffect>
                                  </p:childTnLst>
                                </p:cTn>
                              </p:par>
                            </p:childTnLst>
                          </p:cTn>
                        </p:par>
                      </p:childTnLst>
                    </p:cTn>
                  </p:par>
                  <p:par>
                    <p:cTn id="225" fill="hold">
                      <p:stCondLst>
                        <p:cond delay="indefinite"/>
                      </p:stCondLst>
                      <p:childTnLst>
                        <p:par>
                          <p:cTn id="226" fill="hold">
                            <p:stCondLst>
                              <p:cond delay="0"/>
                            </p:stCondLst>
                            <p:childTnLst>
                              <p:par>
                                <p:cTn id="227" nodeType="clickEffect" fill="hold" presetClass="entr" presetID="10">
                                  <p:stCondLst>
                                    <p:cond delay="0"/>
                                  </p:stCondLst>
                                  <p:childTnLst>
                                    <p:set>
                                      <p:cBhvr>
                                        <p:cTn id="228" dur="1" fill="hold">
                                          <p:stCondLst>
                                            <p:cond delay="0"/>
                                          </p:stCondLst>
                                        </p:cTn>
                                        <p:tgtEl>
                                          <p:spTgt spid="163">
                                            <p:txEl>
                                              <p:pRg st="6" end="6"/>
                                            </p:txEl>
                                          </p:spTgt>
                                        </p:tgtEl>
                                        <p:attrNameLst>
                                          <p:attrName>style.visibility</p:attrName>
                                        </p:attrNameLst>
                                      </p:cBhvr>
                                      <p:to>
                                        <p:strVal val="visible"/>
                                      </p:to>
                                    </p:set>
                                    <p:animEffect filter="fade" transition="in">
                                      <p:cBhvr additive="repl">
                                        <p:cTn id="229" dur="1000"/>
                                        <p:tgtEl>
                                          <p:spTgt spid="16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0" name="Google Shape;936;p140" descr=""/>
          <p:cNvPicPr/>
          <p:nvPr/>
        </p:nvPicPr>
        <p:blipFill>
          <a:blip r:embed="rId1"/>
          <a:stretch/>
        </p:blipFill>
        <p:spPr>
          <a:xfrm>
            <a:off x="914400" y="762120"/>
            <a:ext cx="7391160" cy="5492880"/>
          </a:xfrm>
          <a:prstGeom prst="rect">
            <a:avLst/>
          </a:prstGeom>
          <a:noFill/>
          <a:ln w="0">
            <a:noFill/>
          </a:ln>
        </p:spPr>
      </p:pic>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p:nvPr>
        </p:nvSpPr>
        <p:spPr>
          <a:xfrm>
            <a:off x="457200" y="609480"/>
            <a:ext cx="8686440" cy="60195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architecture developed for dynamic provisioning of computational services in grid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It also explains, how computational services can be deployed virtually in grid.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architecture consists of </a:t>
            </a:r>
            <a:endParaRPr b="0" lang="en-IN" sz="26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physical machines</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physical worker nodes</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infrastructure manager</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GridWay</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virtual workspace service (VWS)</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grid middleware components such as</a:t>
            </a:r>
            <a:endParaRPr b="0" lang="en-IN" sz="2400" strike="noStrike" u="none">
              <a:solidFill>
                <a:srgbClr val="000000"/>
              </a:solidFill>
              <a:effectLst/>
              <a:uFillTx/>
              <a:latin typeface="Arial"/>
            </a:endParaRPr>
          </a:p>
          <a:p>
            <a:pPr lvl="2" marL="1124640" indent="-457200">
              <a:lnSpc>
                <a:spcPct val="100000"/>
              </a:lnSpc>
              <a:spcBef>
                <a:spcPts val="479"/>
              </a:spcBef>
              <a:buClr>
                <a:srgbClr val="009dd9"/>
              </a:buClr>
              <a:buFont typeface="Calibri"/>
              <a:buAutoNum type="alphaLcPeriod"/>
            </a:pPr>
            <a:r>
              <a:rPr b="0" lang="en-US" sz="2400" strike="noStrike" u="none">
                <a:solidFill>
                  <a:schemeClr val="dk1"/>
                </a:solidFill>
                <a:effectLst/>
                <a:uFillTx/>
                <a:latin typeface="Constantia"/>
                <a:ea typeface="Constantia"/>
              </a:rPr>
              <a:t>monitoring and discovery of services (MDS)</a:t>
            </a:r>
            <a:endParaRPr b="0" lang="en-IN" sz="2400" strike="noStrike" u="none">
              <a:solidFill>
                <a:srgbClr val="000000"/>
              </a:solidFill>
              <a:effectLst/>
              <a:uFillTx/>
              <a:latin typeface="Arial"/>
            </a:endParaRPr>
          </a:p>
          <a:p>
            <a:pPr lvl="2" marL="1124640" indent="-457200">
              <a:lnSpc>
                <a:spcPct val="100000"/>
              </a:lnSpc>
              <a:spcBef>
                <a:spcPts val="479"/>
              </a:spcBef>
              <a:buClr>
                <a:srgbClr val="009dd9"/>
              </a:buClr>
              <a:buFont typeface="Calibri"/>
              <a:buAutoNum type="alphaLcPeriod"/>
            </a:pPr>
            <a:r>
              <a:rPr b="0" lang="en-US" sz="2400" strike="noStrike" u="none">
                <a:solidFill>
                  <a:schemeClr val="dk1"/>
                </a:solidFill>
                <a:effectLst/>
                <a:uFillTx/>
                <a:latin typeface="Constantia"/>
                <a:ea typeface="Constantia"/>
              </a:rPr>
              <a:t>grid resource allocation manager (GRAM) </a:t>
            </a:r>
            <a:endParaRPr b="0" lang="en-IN" sz="2400" strike="noStrike" u="none">
              <a:solidFill>
                <a:srgbClr val="000000"/>
              </a:solidFill>
              <a:effectLst/>
              <a:uFillTx/>
              <a:latin typeface="Arial"/>
            </a:endParaRPr>
          </a:p>
          <a:p>
            <a:pPr lvl="2" marL="1124640" indent="-457200">
              <a:lnSpc>
                <a:spcPct val="100000"/>
              </a:lnSpc>
              <a:spcBef>
                <a:spcPts val="479"/>
              </a:spcBef>
              <a:buClr>
                <a:srgbClr val="009dd9"/>
              </a:buClr>
              <a:buFont typeface="Calibri"/>
              <a:buAutoNum type="alphaLcPeriod"/>
            </a:pPr>
            <a:r>
              <a:rPr b="0" lang="en-US" sz="2400" strike="noStrike" u="none">
                <a:solidFill>
                  <a:schemeClr val="dk1"/>
                </a:solidFill>
                <a:effectLst/>
                <a:uFillTx/>
                <a:latin typeface="Constantia"/>
                <a:ea typeface="Constantia"/>
              </a:rPr>
              <a:t>GridFTP</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71" dur="indefinite" restart="never" nodeType="tmRoot">
          <p:childTnLst>
            <p:seq>
              <p:cTn id="2772" dur="indefinite" nodeType="mainSeq">
                <p:childTnLst>
                  <p:par>
                    <p:cTn id="2773" fill="hold">
                      <p:stCondLst>
                        <p:cond delay="indefinite"/>
                      </p:stCondLst>
                      <p:childTnLst>
                        <p:par>
                          <p:cTn id="2774" fill="hold">
                            <p:stCondLst>
                              <p:cond delay="0"/>
                            </p:stCondLst>
                            <p:childTnLst>
                              <p:par>
                                <p:cTn id="2775" nodeType="clickEffect" fill="hold" presetClass="entr" presetID="10">
                                  <p:stCondLst>
                                    <p:cond delay="0"/>
                                  </p:stCondLst>
                                  <p:childTnLst>
                                    <p:set>
                                      <p:cBhvr>
                                        <p:cTn id="2776" dur="1" fill="hold">
                                          <p:stCondLst>
                                            <p:cond delay="0"/>
                                          </p:stCondLst>
                                        </p:cTn>
                                        <p:tgtEl>
                                          <p:spTgt spid="401">
                                            <p:txEl>
                                              <p:pRg st="0" end="0"/>
                                            </p:txEl>
                                          </p:spTgt>
                                        </p:tgtEl>
                                        <p:attrNameLst>
                                          <p:attrName>style.visibility</p:attrName>
                                        </p:attrNameLst>
                                      </p:cBhvr>
                                      <p:to>
                                        <p:strVal val="visible"/>
                                      </p:to>
                                    </p:set>
                                    <p:animEffect filter="fade" transition="in">
                                      <p:cBhvr additive="repl">
                                        <p:cTn id="2777" dur="1000"/>
                                        <p:tgtEl>
                                          <p:spTgt spid="401">
                                            <p:txEl>
                                              <p:pRg st="0" end="0"/>
                                            </p:txEl>
                                          </p:spTgt>
                                        </p:tgtEl>
                                      </p:cBhvr>
                                    </p:animEffect>
                                  </p:childTnLst>
                                </p:cTn>
                              </p:par>
                            </p:childTnLst>
                          </p:cTn>
                        </p:par>
                      </p:childTnLst>
                    </p:cTn>
                  </p:par>
                  <p:par>
                    <p:cTn id="2778" fill="hold">
                      <p:stCondLst>
                        <p:cond delay="indefinite"/>
                      </p:stCondLst>
                      <p:childTnLst>
                        <p:par>
                          <p:cTn id="2779" fill="hold">
                            <p:stCondLst>
                              <p:cond delay="0"/>
                            </p:stCondLst>
                            <p:childTnLst>
                              <p:par>
                                <p:cTn id="2780" nodeType="clickEffect" fill="hold" presetClass="entr" presetID="10">
                                  <p:stCondLst>
                                    <p:cond delay="0"/>
                                  </p:stCondLst>
                                  <p:childTnLst>
                                    <p:set>
                                      <p:cBhvr>
                                        <p:cTn id="2781" dur="1" fill="hold">
                                          <p:stCondLst>
                                            <p:cond delay="0"/>
                                          </p:stCondLst>
                                        </p:cTn>
                                        <p:tgtEl>
                                          <p:spTgt spid="401">
                                            <p:txEl>
                                              <p:pRg st="1" end="1"/>
                                            </p:txEl>
                                          </p:spTgt>
                                        </p:tgtEl>
                                        <p:attrNameLst>
                                          <p:attrName>style.visibility</p:attrName>
                                        </p:attrNameLst>
                                      </p:cBhvr>
                                      <p:to>
                                        <p:strVal val="visible"/>
                                      </p:to>
                                    </p:set>
                                    <p:animEffect filter="fade" transition="in">
                                      <p:cBhvr additive="repl">
                                        <p:cTn id="2782" dur="1000"/>
                                        <p:tgtEl>
                                          <p:spTgt spid="401">
                                            <p:txEl>
                                              <p:pRg st="1" end="1"/>
                                            </p:txEl>
                                          </p:spTgt>
                                        </p:tgtEl>
                                      </p:cBhvr>
                                    </p:animEffect>
                                  </p:childTnLst>
                                </p:cTn>
                              </p:par>
                            </p:childTnLst>
                          </p:cTn>
                        </p:par>
                      </p:childTnLst>
                    </p:cTn>
                  </p:par>
                  <p:par>
                    <p:cTn id="2783" fill="hold">
                      <p:stCondLst>
                        <p:cond delay="indefinite"/>
                      </p:stCondLst>
                      <p:childTnLst>
                        <p:par>
                          <p:cTn id="2784" fill="hold">
                            <p:stCondLst>
                              <p:cond delay="0"/>
                            </p:stCondLst>
                            <p:childTnLst>
                              <p:par>
                                <p:cTn id="2785" nodeType="clickEffect" fill="hold" presetClass="entr" presetID="10">
                                  <p:stCondLst>
                                    <p:cond delay="0"/>
                                  </p:stCondLst>
                                  <p:childTnLst>
                                    <p:set>
                                      <p:cBhvr>
                                        <p:cTn id="2786" dur="1" fill="hold">
                                          <p:stCondLst>
                                            <p:cond delay="0"/>
                                          </p:stCondLst>
                                        </p:cTn>
                                        <p:tgtEl>
                                          <p:spTgt spid="401">
                                            <p:txEl>
                                              <p:pRg st="2" end="2"/>
                                            </p:txEl>
                                          </p:spTgt>
                                        </p:tgtEl>
                                        <p:attrNameLst>
                                          <p:attrName>style.visibility</p:attrName>
                                        </p:attrNameLst>
                                      </p:cBhvr>
                                      <p:to>
                                        <p:strVal val="visible"/>
                                      </p:to>
                                    </p:set>
                                    <p:animEffect filter="fade" transition="in">
                                      <p:cBhvr additive="repl">
                                        <p:cTn id="2787" dur="1000"/>
                                        <p:tgtEl>
                                          <p:spTgt spid="401">
                                            <p:txEl>
                                              <p:pRg st="2" end="2"/>
                                            </p:txEl>
                                          </p:spTgt>
                                        </p:tgtEl>
                                      </p:cBhvr>
                                    </p:animEffect>
                                  </p:childTnLst>
                                </p:cTn>
                              </p:par>
                            </p:childTnLst>
                          </p:cTn>
                        </p:par>
                      </p:childTnLst>
                    </p:cTn>
                  </p:par>
                  <p:par>
                    <p:cTn id="2788" fill="hold">
                      <p:stCondLst>
                        <p:cond delay="indefinite"/>
                      </p:stCondLst>
                      <p:childTnLst>
                        <p:par>
                          <p:cTn id="2789" fill="hold">
                            <p:stCondLst>
                              <p:cond delay="0"/>
                            </p:stCondLst>
                            <p:childTnLst>
                              <p:par>
                                <p:cTn id="2790" nodeType="clickEffect" fill="hold" presetClass="entr" presetID="10">
                                  <p:stCondLst>
                                    <p:cond delay="0"/>
                                  </p:stCondLst>
                                  <p:childTnLst>
                                    <p:set>
                                      <p:cBhvr>
                                        <p:cTn id="2791" dur="1" fill="hold">
                                          <p:stCondLst>
                                            <p:cond delay="0"/>
                                          </p:stCondLst>
                                        </p:cTn>
                                        <p:tgtEl>
                                          <p:spTgt spid="401">
                                            <p:txEl>
                                              <p:pRg st="3" end="3"/>
                                            </p:txEl>
                                          </p:spTgt>
                                        </p:tgtEl>
                                        <p:attrNameLst>
                                          <p:attrName>style.visibility</p:attrName>
                                        </p:attrNameLst>
                                      </p:cBhvr>
                                      <p:to>
                                        <p:strVal val="visible"/>
                                      </p:to>
                                    </p:set>
                                    <p:animEffect filter="fade" transition="in">
                                      <p:cBhvr additive="repl">
                                        <p:cTn id="2792" dur="1000"/>
                                        <p:tgtEl>
                                          <p:spTgt spid="401">
                                            <p:txEl>
                                              <p:pRg st="3" end="3"/>
                                            </p:txEl>
                                          </p:spTgt>
                                        </p:tgtEl>
                                      </p:cBhvr>
                                    </p:animEffect>
                                  </p:childTnLst>
                                </p:cTn>
                              </p:par>
                            </p:childTnLst>
                          </p:cTn>
                        </p:par>
                      </p:childTnLst>
                    </p:cTn>
                  </p:par>
                  <p:par>
                    <p:cTn id="2793" fill="hold">
                      <p:stCondLst>
                        <p:cond delay="indefinite"/>
                      </p:stCondLst>
                      <p:childTnLst>
                        <p:par>
                          <p:cTn id="2794" fill="hold">
                            <p:stCondLst>
                              <p:cond delay="0"/>
                            </p:stCondLst>
                            <p:childTnLst>
                              <p:par>
                                <p:cTn id="2795" nodeType="clickEffect" fill="hold" presetClass="entr" presetID="10">
                                  <p:stCondLst>
                                    <p:cond delay="0"/>
                                  </p:stCondLst>
                                  <p:childTnLst>
                                    <p:set>
                                      <p:cBhvr>
                                        <p:cTn id="2796" dur="1" fill="hold">
                                          <p:stCondLst>
                                            <p:cond delay="0"/>
                                          </p:stCondLst>
                                        </p:cTn>
                                        <p:tgtEl>
                                          <p:spTgt spid="401">
                                            <p:txEl>
                                              <p:pRg st="4" end="4"/>
                                            </p:txEl>
                                          </p:spTgt>
                                        </p:tgtEl>
                                        <p:attrNameLst>
                                          <p:attrName>style.visibility</p:attrName>
                                        </p:attrNameLst>
                                      </p:cBhvr>
                                      <p:to>
                                        <p:strVal val="visible"/>
                                      </p:to>
                                    </p:set>
                                    <p:animEffect filter="fade" transition="in">
                                      <p:cBhvr additive="repl">
                                        <p:cTn id="2797" dur="1000"/>
                                        <p:tgtEl>
                                          <p:spTgt spid="401">
                                            <p:txEl>
                                              <p:pRg st="4" end="4"/>
                                            </p:txEl>
                                          </p:spTgt>
                                        </p:tgtEl>
                                      </p:cBhvr>
                                    </p:animEffect>
                                  </p:childTnLst>
                                </p:cTn>
                              </p:par>
                            </p:childTnLst>
                          </p:cTn>
                        </p:par>
                      </p:childTnLst>
                    </p:cTn>
                  </p:par>
                  <p:par>
                    <p:cTn id="2798" fill="hold">
                      <p:stCondLst>
                        <p:cond delay="indefinite"/>
                      </p:stCondLst>
                      <p:childTnLst>
                        <p:par>
                          <p:cTn id="2799" fill="hold">
                            <p:stCondLst>
                              <p:cond delay="0"/>
                            </p:stCondLst>
                            <p:childTnLst>
                              <p:par>
                                <p:cTn id="2800" nodeType="clickEffect" fill="hold" presetClass="entr" presetID="10">
                                  <p:stCondLst>
                                    <p:cond delay="0"/>
                                  </p:stCondLst>
                                  <p:childTnLst>
                                    <p:set>
                                      <p:cBhvr>
                                        <p:cTn id="2801" dur="1" fill="hold">
                                          <p:stCondLst>
                                            <p:cond delay="0"/>
                                          </p:stCondLst>
                                        </p:cTn>
                                        <p:tgtEl>
                                          <p:spTgt spid="401">
                                            <p:txEl>
                                              <p:pRg st="5" end="5"/>
                                            </p:txEl>
                                          </p:spTgt>
                                        </p:tgtEl>
                                        <p:attrNameLst>
                                          <p:attrName>style.visibility</p:attrName>
                                        </p:attrNameLst>
                                      </p:cBhvr>
                                      <p:to>
                                        <p:strVal val="visible"/>
                                      </p:to>
                                    </p:set>
                                    <p:animEffect filter="fade" transition="in">
                                      <p:cBhvr additive="repl">
                                        <p:cTn id="2802" dur="1000"/>
                                        <p:tgtEl>
                                          <p:spTgt spid="401">
                                            <p:txEl>
                                              <p:pRg st="5" end="5"/>
                                            </p:txEl>
                                          </p:spTgt>
                                        </p:tgtEl>
                                      </p:cBhvr>
                                    </p:animEffect>
                                  </p:childTnLst>
                                </p:cTn>
                              </p:par>
                            </p:childTnLst>
                          </p:cTn>
                        </p:par>
                      </p:childTnLst>
                    </p:cTn>
                  </p:par>
                  <p:par>
                    <p:cTn id="2803" fill="hold">
                      <p:stCondLst>
                        <p:cond delay="indefinite"/>
                      </p:stCondLst>
                      <p:childTnLst>
                        <p:par>
                          <p:cTn id="2804" fill="hold">
                            <p:stCondLst>
                              <p:cond delay="0"/>
                            </p:stCondLst>
                            <p:childTnLst>
                              <p:par>
                                <p:cTn id="2805" nodeType="clickEffect" fill="hold" presetClass="entr" presetID="10">
                                  <p:stCondLst>
                                    <p:cond delay="0"/>
                                  </p:stCondLst>
                                  <p:childTnLst>
                                    <p:set>
                                      <p:cBhvr>
                                        <p:cTn id="2806" dur="1" fill="hold">
                                          <p:stCondLst>
                                            <p:cond delay="0"/>
                                          </p:stCondLst>
                                        </p:cTn>
                                        <p:tgtEl>
                                          <p:spTgt spid="401">
                                            <p:txEl>
                                              <p:pRg st="6" end="6"/>
                                            </p:txEl>
                                          </p:spTgt>
                                        </p:tgtEl>
                                        <p:attrNameLst>
                                          <p:attrName>style.visibility</p:attrName>
                                        </p:attrNameLst>
                                      </p:cBhvr>
                                      <p:to>
                                        <p:strVal val="visible"/>
                                      </p:to>
                                    </p:set>
                                    <p:animEffect filter="fade" transition="in">
                                      <p:cBhvr additive="repl">
                                        <p:cTn id="2807" dur="1000"/>
                                        <p:tgtEl>
                                          <p:spTgt spid="401">
                                            <p:txEl>
                                              <p:pRg st="6" end="6"/>
                                            </p:txEl>
                                          </p:spTgt>
                                        </p:tgtEl>
                                      </p:cBhvr>
                                    </p:animEffect>
                                  </p:childTnLst>
                                </p:cTn>
                              </p:par>
                            </p:childTnLst>
                          </p:cTn>
                        </p:par>
                      </p:childTnLst>
                    </p:cTn>
                  </p:par>
                  <p:par>
                    <p:cTn id="2808" fill="hold">
                      <p:stCondLst>
                        <p:cond delay="indefinite"/>
                      </p:stCondLst>
                      <p:childTnLst>
                        <p:par>
                          <p:cTn id="2809" fill="hold">
                            <p:stCondLst>
                              <p:cond delay="0"/>
                            </p:stCondLst>
                            <p:childTnLst>
                              <p:par>
                                <p:cTn id="2810" nodeType="clickEffect" fill="hold" presetClass="entr" presetID="10">
                                  <p:stCondLst>
                                    <p:cond delay="0"/>
                                  </p:stCondLst>
                                  <p:childTnLst>
                                    <p:set>
                                      <p:cBhvr>
                                        <p:cTn id="2811" dur="1" fill="hold">
                                          <p:stCondLst>
                                            <p:cond delay="0"/>
                                          </p:stCondLst>
                                        </p:cTn>
                                        <p:tgtEl>
                                          <p:spTgt spid="401">
                                            <p:txEl>
                                              <p:pRg st="7" end="7"/>
                                            </p:txEl>
                                          </p:spTgt>
                                        </p:tgtEl>
                                        <p:attrNameLst>
                                          <p:attrName>style.visibility</p:attrName>
                                        </p:attrNameLst>
                                      </p:cBhvr>
                                      <p:to>
                                        <p:strVal val="visible"/>
                                      </p:to>
                                    </p:set>
                                    <p:animEffect filter="fade" transition="in">
                                      <p:cBhvr additive="repl">
                                        <p:cTn id="2812" dur="1000"/>
                                        <p:tgtEl>
                                          <p:spTgt spid="401">
                                            <p:txEl>
                                              <p:pRg st="7" end="7"/>
                                            </p:txEl>
                                          </p:spTgt>
                                        </p:tgtEl>
                                      </p:cBhvr>
                                    </p:animEffect>
                                  </p:childTnLst>
                                </p:cTn>
                              </p:par>
                            </p:childTnLst>
                          </p:cTn>
                        </p:par>
                      </p:childTnLst>
                    </p:cTn>
                  </p:par>
                  <p:par>
                    <p:cTn id="2813" fill="hold">
                      <p:stCondLst>
                        <p:cond delay="indefinite"/>
                      </p:stCondLst>
                      <p:childTnLst>
                        <p:par>
                          <p:cTn id="2814" fill="hold">
                            <p:stCondLst>
                              <p:cond delay="0"/>
                            </p:stCondLst>
                            <p:childTnLst>
                              <p:par>
                                <p:cTn id="2815" nodeType="clickEffect" fill="hold" presetClass="entr" presetID="10">
                                  <p:stCondLst>
                                    <p:cond delay="0"/>
                                  </p:stCondLst>
                                  <p:childTnLst>
                                    <p:set>
                                      <p:cBhvr>
                                        <p:cTn id="2816" dur="1" fill="hold">
                                          <p:stCondLst>
                                            <p:cond delay="0"/>
                                          </p:stCondLst>
                                        </p:cTn>
                                        <p:tgtEl>
                                          <p:spTgt spid="401">
                                            <p:txEl>
                                              <p:pRg st="8" end="8"/>
                                            </p:txEl>
                                          </p:spTgt>
                                        </p:tgtEl>
                                        <p:attrNameLst>
                                          <p:attrName>style.visibility</p:attrName>
                                        </p:attrNameLst>
                                      </p:cBhvr>
                                      <p:to>
                                        <p:strVal val="visible"/>
                                      </p:to>
                                    </p:set>
                                    <p:animEffect filter="fade" transition="in">
                                      <p:cBhvr additive="repl">
                                        <p:cTn id="2817" dur="1000"/>
                                        <p:tgtEl>
                                          <p:spTgt spid="401">
                                            <p:txEl>
                                              <p:pRg st="8" end="8"/>
                                            </p:txEl>
                                          </p:spTgt>
                                        </p:tgtEl>
                                      </p:cBhvr>
                                    </p:animEffect>
                                  </p:childTnLst>
                                </p:cTn>
                              </p:par>
                            </p:childTnLst>
                          </p:cTn>
                        </p:par>
                      </p:childTnLst>
                    </p:cTn>
                  </p:par>
                  <p:par>
                    <p:cTn id="2818" fill="hold">
                      <p:stCondLst>
                        <p:cond delay="indefinite"/>
                      </p:stCondLst>
                      <p:childTnLst>
                        <p:par>
                          <p:cTn id="2819" fill="hold">
                            <p:stCondLst>
                              <p:cond delay="0"/>
                            </p:stCondLst>
                            <p:childTnLst>
                              <p:par>
                                <p:cTn id="2820" nodeType="clickEffect" fill="hold" presetClass="entr" presetID="10">
                                  <p:stCondLst>
                                    <p:cond delay="0"/>
                                  </p:stCondLst>
                                  <p:childTnLst>
                                    <p:set>
                                      <p:cBhvr>
                                        <p:cTn id="2821" dur="1" fill="hold">
                                          <p:stCondLst>
                                            <p:cond delay="0"/>
                                          </p:stCondLst>
                                        </p:cTn>
                                        <p:tgtEl>
                                          <p:spTgt spid="401">
                                            <p:txEl>
                                              <p:pRg st="9" end="9"/>
                                            </p:txEl>
                                          </p:spTgt>
                                        </p:tgtEl>
                                        <p:attrNameLst>
                                          <p:attrName>style.visibility</p:attrName>
                                        </p:attrNameLst>
                                      </p:cBhvr>
                                      <p:to>
                                        <p:strVal val="visible"/>
                                      </p:to>
                                    </p:set>
                                    <p:animEffect filter="fade" transition="in">
                                      <p:cBhvr additive="repl">
                                        <p:cTn id="2822" dur="1000"/>
                                        <p:tgtEl>
                                          <p:spTgt spid="401">
                                            <p:txEl>
                                              <p:pRg st="9" end="9"/>
                                            </p:txEl>
                                          </p:spTgt>
                                        </p:tgtEl>
                                      </p:cBhvr>
                                    </p:animEffect>
                                  </p:childTnLst>
                                </p:cTn>
                              </p:par>
                            </p:childTnLst>
                          </p:cTn>
                        </p:par>
                      </p:childTnLst>
                    </p:cTn>
                  </p:par>
                  <p:par>
                    <p:cTn id="2823" fill="hold">
                      <p:stCondLst>
                        <p:cond delay="indefinite"/>
                      </p:stCondLst>
                      <p:childTnLst>
                        <p:par>
                          <p:cTn id="2824" fill="hold">
                            <p:stCondLst>
                              <p:cond delay="0"/>
                            </p:stCondLst>
                            <p:childTnLst>
                              <p:par>
                                <p:cTn id="2825" nodeType="clickEffect" fill="hold" presetClass="entr" presetID="10">
                                  <p:stCondLst>
                                    <p:cond delay="0"/>
                                  </p:stCondLst>
                                  <p:childTnLst>
                                    <p:set>
                                      <p:cBhvr>
                                        <p:cTn id="2826" dur="1" fill="hold">
                                          <p:stCondLst>
                                            <p:cond delay="0"/>
                                          </p:stCondLst>
                                        </p:cTn>
                                        <p:tgtEl>
                                          <p:spTgt spid="401">
                                            <p:txEl>
                                              <p:pRg st="10" end="10"/>
                                            </p:txEl>
                                          </p:spTgt>
                                        </p:tgtEl>
                                        <p:attrNameLst>
                                          <p:attrName>style.visibility</p:attrName>
                                        </p:attrNameLst>
                                      </p:cBhvr>
                                      <p:to>
                                        <p:strVal val="visible"/>
                                      </p:to>
                                    </p:set>
                                    <p:animEffect filter="fade" transition="in">
                                      <p:cBhvr additive="repl">
                                        <p:cTn id="2827" dur="1000"/>
                                        <p:tgtEl>
                                          <p:spTgt spid="401">
                                            <p:txEl>
                                              <p:pRg st="10" end="10"/>
                                            </p:txEl>
                                          </p:spTgt>
                                        </p:tgtEl>
                                      </p:cBhvr>
                                    </p:animEffect>
                                  </p:childTnLst>
                                </p:cTn>
                              </p:par>
                            </p:childTnLst>
                          </p:cTn>
                        </p:par>
                      </p:childTnLst>
                    </p:cTn>
                  </p:par>
                  <p:par>
                    <p:cTn id="2828" fill="hold">
                      <p:stCondLst>
                        <p:cond delay="indefinite"/>
                      </p:stCondLst>
                      <p:childTnLst>
                        <p:par>
                          <p:cTn id="2829" fill="hold">
                            <p:stCondLst>
                              <p:cond delay="0"/>
                            </p:stCondLst>
                            <p:childTnLst>
                              <p:par>
                                <p:cTn id="2830" nodeType="clickEffect" fill="hold" presetClass="entr" presetID="10">
                                  <p:stCondLst>
                                    <p:cond delay="0"/>
                                  </p:stCondLst>
                                  <p:childTnLst>
                                    <p:set>
                                      <p:cBhvr>
                                        <p:cTn id="2831" dur="1" fill="hold">
                                          <p:stCondLst>
                                            <p:cond delay="0"/>
                                          </p:stCondLst>
                                        </p:cTn>
                                        <p:tgtEl>
                                          <p:spTgt spid="401">
                                            <p:txEl>
                                              <p:pRg st="11" end="11"/>
                                            </p:txEl>
                                          </p:spTgt>
                                        </p:tgtEl>
                                        <p:attrNameLst>
                                          <p:attrName>style.visibility</p:attrName>
                                        </p:attrNameLst>
                                      </p:cBhvr>
                                      <p:to>
                                        <p:strVal val="visible"/>
                                      </p:to>
                                    </p:set>
                                    <p:animEffect filter="fade" transition="in">
                                      <p:cBhvr additive="repl">
                                        <p:cTn id="2832" dur="1000"/>
                                        <p:tgtEl>
                                          <p:spTgt spid="401">
                                            <p:txEl>
                                              <p:pRg st="11" end="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Working</a:t>
            </a:r>
            <a:endParaRPr b="0" lang="en-IN" sz="5000" strike="noStrike" u="none">
              <a:solidFill>
                <a:srgbClr val="000000"/>
              </a:solidFill>
              <a:effectLst/>
              <a:uFillTx/>
              <a:latin typeface="Arial"/>
            </a:endParaRPr>
          </a:p>
        </p:txBody>
      </p:sp>
      <p:sp>
        <p:nvSpPr>
          <p:cNvPr id="403" name="PlaceHolder 2"/>
          <p:cNvSpPr>
            <a:spLocks noGrp="1"/>
          </p:cNvSpPr>
          <p:nvPr>
            <p:ph/>
          </p:nvPr>
        </p:nvSpPr>
        <p:spPr>
          <a:xfrm>
            <a:off x="304920" y="1371600"/>
            <a:ext cx="8838720" cy="495252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User’s requests are submitted to GridWay (meta-scheduler).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Depending on the policies, SLAs and the grid load, an infrastructure manager deploys it in worker nodes (VO-specific).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deployment of the VMs supporting the worker node is done through the virtual workspace service (VWS).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When worker node is up, it registers the information stored in information service (MDS).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Now GridWay can detect the slot and jobs are submitted through GRAM.</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833" dur="indefinite" restart="never" nodeType="tmRoot">
          <p:childTnLst>
            <p:seq>
              <p:cTn id="2834" dur="indefinite" nodeType="mainSeq">
                <p:childTnLst>
                  <p:par>
                    <p:cTn id="2835" fill="hold">
                      <p:stCondLst>
                        <p:cond delay="indefinite"/>
                      </p:stCondLst>
                      <p:childTnLst>
                        <p:par>
                          <p:cTn id="2836" fill="hold">
                            <p:stCondLst>
                              <p:cond delay="0"/>
                            </p:stCondLst>
                            <p:childTnLst>
                              <p:par>
                                <p:cTn id="2837" nodeType="clickEffect" fill="hold" presetClass="entr" presetID="10">
                                  <p:stCondLst>
                                    <p:cond delay="0"/>
                                  </p:stCondLst>
                                  <p:childTnLst>
                                    <p:set>
                                      <p:cBhvr>
                                        <p:cTn id="2838" dur="1" fill="hold">
                                          <p:stCondLst>
                                            <p:cond delay="0"/>
                                          </p:stCondLst>
                                        </p:cTn>
                                        <p:tgtEl>
                                          <p:spTgt spid="403">
                                            <p:txEl>
                                              <p:pRg st="0" end="0"/>
                                            </p:txEl>
                                          </p:spTgt>
                                        </p:tgtEl>
                                        <p:attrNameLst>
                                          <p:attrName>style.visibility</p:attrName>
                                        </p:attrNameLst>
                                      </p:cBhvr>
                                      <p:to>
                                        <p:strVal val="visible"/>
                                      </p:to>
                                    </p:set>
                                    <p:animEffect filter="fade" transition="in">
                                      <p:cBhvr additive="repl">
                                        <p:cTn id="2839" dur="1000"/>
                                        <p:tgtEl>
                                          <p:spTgt spid="403">
                                            <p:txEl>
                                              <p:pRg st="0" end="0"/>
                                            </p:txEl>
                                          </p:spTgt>
                                        </p:tgtEl>
                                      </p:cBhvr>
                                    </p:animEffect>
                                  </p:childTnLst>
                                </p:cTn>
                              </p:par>
                            </p:childTnLst>
                          </p:cTn>
                        </p:par>
                      </p:childTnLst>
                    </p:cTn>
                  </p:par>
                  <p:par>
                    <p:cTn id="2840" fill="hold">
                      <p:stCondLst>
                        <p:cond delay="indefinite"/>
                      </p:stCondLst>
                      <p:childTnLst>
                        <p:par>
                          <p:cTn id="2841" fill="hold">
                            <p:stCondLst>
                              <p:cond delay="0"/>
                            </p:stCondLst>
                            <p:childTnLst>
                              <p:par>
                                <p:cTn id="2842" nodeType="clickEffect" fill="hold" presetClass="entr" presetID="10">
                                  <p:stCondLst>
                                    <p:cond delay="0"/>
                                  </p:stCondLst>
                                  <p:childTnLst>
                                    <p:set>
                                      <p:cBhvr>
                                        <p:cTn id="2843" dur="1" fill="hold">
                                          <p:stCondLst>
                                            <p:cond delay="0"/>
                                          </p:stCondLst>
                                        </p:cTn>
                                        <p:tgtEl>
                                          <p:spTgt spid="403">
                                            <p:txEl>
                                              <p:pRg st="1" end="1"/>
                                            </p:txEl>
                                          </p:spTgt>
                                        </p:tgtEl>
                                        <p:attrNameLst>
                                          <p:attrName>style.visibility</p:attrName>
                                        </p:attrNameLst>
                                      </p:cBhvr>
                                      <p:to>
                                        <p:strVal val="visible"/>
                                      </p:to>
                                    </p:set>
                                    <p:animEffect filter="fade" transition="in">
                                      <p:cBhvr additive="repl">
                                        <p:cTn id="2844" dur="1000"/>
                                        <p:tgtEl>
                                          <p:spTgt spid="403">
                                            <p:txEl>
                                              <p:pRg st="1" end="1"/>
                                            </p:txEl>
                                          </p:spTgt>
                                        </p:tgtEl>
                                      </p:cBhvr>
                                    </p:animEffect>
                                  </p:childTnLst>
                                </p:cTn>
                              </p:par>
                            </p:childTnLst>
                          </p:cTn>
                        </p:par>
                      </p:childTnLst>
                    </p:cTn>
                  </p:par>
                  <p:par>
                    <p:cTn id="2845" fill="hold">
                      <p:stCondLst>
                        <p:cond delay="indefinite"/>
                      </p:stCondLst>
                      <p:childTnLst>
                        <p:par>
                          <p:cTn id="2846" fill="hold">
                            <p:stCondLst>
                              <p:cond delay="0"/>
                            </p:stCondLst>
                            <p:childTnLst>
                              <p:par>
                                <p:cTn id="2847" nodeType="clickEffect" fill="hold" presetClass="entr" presetID="10">
                                  <p:stCondLst>
                                    <p:cond delay="0"/>
                                  </p:stCondLst>
                                  <p:childTnLst>
                                    <p:set>
                                      <p:cBhvr>
                                        <p:cTn id="2848" dur="1" fill="hold">
                                          <p:stCondLst>
                                            <p:cond delay="0"/>
                                          </p:stCondLst>
                                        </p:cTn>
                                        <p:tgtEl>
                                          <p:spTgt spid="403">
                                            <p:txEl>
                                              <p:pRg st="2" end="2"/>
                                            </p:txEl>
                                          </p:spTgt>
                                        </p:tgtEl>
                                        <p:attrNameLst>
                                          <p:attrName>style.visibility</p:attrName>
                                        </p:attrNameLst>
                                      </p:cBhvr>
                                      <p:to>
                                        <p:strVal val="visible"/>
                                      </p:to>
                                    </p:set>
                                    <p:animEffect filter="fade" transition="in">
                                      <p:cBhvr additive="repl">
                                        <p:cTn id="2849" dur="1000"/>
                                        <p:tgtEl>
                                          <p:spTgt spid="403">
                                            <p:txEl>
                                              <p:pRg st="2" end="2"/>
                                            </p:txEl>
                                          </p:spTgt>
                                        </p:tgtEl>
                                      </p:cBhvr>
                                    </p:animEffect>
                                  </p:childTnLst>
                                </p:cTn>
                              </p:par>
                            </p:childTnLst>
                          </p:cTn>
                        </p:par>
                      </p:childTnLst>
                    </p:cTn>
                  </p:par>
                  <p:par>
                    <p:cTn id="2850" fill="hold">
                      <p:stCondLst>
                        <p:cond delay="indefinite"/>
                      </p:stCondLst>
                      <p:childTnLst>
                        <p:par>
                          <p:cTn id="2851" fill="hold">
                            <p:stCondLst>
                              <p:cond delay="0"/>
                            </p:stCondLst>
                            <p:childTnLst>
                              <p:par>
                                <p:cTn id="2852" nodeType="clickEffect" fill="hold" presetClass="entr" presetID="10">
                                  <p:stCondLst>
                                    <p:cond delay="0"/>
                                  </p:stCondLst>
                                  <p:childTnLst>
                                    <p:set>
                                      <p:cBhvr>
                                        <p:cTn id="2853" dur="1" fill="hold">
                                          <p:stCondLst>
                                            <p:cond delay="0"/>
                                          </p:stCondLst>
                                        </p:cTn>
                                        <p:tgtEl>
                                          <p:spTgt spid="403">
                                            <p:txEl>
                                              <p:pRg st="3" end="3"/>
                                            </p:txEl>
                                          </p:spTgt>
                                        </p:tgtEl>
                                        <p:attrNameLst>
                                          <p:attrName>style.visibility</p:attrName>
                                        </p:attrNameLst>
                                      </p:cBhvr>
                                      <p:to>
                                        <p:strVal val="visible"/>
                                      </p:to>
                                    </p:set>
                                    <p:animEffect filter="fade" transition="in">
                                      <p:cBhvr additive="repl">
                                        <p:cTn id="2854" dur="1000"/>
                                        <p:tgtEl>
                                          <p:spTgt spid="403">
                                            <p:txEl>
                                              <p:pRg st="3" end="3"/>
                                            </p:txEl>
                                          </p:spTgt>
                                        </p:tgtEl>
                                      </p:cBhvr>
                                    </p:animEffect>
                                  </p:childTnLst>
                                </p:cTn>
                              </p:par>
                            </p:childTnLst>
                          </p:cTn>
                        </p:par>
                      </p:childTnLst>
                    </p:cTn>
                  </p:par>
                  <p:par>
                    <p:cTn id="2855" fill="hold">
                      <p:stCondLst>
                        <p:cond delay="indefinite"/>
                      </p:stCondLst>
                      <p:childTnLst>
                        <p:par>
                          <p:cTn id="2856" fill="hold">
                            <p:stCondLst>
                              <p:cond delay="0"/>
                            </p:stCondLst>
                            <p:childTnLst>
                              <p:par>
                                <p:cTn id="2857" nodeType="clickEffect" fill="hold" presetClass="entr" presetID="10">
                                  <p:stCondLst>
                                    <p:cond delay="0"/>
                                  </p:stCondLst>
                                  <p:childTnLst>
                                    <p:set>
                                      <p:cBhvr>
                                        <p:cTn id="2858" dur="1" fill="hold">
                                          <p:stCondLst>
                                            <p:cond delay="0"/>
                                          </p:stCondLst>
                                        </p:cTn>
                                        <p:tgtEl>
                                          <p:spTgt spid="403">
                                            <p:txEl>
                                              <p:pRg st="4" end="4"/>
                                            </p:txEl>
                                          </p:spTgt>
                                        </p:tgtEl>
                                        <p:attrNameLst>
                                          <p:attrName>style.visibility</p:attrName>
                                        </p:attrNameLst>
                                      </p:cBhvr>
                                      <p:to>
                                        <p:strVal val="visible"/>
                                      </p:to>
                                    </p:set>
                                    <p:animEffect filter="fade" transition="in">
                                      <p:cBhvr additive="repl">
                                        <p:cTn id="2859" dur="1000"/>
                                        <p:tgtEl>
                                          <p:spTgt spid="40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70416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Topics to cover </a:t>
            </a:r>
            <a:br>
              <a:rPr sz="4000"/>
            </a:br>
            <a:r>
              <a:rPr b="0" lang="en-US" sz="4000" strike="noStrike" u="none">
                <a:solidFill>
                  <a:schemeClr val="dk2"/>
                </a:solidFill>
                <a:effectLst/>
                <a:uFillTx/>
                <a:latin typeface="Calibri"/>
                <a:ea typeface="Calibri"/>
              </a:rPr>
              <a:t>Part II : Grid, Cloud and Virtualization</a:t>
            </a:r>
            <a:endParaRPr b="0" lang="en-IN" sz="4000" strike="noStrike" u="none">
              <a:solidFill>
                <a:srgbClr val="000000"/>
              </a:solidFill>
              <a:effectLst/>
              <a:uFillTx/>
              <a:latin typeface="Arial"/>
            </a:endParaRPr>
          </a:p>
        </p:txBody>
      </p:sp>
      <p:sp>
        <p:nvSpPr>
          <p:cNvPr id="405"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in Grid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in Cloud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and Cloud Security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VIRTUALIZATION IN CLOUD</a:t>
            </a:r>
            <a:endParaRPr b="0" lang="en-IN" sz="5000" strike="noStrike" u="none">
              <a:solidFill>
                <a:srgbClr val="000000"/>
              </a:solidFill>
              <a:effectLst/>
              <a:uFillTx/>
              <a:latin typeface="Arial"/>
            </a:endParaRPr>
          </a:p>
        </p:txBody>
      </p:sp>
      <p:sp>
        <p:nvSpPr>
          <p:cNvPr id="407" name="PlaceHolder 2"/>
          <p:cNvSpPr>
            <a:spLocks noGrp="1"/>
          </p:cNvSpPr>
          <p:nvPr>
            <p:ph/>
          </p:nvPr>
        </p:nvSpPr>
        <p:spPr>
          <a:xfrm>
            <a:off x="457200" y="1066680"/>
            <a:ext cx="8229240" cy="52574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 a tool for system administrators, which has many technical uses than a cloud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 allows IT organizations to perform multiple operations using a single physical hardware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Multiple OS instances running on single device is cost-effective than multiple servers for each task.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Cloud computing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is accessed through the WWW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takes advantage of virtualization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can also be used without virtualization</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860" dur="indefinite" restart="never" nodeType="tmRoot">
          <p:childTnLst>
            <p:seq>
              <p:cTn id="2861" dur="indefinite" nodeType="mainSeq">
                <p:childTnLst>
                  <p:par>
                    <p:cTn id="2862" fill="hold">
                      <p:stCondLst>
                        <p:cond delay="indefinite"/>
                      </p:stCondLst>
                      <p:childTnLst>
                        <p:par>
                          <p:cTn id="2863" fill="hold">
                            <p:stCondLst>
                              <p:cond delay="0"/>
                            </p:stCondLst>
                            <p:childTnLst>
                              <p:par>
                                <p:cTn id="2864" nodeType="clickEffect" fill="hold" presetClass="entr" presetID="10">
                                  <p:stCondLst>
                                    <p:cond delay="0"/>
                                  </p:stCondLst>
                                  <p:childTnLst>
                                    <p:set>
                                      <p:cBhvr>
                                        <p:cTn id="2865" dur="1" fill="hold">
                                          <p:stCondLst>
                                            <p:cond delay="0"/>
                                          </p:stCondLst>
                                        </p:cTn>
                                        <p:tgtEl>
                                          <p:spTgt spid="407">
                                            <p:txEl>
                                              <p:pRg st="0" end="0"/>
                                            </p:txEl>
                                          </p:spTgt>
                                        </p:tgtEl>
                                        <p:attrNameLst>
                                          <p:attrName>style.visibility</p:attrName>
                                        </p:attrNameLst>
                                      </p:cBhvr>
                                      <p:to>
                                        <p:strVal val="visible"/>
                                      </p:to>
                                    </p:set>
                                    <p:animEffect filter="fade" transition="in">
                                      <p:cBhvr additive="repl">
                                        <p:cTn id="2866" dur="1000"/>
                                        <p:tgtEl>
                                          <p:spTgt spid="407">
                                            <p:txEl>
                                              <p:pRg st="0" end="0"/>
                                            </p:txEl>
                                          </p:spTgt>
                                        </p:tgtEl>
                                      </p:cBhvr>
                                    </p:animEffect>
                                  </p:childTnLst>
                                </p:cTn>
                              </p:par>
                            </p:childTnLst>
                          </p:cTn>
                        </p:par>
                      </p:childTnLst>
                    </p:cTn>
                  </p:par>
                  <p:par>
                    <p:cTn id="2867" fill="hold">
                      <p:stCondLst>
                        <p:cond delay="indefinite"/>
                      </p:stCondLst>
                      <p:childTnLst>
                        <p:par>
                          <p:cTn id="2868" fill="hold">
                            <p:stCondLst>
                              <p:cond delay="0"/>
                            </p:stCondLst>
                            <p:childTnLst>
                              <p:par>
                                <p:cTn id="2869" nodeType="clickEffect" fill="hold" presetClass="entr" presetID="10">
                                  <p:stCondLst>
                                    <p:cond delay="0"/>
                                  </p:stCondLst>
                                  <p:childTnLst>
                                    <p:set>
                                      <p:cBhvr>
                                        <p:cTn id="2870" dur="1" fill="hold">
                                          <p:stCondLst>
                                            <p:cond delay="0"/>
                                          </p:stCondLst>
                                        </p:cTn>
                                        <p:tgtEl>
                                          <p:spTgt spid="407">
                                            <p:txEl>
                                              <p:pRg st="1" end="1"/>
                                            </p:txEl>
                                          </p:spTgt>
                                        </p:tgtEl>
                                        <p:attrNameLst>
                                          <p:attrName>style.visibility</p:attrName>
                                        </p:attrNameLst>
                                      </p:cBhvr>
                                      <p:to>
                                        <p:strVal val="visible"/>
                                      </p:to>
                                    </p:set>
                                    <p:animEffect filter="fade" transition="in">
                                      <p:cBhvr additive="repl">
                                        <p:cTn id="2871" dur="1000"/>
                                        <p:tgtEl>
                                          <p:spTgt spid="407">
                                            <p:txEl>
                                              <p:pRg st="1" end="1"/>
                                            </p:txEl>
                                          </p:spTgt>
                                        </p:tgtEl>
                                      </p:cBhvr>
                                    </p:animEffect>
                                  </p:childTnLst>
                                </p:cTn>
                              </p:par>
                            </p:childTnLst>
                          </p:cTn>
                        </p:par>
                      </p:childTnLst>
                    </p:cTn>
                  </p:par>
                  <p:par>
                    <p:cTn id="2872" fill="hold">
                      <p:stCondLst>
                        <p:cond delay="indefinite"/>
                      </p:stCondLst>
                      <p:childTnLst>
                        <p:par>
                          <p:cTn id="2873" fill="hold">
                            <p:stCondLst>
                              <p:cond delay="0"/>
                            </p:stCondLst>
                            <p:childTnLst>
                              <p:par>
                                <p:cTn id="2874" nodeType="clickEffect" fill="hold" presetClass="entr" presetID="10">
                                  <p:stCondLst>
                                    <p:cond delay="0"/>
                                  </p:stCondLst>
                                  <p:childTnLst>
                                    <p:set>
                                      <p:cBhvr>
                                        <p:cTn id="2875" dur="1" fill="hold">
                                          <p:stCondLst>
                                            <p:cond delay="0"/>
                                          </p:stCondLst>
                                        </p:cTn>
                                        <p:tgtEl>
                                          <p:spTgt spid="407">
                                            <p:txEl>
                                              <p:pRg st="2" end="2"/>
                                            </p:txEl>
                                          </p:spTgt>
                                        </p:tgtEl>
                                        <p:attrNameLst>
                                          <p:attrName>style.visibility</p:attrName>
                                        </p:attrNameLst>
                                      </p:cBhvr>
                                      <p:to>
                                        <p:strVal val="visible"/>
                                      </p:to>
                                    </p:set>
                                    <p:animEffect filter="fade" transition="in">
                                      <p:cBhvr additive="repl">
                                        <p:cTn id="2876" dur="1000"/>
                                        <p:tgtEl>
                                          <p:spTgt spid="407">
                                            <p:txEl>
                                              <p:pRg st="2" end="2"/>
                                            </p:txEl>
                                          </p:spTgt>
                                        </p:tgtEl>
                                      </p:cBhvr>
                                    </p:animEffect>
                                  </p:childTnLst>
                                </p:cTn>
                              </p:par>
                            </p:childTnLst>
                          </p:cTn>
                        </p:par>
                      </p:childTnLst>
                    </p:cTn>
                  </p:par>
                  <p:par>
                    <p:cTn id="2877" fill="hold">
                      <p:stCondLst>
                        <p:cond delay="indefinite"/>
                      </p:stCondLst>
                      <p:childTnLst>
                        <p:par>
                          <p:cTn id="2878" fill="hold">
                            <p:stCondLst>
                              <p:cond delay="0"/>
                            </p:stCondLst>
                            <p:childTnLst>
                              <p:par>
                                <p:cTn id="2879" nodeType="clickEffect" fill="hold" presetClass="entr" presetID="10">
                                  <p:stCondLst>
                                    <p:cond delay="0"/>
                                  </p:stCondLst>
                                  <p:childTnLst>
                                    <p:set>
                                      <p:cBhvr>
                                        <p:cTn id="2880" dur="1" fill="hold">
                                          <p:stCondLst>
                                            <p:cond delay="0"/>
                                          </p:stCondLst>
                                        </p:cTn>
                                        <p:tgtEl>
                                          <p:spTgt spid="407">
                                            <p:txEl>
                                              <p:pRg st="3" end="3"/>
                                            </p:txEl>
                                          </p:spTgt>
                                        </p:tgtEl>
                                        <p:attrNameLst>
                                          <p:attrName>style.visibility</p:attrName>
                                        </p:attrNameLst>
                                      </p:cBhvr>
                                      <p:to>
                                        <p:strVal val="visible"/>
                                      </p:to>
                                    </p:set>
                                    <p:animEffect filter="fade" transition="in">
                                      <p:cBhvr additive="repl">
                                        <p:cTn id="2881" dur="1000"/>
                                        <p:tgtEl>
                                          <p:spTgt spid="407">
                                            <p:txEl>
                                              <p:pRg st="3" end="3"/>
                                            </p:txEl>
                                          </p:spTgt>
                                        </p:tgtEl>
                                      </p:cBhvr>
                                    </p:animEffect>
                                  </p:childTnLst>
                                </p:cTn>
                              </p:par>
                            </p:childTnLst>
                          </p:cTn>
                        </p:par>
                      </p:childTnLst>
                    </p:cTn>
                  </p:par>
                  <p:par>
                    <p:cTn id="2882" fill="hold">
                      <p:stCondLst>
                        <p:cond delay="indefinite"/>
                      </p:stCondLst>
                      <p:childTnLst>
                        <p:par>
                          <p:cTn id="2883" fill="hold">
                            <p:stCondLst>
                              <p:cond delay="0"/>
                            </p:stCondLst>
                            <p:childTnLst>
                              <p:par>
                                <p:cTn id="2884" nodeType="clickEffect" fill="hold" presetClass="entr" presetID="10">
                                  <p:stCondLst>
                                    <p:cond delay="0"/>
                                  </p:stCondLst>
                                  <p:childTnLst>
                                    <p:set>
                                      <p:cBhvr>
                                        <p:cTn id="2885" dur="1" fill="hold">
                                          <p:stCondLst>
                                            <p:cond delay="0"/>
                                          </p:stCondLst>
                                        </p:cTn>
                                        <p:tgtEl>
                                          <p:spTgt spid="407">
                                            <p:txEl>
                                              <p:pRg st="4" end="4"/>
                                            </p:txEl>
                                          </p:spTgt>
                                        </p:tgtEl>
                                        <p:attrNameLst>
                                          <p:attrName>style.visibility</p:attrName>
                                        </p:attrNameLst>
                                      </p:cBhvr>
                                      <p:to>
                                        <p:strVal val="visible"/>
                                      </p:to>
                                    </p:set>
                                    <p:animEffect filter="fade" transition="in">
                                      <p:cBhvr additive="repl">
                                        <p:cTn id="2886" dur="1000"/>
                                        <p:tgtEl>
                                          <p:spTgt spid="407">
                                            <p:txEl>
                                              <p:pRg st="4" end="4"/>
                                            </p:txEl>
                                          </p:spTgt>
                                        </p:tgtEl>
                                      </p:cBhvr>
                                    </p:animEffect>
                                  </p:childTnLst>
                                </p:cTn>
                              </p:par>
                            </p:childTnLst>
                          </p:cTn>
                        </p:par>
                      </p:childTnLst>
                    </p:cTn>
                  </p:par>
                  <p:par>
                    <p:cTn id="2887" fill="hold">
                      <p:stCondLst>
                        <p:cond delay="indefinite"/>
                      </p:stCondLst>
                      <p:childTnLst>
                        <p:par>
                          <p:cTn id="2888" fill="hold">
                            <p:stCondLst>
                              <p:cond delay="0"/>
                            </p:stCondLst>
                            <p:childTnLst>
                              <p:par>
                                <p:cTn id="2889" nodeType="clickEffect" fill="hold" presetClass="entr" presetID="10">
                                  <p:stCondLst>
                                    <p:cond delay="0"/>
                                  </p:stCondLst>
                                  <p:childTnLst>
                                    <p:set>
                                      <p:cBhvr>
                                        <p:cTn id="2890" dur="1" fill="hold">
                                          <p:stCondLst>
                                            <p:cond delay="0"/>
                                          </p:stCondLst>
                                        </p:cTn>
                                        <p:tgtEl>
                                          <p:spTgt spid="407">
                                            <p:txEl>
                                              <p:pRg st="5" end="5"/>
                                            </p:txEl>
                                          </p:spTgt>
                                        </p:tgtEl>
                                        <p:attrNameLst>
                                          <p:attrName>style.visibility</p:attrName>
                                        </p:attrNameLst>
                                      </p:cBhvr>
                                      <p:to>
                                        <p:strVal val="visible"/>
                                      </p:to>
                                    </p:set>
                                    <p:animEffect filter="fade" transition="in">
                                      <p:cBhvr additive="repl">
                                        <p:cTn id="2891" dur="1000"/>
                                        <p:tgtEl>
                                          <p:spTgt spid="407">
                                            <p:txEl>
                                              <p:pRg st="5" end="5"/>
                                            </p:txEl>
                                          </p:spTgt>
                                        </p:tgtEl>
                                      </p:cBhvr>
                                    </p:animEffect>
                                  </p:childTnLst>
                                </p:cTn>
                              </p:par>
                            </p:childTnLst>
                          </p:cTn>
                        </p:par>
                      </p:childTnLst>
                    </p:cTn>
                  </p:par>
                  <p:par>
                    <p:cTn id="2892" fill="hold">
                      <p:stCondLst>
                        <p:cond delay="indefinite"/>
                      </p:stCondLst>
                      <p:childTnLst>
                        <p:par>
                          <p:cTn id="2893" fill="hold">
                            <p:stCondLst>
                              <p:cond delay="0"/>
                            </p:stCondLst>
                            <p:childTnLst>
                              <p:par>
                                <p:cTn id="2894" nodeType="clickEffect" fill="hold" presetClass="entr" presetID="10">
                                  <p:stCondLst>
                                    <p:cond delay="0"/>
                                  </p:stCondLst>
                                  <p:childTnLst>
                                    <p:set>
                                      <p:cBhvr>
                                        <p:cTn id="2895" dur="1" fill="hold">
                                          <p:stCondLst>
                                            <p:cond delay="0"/>
                                          </p:stCondLst>
                                        </p:cTn>
                                        <p:tgtEl>
                                          <p:spTgt spid="407">
                                            <p:txEl>
                                              <p:pRg st="6" end="6"/>
                                            </p:txEl>
                                          </p:spTgt>
                                        </p:tgtEl>
                                        <p:attrNameLst>
                                          <p:attrName>style.visibility</p:attrName>
                                        </p:attrNameLst>
                                      </p:cBhvr>
                                      <p:to>
                                        <p:strVal val="visible"/>
                                      </p:to>
                                    </p:set>
                                    <p:animEffect filter="fade" transition="in">
                                      <p:cBhvr additive="repl">
                                        <p:cTn id="2896" dur="1000"/>
                                        <p:tgtEl>
                                          <p:spTgt spid="407">
                                            <p:txEl>
                                              <p:pRg st="6" end="6"/>
                                            </p:txEl>
                                          </p:spTgt>
                                        </p:tgtEl>
                                      </p:cBhvr>
                                    </p:animEffect>
                                  </p:childTnLst>
                                </p:cTn>
                              </p:par>
                            </p:childTnLst>
                          </p:cTn>
                        </p:par>
                      </p:childTnLst>
                    </p:cTn>
                  </p:par>
                  <p:par>
                    <p:cTn id="2897" fill="hold">
                      <p:stCondLst>
                        <p:cond delay="indefinite"/>
                      </p:stCondLst>
                      <p:childTnLst>
                        <p:par>
                          <p:cTn id="2898" fill="hold">
                            <p:stCondLst>
                              <p:cond delay="0"/>
                            </p:stCondLst>
                            <p:childTnLst>
                              <p:par>
                                <p:cTn id="2899" nodeType="clickEffect" fill="hold" presetClass="entr" presetID="10">
                                  <p:stCondLst>
                                    <p:cond delay="0"/>
                                  </p:stCondLst>
                                  <p:childTnLst>
                                    <p:set>
                                      <p:cBhvr>
                                        <p:cTn id="2900" dur="1" fill="hold">
                                          <p:stCondLst>
                                            <p:cond delay="0"/>
                                          </p:stCondLst>
                                        </p:cTn>
                                        <p:tgtEl>
                                          <p:spTgt spid="407">
                                            <p:txEl>
                                              <p:pRg st="7" end="7"/>
                                            </p:txEl>
                                          </p:spTgt>
                                        </p:tgtEl>
                                        <p:attrNameLst>
                                          <p:attrName>style.visibility</p:attrName>
                                        </p:attrNameLst>
                                      </p:cBhvr>
                                      <p:to>
                                        <p:strVal val="visible"/>
                                      </p:to>
                                    </p:set>
                                    <p:animEffect filter="fade" transition="in">
                                      <p:cBhvr additive="repl">
                                        <p:cTn id="2901" dur="1000"/>
                                        <p:tgtEl>
                                          <p:spTgt spid="407">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380880" y="295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Combination </a:t>
            </a:r>
            <a:endParaRPr b="0" lang="en-IN" sz="5000" strike="noStrike" u="none">
              <a:solidFill>
                <a:srgbClr val="000000"/>
              </a:solidFill>
              <a:effectLst/>
              <a:uFillTx/>
              <a:latin typeface="Arial"/>
            </a:endParaRPr>
          </a:p>
        </p:txBody>
      </p:sp>
      <p:sp>
        <p:nvSpPr>
          <p:cNvPr id="409" name="PlaceHolder 2"/>
          <p:cNvSpPr>
            <a:spLocks noGrp="1"/>
          </p:cNvSpPr>
          <p:nvPr>
            <p:ph/>
          </p:nvPr>
        </p:nvSpPr>
        <p:spPr>
          <a:xfrm>
            <a:off x="457200" y="1295280"/>
            <a:ext cx="8457840" cy="50288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CC and virtualization will modernize IT organizations.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By combining them, companies can run their applications without the need of running updates and backups, as they all will be done by the provider.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and cloud computing can go hand in hand.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Virtualizing everything started a year ago when processing power, software and servers are virtualized.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Now-a-days virtualization means cloud computing.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Cloud computing refers to IT organizations using remote servers for storing data and accessing information from anywhere.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This is done in three ways—public cloud, private cloud and hybrid cloud.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02" dur="indefinite" restart="never" nodeType="tmRoot">
          <p:childTnLst>
            <p:seq>
              <p:cTn id="2903" dur="indefinite" nodeType="mainSeq">
                <p:childTnLst>
                  <p:par>
                    <p:cTn id="2904" fill="hold">
                      <p:stCondLst>
                        <p:cond delay="indefinite"/>
                      </p:stCondLst>
                      <p:childTnLst>
                        <p:par>
                          <p:cTn id="2905" fill="hold">
                            <p:stCondLst>
                              <p:cond delay="0"/>
                            </p:stCondLst>
                            <p:childTnLst>
                              <p:par>
                                <p:cTn id="2906" nodeType="clickEffect" fill="hold" presetClass="entr" presetID="10">
                                  <p:stCondLst>
                                    <p:cond delay="0"/>
                                  </p:stCondLst>
                                  <p:childTnLst>
                                    <p:set>
                                      <p:cBhvr>
                                        <p:cTn id="2907" dur="1" fill="hold">
                                          <p:stCondLst>
                                            <p:cond delay="0"/>
                                          </p:stCondLst>
                                        </p:cTn>
                                        <p:tgtEl>
                                          <p:spTgt spid="409">
                                            <p:txEl>
                                              <p:pRg st="0" end="0"/>
                                            </p:txEl>
                                          </p:spTgt>
                                        </p:tgtEl>
                                        <p:attrNameLst>
                                          <p:attrName>style.visibility</p:attrName>
                                        </p:attrNameLst>
                                      </p:cBhvr>
                                      <p:to>
                                        <p:strVal val="visible"/>
                                      </p:to>
                                    </p:set>
                                    <p:animEffect filter="fade" transition="in">
                                      <p:cBhvr additive="repl">
                                        <p:cTn id="2908" dur="1000"/>
                                        <p:tgtEl>
                                          <p:spTgt spid="409">
                                            <p:txEl>
                                              <p:pRg st="0" end="0"/>
                                            </p:txEl>
                                          </p:spTgt>
                                        </p:tgtEl>
                                      </p:cBhvr>
                                    </p:animEffect>
                                  </p:childTnLst>
                                </p:cTn>
                              </p:par>
                            </p:childTnLst>
                          </p:cTn>
                        </p:par>
                      </p:childTnLst>
                    </p:cTn>
                  </p:par>
                  <p:par>
                    <p:cTn id="2909" fill="hold">
                      <p:stCondLst>
                        <p:cond delay="indefinite"/>
                      </p:stCondLst>
                      <p:childTnLst>
                        <p:par>
                          <p:cTn id="2910" fill="hold">
                            <p:stCondLst>
                              <p:cond delay="0"/>
                            </p:stCondLst>
                            <p:childTnLst>
                              <p:par>
                                <p:cTn id="2911" nodeType="clickEffect" fill="hold" presetClass="entr" presetID="10">
                                  <p:stCondLst>
                                    <p:cond delay="0"/>
                                  </p:stCondLst>
                                  <p:childTnLst>
                                    <p:set>
                                      <p:cBhvr>
                                        <p:cTn id="2912" dur="1" fill="hold">
                                          <p:stCondLst>
                                            <p:cond delay="0"/>
                                          </p:stCondLst>
                                        </p:cTn>
                                        <p:tgtEl>
                                          <p:spTgt spid="409">
                                            <p:txEl>
                                              <p:pRg st="1" end="1"/>
                                            </p:txEl>
                                          </p:spTgt>
                                        </p:tgtEl>
                                        <p:attrNameLst>
                                          <p:attrName>style.visibility</p:attrName>
                                        </p:attrNameLst>
                                      </p:cBhvr>
                                      <p:to>
                                        <p:strVal val="visible"/>
                                      </p:to>
                                    </p:set>
                                    <p:animEffect filter="fade" transition="in">
                                      <p:cBhvr additive="repl">
                                        <p:cTn id="2913" dur="1000"/>
                                        <p:tgtEl>
                                          <p:spTgt spid="409">
                                            <p:txEl>
                                              <p:pRg st="1" end="1"/>
                                            </p:txEl>
                                          </p:spTgt>
                                        </p:tgtEl>
                                      </p:cBhvr>
                                    </p:animEffect>
                                  </p:childTnLst>
                                </p:cTn>
                              </p:par>
                            </p:childTnLst>
                          </p:cTn>
                        </p:par>
                      </p:childTnLst>
                    </p:cTn>
                  </p:par>
                  <p:par>
                    <p:cTn id="2914" fill="hold">
                      <p:stCondLst>
                        <p:cond delay="indefinite"/>
                      </p:stCondLst>
                      <p:childTnLst>
                        <p:par>
                          <p:cTn id="2915" fill="hold">
                            <p:stCondLst>
                              <p:cond delay="0"/>
                            </p:stCondLst>
                            <p:childTnLst>
                              <p:par>
                                <p:cTn id="2916" nodeType="clickEffect" fill="hold" presetClass="entr" presetID="10">
                                  <p:stCondLst>
                                    <p:cond delay="0"/>
                                  </p:stCondLst>
                                  <p:childTnLst>
                                    <p:set>
                                      <p:cBhvr>
                                        <p:cTn id="2917" dur="1" fill="hold">
                                          <p:stCondLst>
                                            <p:cond delay="0"/>
                                          </p:stCondLst>
                                        </p:cTn>
                                        <p:tgtEl>
                                          <p:spTgt spid="409">
                                            <p:txEl>
                                              <p:pRg st="2" end="2"/>
                                            </p:txEl>
                                          </p:spTgt>
                                        </p:tgtEl>
                                        <p:attrNameLst>
                                          <p:attrName>style.visibility</p:attrName>
                                        </p:attrNameLst>
                                      </p:cBhvr>
                                      <p:to>
                                        <p:strVal val="visible"/>
                                      </p:to>
                                    </p:set>
                                    <p:animEffect filter="fade" transition="in">
                                      <p:cBhvr additive="repl">
                                        <p:cTn id="2918" dur="1000"/>
                                        <p:tgtEl>
                                          <p:spTgt spid="409">
                                            <p:txEl>
                                              <p:pRg st="2" end="2"/>
                                            </p:txEl>
                                          </p:spTgt>
                                        </p:tgtEl>
                                      </p:cBhvr>
                                    </p:animEffect>
                                  </p:childTnLst>
                                </p:cTn>
                              </p:par>
                            </p:childTnLst>
                          </p:cTn>
                        </p:par>
                      </p:childTnLst>
                    </p:cTn>
                  </p:par>
                  <p:par>
                    <p:cTn id="2919" fill="hold">
                      <p:stCondLst>
                        <p:cond delay="indefinite"/>
                      </p:stCondLst>
                      <p:childTnLst>
                        <p:par>
                          <p:cTn id="2920" fill="hold">
                            <p:stCondLst>
                              <p:cond delay="0"/>
                            </p:stCondLst>
                            <p:childTnLst>
                              <p:par>
                                <p:cTn id="2921" nodeType="clickEffect" fill="hold" presetClass="entr" presetID="10">
                                  <p:stCondLst>
                                    <p:cond delay="0"/>
                                  </p:stCondLst>
                                  <p:childTnLst>
                                    <p:set>
                                      <p:cBhvr>
                                        <p:cTn id="2922" dur="1" fill="hold">
                                          <p:stCondLst>
                                            <p:cond delay="0"/>
                                          </p:stCondLst>
                                        </p:cTn>
                                        <p:tgtEl>
                                          <p:spTgt spid="409">
                                            <p:txEl>
                                              <p:pRg st="3" end="3"/>
                                            </p:txEl>
                                          </p:spTgt>
                                        </p:tgtEl>
                                        <p:attrNameLst>
                                          <p:attrName>style.visibility</p:attrName>
                                        </p:attrNameLst>
                                      </p:cBhvr>
                                      <p:to>
                                        <p:strVal val="visible"/>
                                      </p:to>
                                    </p:set>
                                    <p:animEffect filter="fade" transition="in">
                                      <p:cBhvr additive="repl">
                                        <p:cTn id="2923" dur="1000"/>
                                        <p:tgtEl>
                                          <p:spTgt spid="409">
                                            <p:txEl>
                                              <p:pRg st="3" end="3"/>
                                            </p:txEl>
                                          </p:spTgt>
                                        </p:tgtEl>
                                      </p:cBhvr>
                                    </p:animEffect>
                                  </p:childTnLst>
                                </p:cTn>
                              </p:par>
                            </p:childTnLst>
                          </p:cTn>
                        </p:par>
                      </p:childTnLst>
                    </p:cTn>
                  </p:par>
                  <p:par>
                    <p:cTn id="2924" fill="hold">
                      <p:stCondLst>
                        <p:cond delay="indefinite"/>
                      </p:stCondLst>
                      <p:childTnLst>
                        <p:par>
                          <p:cTn id="2925" fill="hold">
                            <p:stCondLst>
                              <p:cond delay="0"/>
                            </p:stCondLst>
                            <p:childTnLst>
                              <p:par>
                                <p:cTn id="2926" nodeType="clickEffect" fill="hold" presetClass="entr" presetID="10">
                                  <p:stCondLst>
                                    <p:cond delay="0"/>
                                  </p:stCondLst>
                                  <p:childTnLst>
                                    <p:set>
                                      <p:cBhvr>
                                        <p:cTn id="2927" dur="1" fill="hold">
                                          <p:stCondLst>
                                            <p:cond delay="0"/>
                                          </p:stCondLst>
                                        </p:cTn>
                                        <p:tgtEl>
                                          <p:spTgt spid="409">
                                            <p:txEl>
                                              <p:pRg st="4" end="4"/>
                                            </p:txEl>
                                          </p:spTgt>
                                        </p:tgtEl>
                                        <p:attrNameLst>
                                          <p:attrName>style.visibility</p:attrName>
                                        </p:attrNameLst>
                                      </p:cBhvr>
                                      <p:to>
                                        <p:strVal val="visible"/>
                                      </p:to>
                                    </p:set>
                                    <p:animEffect filter="fade" transition="in">
                                      <p:cBhvr additive="repl">
                                        <p:cTn id="2928" dur="1000"/>
                                        <p:tgtEl>
                                          <p:spTgt spid="409">
                                            <p:txEl>
                                              <p:pRg st="4" end="4"/>
                                            </p:txEl>
                                          </p:spTgt>
                                        </p:tgtEl>
                                      </p:cBhvr>
                                    </p:animEffect>
                                  </p:childTnLst>
                                </p:cTn>
                              </p:par>
                            </p:childTnLst>
                          </p:cTn>
                        </p:par>
                      </p:childTnLst>
                    </p:cTn>
                  </p:par>
                  <p:par>
                    <p:cTn id="2929" fill="hold">
                      <p:stCondLst>
                        <p:cond delay="indefinite"/>
                      </p:stCondLst>
                      <p:childTnLst>
                        <p:par>
                          <p:cTn id="2930" fill="hold">
                            <p:stCondLst>
                              <p:cond delay="0"/>
                            </p:stCondLst>
                            <p:childTnLst>
                              <p:par>
                                <p:cTn id="2931" nodeType="clickEffect" fill="hold" presetClass="entr" presetID="10">
                                  <p:stCondLst>
                                    <p:cond delay="0"/>
                                  </p:stCondLst>
                                  <p:childTnLst>
                                    <p:set>
                                      <p:cBhvr>
                                        <p:cTn id="2932" dur="1" fill="hold">
                                          <p:stCondLst>
                                            <p:cond delay="0"/>
                                          </p:stCondLst>
                                        </p:cTn>
                                        <p:tgtEl>
                                          <p:spTgt spid="409">
                                            <p:txEl>
                                              <p:pRg st="5" end="5"/>
                                            </p:txEl>
                                          </p:spTgt>
                                        </p:tgtEl>
                                        <p:attrNameLst>
                                          <p:attrName>style.visibility</p:attrName>
                                        </p:attrNameLst>
                                      </p:cBhvr>
                                      <p:to>
                                        <p:strVal val="visible"/>
                                      </p:to>
                                    </p:set>
                                    <p:animEffect filter="fade" transition="in">
                                      <p:cBhvr additive="repl">
                                        <p:cTn id="2933" dur="1000"/>
                                        <p:tgtEl>
                                          <p:spTgt spid="409">
                                            <p:txEl>
                                              <p:pRg st="5" end="5"/>
                                            </p:txEl>
                                          </p:spTgt>
                                        </p:tgtEl>
                                      </p:cBhvr>
                                    </p:animEffect>
                                  </p:childTnLst>
                                </p:cTn>
                              </p:par>
                            </p:childTnLst>
                          </p:cTn>
                        </p:par>
                      </p:childTnLst>
                    </p:cTn>
                  </p:par>
                  <p:par>
                    <p:cTn id="2934" fill="hold">
                      <p:stCondLst>
                        <p:cond delay="indefinite"/>
                      </p:stCondLst>
                      <p:childTnLst>
                        <p:par>
                          <p:cTn id="2935" fill="hold">
                            <p:stCondLst>
                              <p:cond delay="0"/>
                            </p:stCondLst>
                            <p:childTnLst>
                              <p:par>
                                <p:cTn id="2936" nodeType="clickEffect" fill="hold" presetClass="entr" presetID="10">
                                  <p:stCondLst>
                                    <p:cond delay="0"/>
                                  </p:stCondLst>
                                  <p:childTnLst>
                                    <p:set>
                                      <p:cBhvr>
                                        <p:cTn id="2937" dur="1" fill="hold">
                                          <p:stCondLst>
                                            <p:cond delay="0"/>
                                          </p:stCondLst>
                                        </p:cTn>
                                        <p:tgtEl>
                                          <p:spTgt spid="409">
                                            <p:txEl>
                                              <p:pRg st="6" end="6"/>
                                            </p:txEl>
                                          </p:spTgt>
                                        </p:tgtEl>
                                        <p:attrNameLst>
                                          <p:attrName>style.visibility</p:attrName>
                                        </p:attrNameLst>
                                      </p:cBhvr>
                                      <p:to>
                                        <p:strVal val="visible"/>
                                      </p:to>
                                    </p:set>
                                    <p:animEffect filter="fade" transition="in">
                                      <p:cBhvr additive="repl">
                                        <p:cTn id="2938" dur="1000"/>
                                        <p:tgtEl>
                                          <p:spTgt spid="409">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title"/>
          </p:nvPr>
        </p:nvSpPr>
        <p:spPr>
          <a:xfrm>
            <a:off x="38088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Virtualization</a:t>
            </a:r>
            <a:endParaRPr b="0" lang="en-IN" sz="5000" strike="noStrike" u="none">
              <a:solidFill>
                <a:srgbClr val="000000"/>
              </a:solidFill>
              <a:effectLst/>
              <a:uFillTx/>
              <a:latin typeface="Arial"/>
            </a:endParaRPr>
          </a:p>
        </p:txBody>
      </p:sp>
      <p:sp>
        <p:nvSpPr>
          <p:cNvPr id="411" name="PlaceHolder 2"/>
          <p:cNvSpPr>
            <a:spLocks noGrp="1"/>
          </p:cNvSpPr>
          <p:nvPr>
            <p:ph/>
          </p:nvPr>
        </p:nvSpPr>
        <p:spPr>
          <a:xfrm>
            <a:off x="457200" y="1219320"/>
            <a:ext cx="8381520" cy="51051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has various forms, for example</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one can virtualize a desktop which means, that the desktop is stored virtually in the clouds and that can be accessed from anywhere.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We can virtualize an operating system, that is running Mac OS in the latest Windows 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got more familiar in 2009 and 2010 because of the recession.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IT organizations used virtualization to save infrastructure cost.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Cloud</a:t>
            </a:r>
            <a:endParaRPr b="0" lang="en-IN" sz="5000" strike="noStrike" u="none">
              <a:solidFill>
                <a:srgbClr val="000000"/>
              </a:solidFill>
              <a:effectLst/>
              <a:uFillTx/>
              <a:latin typeface="Arial"/>
            </a:endParaRPr>
          </a:p>
        </p:txBody>
      </p:sp>
      <p:sp>
        <p:nvSpPr>
          <p:cNvPr id="413"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Cloud was implemented as outsource model first and then gradually was implemented within the enterprise firewall as an architecture.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On the other hand, virtualization was started within the limitations of enterprise firewall and then was operated in hosted environments.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Even if there are differences and similarities, many people in the industry use them interchangeably.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39" dur="indefinite" restart="never" nodeType="tmRoot">
          <p:childTnLst>
            <p:seq>
              <p:cTn id="2940" dur="indefinite" nodeType="mainSeq">
                <p:childTnLst>
                  <p:par>
                    <p:cTn id="2941" fill="hold">
                      <p:stCondLst>
                        <p:cond delay="indefinite"/>
                      </p:stCondLst>
                      <p:childTnLst>
                        <p:par>
                          <p:cTn id="2942" fill="hold">
                            <p:stCondLst>
                              <p:cond delay="0"/>
                            </p:stCondLst>
                            <p:childTnLst>
                              <p:par>
                                <p:cTn id="2943" nodeType="clickEffect" fill="hold" presetClass="entr" presetID="10">
                                  <p:stCondLst>
                                    <p:cond delay="0"/>
                                  </p:stCondLst>
                                  <p:childTnLst>
                                    <p:set>
                                      <p:cBhvr>
                                        <p:cTn id="2944" dur="1" fill="hold">
                                          <p:stCondLst>
                                            <p:cond delay="0"/>
                                          </p:stCondLst>
                                        </p:cTn>
                                        <p:tgtEl>
                                          <p:spTgt spid="413">
                                            <p:txEl>
                                              <p:pRg st="0" end="0"/>
                                            </p:txEl>
                                          </p:spTgt>
                                        </p:tgtEl>
                                        <p:attrNameLst>
                                          <p:attrName>style.visibility</p:attrName>
                                        </p:attrNameLst>
                                      </p:cBhvr>
                                      <p:to>
                                        <p:strVal val="visible"/>
                                      </p:to>
                                    </p:set>
                                    <p:animEffect filter="fade" transition="in">
                                      <p:cBhvr additive="repl">
                                        <p:cTn id="2945" dur="1000"/>
                                        <p:tgtEl>
                                          <p:spTgt spid="413">
                                            <p:txEl>
                                              <p:pRg st="0" end="0"/>
                                            </p:txEl>
                                          </p:spTgt>
                                        </p:tgtEl>
                                      </p:cBhvr>
                                    </p:animEffect>
                                  </p:childTnLst>
                                </p:cTn>
                              </p:par>
                            </p:childTnLst>
                          </p:cTn>
                        </p:par>
                      </p:childTnLst>
                    </p:cTn>
                  </p:par>
                  <p:par>
                    <p:cTn id="2946" fill="hold">
                      <p:stCondLst>
                        <p:cond delay="indefinite"/>
                      </p:stCondLst>
                      <p:childTnLst>
                        <p:par>
                          <p:cTn id="2947" fill="hold">
                            <p:stCondLst>
                              <p:cond delay="0"/>
                            </p:stCondLst>
                            <p:childTnLst>
                              <p:par>
                                <p:cTn id="2948" nodeType="clickEffect" fill="hold" presetClass="entr" presetID="10">
                                  <p:stCondLst>
                                    <p:cond delay="0"/>
                                  </p:stCondLst>
                                  <p:childTnLst>
                                    <p:set>
                                      <p:cBhvr>
                                        <p:cTn id="2949" dur="1" fill="hold">
                                          <p:stCondLst>
                                            <p:cond delay="0"/>
                                          </p:stCondLst>
                                        </p:cTn>
                                        <p:tgtEl>
                                          <p:spTgt spid="413">
                                            <p:txEl>
                                              <p:pRg st="1" end="1"/>
                                            </p:txEl>
                                          </p:spTgt>
                                        </p:tgtEl>
                                        <p:attrNameLst>
                                          <p:attrName>style.visibility</p:attrName>
                                        </p:attrNameLst>
                                      </p:cBhvr>
                                      <p:to>
                                        <p:strVal val="visible"/>
                                      </p:to>
                                    </p:set>
                                    <p:animEffect filter="fade" transition="in">
                                      <p:cBhvr additive="repl">
                                        <p:cTn id="2950" dur="1000"/>
                                        <p:tgtEl>
                                          <p:spTgt spid="413">
                                            <p:txEl>
                                              <p:pRg st="1" end="1"/>
                                            </p:txEl>
                                          </p:spTgt>
                                        </p:tgtEl>
                                      </p:cBhvr>
                                    </p:animEffect>
                                  </p:childTnLst>
                                </p:cTn>
                              </p:par>
                            </p:childTnLst>
                          </p:cTn>
                        </p:par>
                      </p:childTnLst>
                    </p:cTn>
                  </p:par>
                  <p:par>
                    <p:cTn id="2951" fill="hold">
                      <p:stCondLst>
                        <p:cond delay="indefinite"/>
                      </p:stCondLst>
                      <p:childTnLst>
                        <p:par>
                          <p:cTn id="2952" fill="hold">
                            <p:stCondLst>
                              <p:cond delay="0"/>
                            </p:stCondLst>
                            <p:childTnLst>
                              <p:par>
                                <p:cTn id="2953" nodeType="clickEffect" fill="hold" presetClass="entr" presetID="10">
                                  <p:stCondLst>
                                    <p:cond delay="0"/>
                                  </p:stCondLst>
                                  <p:childTnLst>
                                    <p:set>
                                      <p:cBhvr>
                                        <p:cTn id="2954" dur="1" fill="hold">
                                          <p:stCondLst>
                                            <p:cond delay="0"/>
                                          </p:stCondLst>
                                        </p:cTn>
                                        <p:tgtEl>
                                          <p:spTgt spid="413">
                                            <p:txEl>
                                              <p:pRg st="2" end="2"/>
                                            </p:txEl>
                                          </p:spTgt>
                                        </p:tgtEl>
                                        <p:attrNameLst>
                                          <p:attrName>style.visibility</p:attrName>
                                        </p:attrNameLst>
                                      </p:cBhvr>
                                      <p:to>
                                        <p:strVal val="visible"/>
                                      </p:to>
                                    </p:set>
                                    <p:animEffect filter="fade" transition="in">
                                      <p:cBhvr additive="repl">
                                        <p:cTn id="2955" dur="1000"/>
                                        <p:tgtEl>
                                          <p:spTgt spid="41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p:nvPr>
        </p:nvSpPr>
        <p:spPr>
          <a:xfrm>
            <a:off x="457200" y="685800"/>
            <a:ext cx="8457840" cy="563832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Cloud computing and virtualization are two different technologies that work independently.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Although cloud computing is better utilized if desktop virtualization is done first it requires multiple virtual servers and storage devices, that is multi-tenancy.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saves on their infrastructures, that is resources are virtualized.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For example, server X is only utilized by 20% and server Y is utilized only by 45%.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These two can be combined using virtualization, that is Server X in Server Y.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Table : the similarities between cloud computing and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56" dur="indefinite" restart="never" nodeType="tmRoot">
          <p:childTnLst>
            <p:seq>
              <p:cTn id="2957" dur="indefinite" nodeType="mainSeq">
                <p:childTnLst>
                  <p:par>
                    <p:cTn id="2958" fill="hold">
                      <p:stCondLst>
                        <p:cond delay="indefinite"/>
                      </p:stCondLst>
                      <p:childTnLst>
                        <p:par>
                          <p:cTn id="2959" fill="hold">
                            <p:stCondLst>
                              <p:cond delay="0"/>
                            </p:stCondLst>
                            <p:childTnLst>
                              <p:par>
                                <p:cTn id="2960" nodeType="clickEffect" fill="hold" presetClass="entr" presetID="10">
                                  <p:stCondLst>
                                    <p:cond delay="0"/>
                                  </p:stCondLst>
                                  <p:childTnLst>
                                    <p:set>
                                      <p:cBhvr>
                                        <p:cTn id="2961" dur="1" fill="hold">
                                          <p:stCondLst>
                                            <p:cond delay="0"/>
                                          </p:stCondLst>
                                        </p:cTn>
                                        <p:tgtEl>
                                          <p:spTgt spid="414">
                                            <p:txEl>
                                              <p:pRg st="0" end="0"/>
                                            </p:txEl>
                                          </p:spTgt>
                                        </p:tgtEl>
                                        <p:attrNameLst>
                                          <p:attrName>style.visibility</p:attrName>
                                        </p:attrNameLst>
                                      </p:cBhvr>
                                      <p:to>
                                        <p:strVal val="visible"/>
                                      </p:to>
                                    </p:set>
                                    <p:animEffect filter="fade" transition="in">
                                      <p:cBhvr additive="repl">
                                        <p:cTn id="2962" dur="1000"/>
                                        <p:tgtEl>
                                          <p:spTgt spid="414">
                                            <p:txEl>
                                              <p:pRg st="0" end="0"/>
                                            </p:txEl>
                                          </p:spTgt>
                                        </p:tgtEl>
                                      </p:cBhvr>
                                    </p:animEffect>
                                  </p:childTnLst>
                                </p:cTn>
                              </p:par>
                            </p:childTnLst>
                          </p:cTn>
                        </p:par>
                      </p:childTnLst>
                    </p:cTn>
                  </p:par>
                  <p:par>
                    <p:cTn id="2963" fill="hold">
                      <p:stCondLst>
                        <p:cond delay="indefinite"/>
                      </p:stCondLst>
                      <p:childTnLst>
                        <p:par>
                          <p:cTn id="2964" fill="hold">
                            <p:stCondLst>
                              <p:cond delay="0"/>
                            </p:stCondLst>
                            <p:childTnLst>
                              <p:par>
                                <p:cTn id="2965" nodeType="clickEffect" fill="hold" presetClass="entr" presetID="10">
                                  <p:stCondLst>
                                    <p:cond delay="0"/>
                                  </p:stCondLst>
                                  <p:childTnLst>
                                    <p:set>
                                      <p:cBhvr>
                                        <p:cTn id="2966" dur="1" fill="hold">
                                          <p:stCondLst>
                                            <p:cond delay="0"/>
                                          </p:stCondLst>
                                        </p:cTn>
                                        <p:tgtEl>
                                          <p:spTgt spid="414">
                                            <p:txEl>
                                              <p:pRg st="1" end="1"/>
                                            </p:txEl>
                                          </p:spTgt>
                                        </p:tgtEl>
                                        <p:attrNameLst>
                                          <p:attrName>style.visibility</p:attrName>
                                        </p:attrNameLst>
                                      </p:cBhvr>
                                      <p:to>
                                        <p:strVal val="visible"/>
                                      </p:to>
                                    </p:set>
                                    <p:animEffect filter="fade" transition="in">
                                      <p:cBhvr additive="repl">
                                        <p:cTn id="2967" dur="1000"/>
                                        <p:tgtEl>
                                          <p:spTgt spid="414">
                                            <p:txEl>
                                              <p:pRg st="1" end="1"/>
                                            </p:txEl>
                                          </p:spTgt>
                                        </p:tgtEl>
                                      </p:cBhvr>
                                    </p:animEffect>
                                  </p:childTnLst>
                                </p:cTn>
                              </p:par>
                            </p:childTnLst>
                          </p:cTn>
                        </p:par>
                      </p:childTnLst>
                    </p:cTn>
                  </p:par>
                  <p:par>
                    <p:cTn id="2968" fill="hold">
                      <p:stCondLst>
                        <p:cond delay="indefinite"/>
                      </p:stCondLst>
                      <p:childTnLst>
                        <p:par>
                          <p:cTn id="2969" fill="hold">
                            <p:stCondLst>
                              <p:cond delay="0"/>
                            </p:stCondLst>
                            <p:childTnLst>
                              <p:par>
                                <p:cTn id="2970" nodeType="clickEffect" fill="hold" presetClass="entr" presetID="10">
                                  <p:stCondLst>
                                    <p:cond delay="0"/>
                                  </p:stCondLst>
                                  <p:childTnLst>
                                    <p:set>
                                      <p:cBhvr>
                                        <p:cTn id="2971" dur="1" fill="hold">
                                          <p:stCondLst>
                                            <p:cond delay="0"/>
                                          </p:stCondLst>
                                        </p:cTn>
                                        <p:tgtEl>
                                          <p:spTgt spid="414">
                                            <p:txEl>
                                              <p:pRg st="2" end="2"/>
                                            </p:txEl>
                                          </p:spTgt>
                                        </p:tgtEl>
                                        <p:attrNameLst>
                                          <p:attrName>style.visibility</p:attrName>
                                        </p:attrNameLst>
                                      </p:cBhvr>
                                      <p:to>
                                        <p:strVal val="visible"/>
                                      </p:to>
                                    </p:set>
                                    <p:animEffect filter="fade" transition="in">
                                      <p:cBhvr additive="repl">
                                        <p:cTn id="2972" dur="1000"/>
                                        <p:tgtEl>
                                          <p:spTgt spid="414">
                                            <p:txEl>
                                              <p:pRg st="2" end="2"/>
                                            </p:txEl>
                                          </p:spTgt>
                                        </p:tgtEl>
                                      </p:cBhvr>
                                    </p:animEffect>
                                  </p:childTnLst>
                                </p:cTn>
                              </p:par>
                            </p:childTnLst>
                          </p:cTn>
                        </p:par>
                      </p:childTnLst>
                    </p:cTn>
                  </p:par>
                  <p:par>
                    <p:cTn id="2973" fill="hold">
                      <p:stCondLst>
                        <p:cond delay="indefinite"/>
                      </p:stCondLst>
                      <p:childTnLst>
                        <p:par>
                          <p:cTn id="2974" fill="hold">
                            <p:stCondLst>
                              <p:cond delay="0"/>
                            </p:stCondLst>
                            <p:childTnLst>
                              <p:par>
                                <p:cTn id="2975" nodeType="clickEffect" fill="hold" presetClass="entr" presetID="10">
                                  <p:stCondLst>
                                    <p:cond delay="0"/>
                                  </p:stCondLst>
                                  <p:childTnLst>
                                    <p:set>
                                      <p:cBhvr>
                                        <p:cTn id="2976" dur="1" fill="hold">
                                          <p:stCondLst>
                                            <p:cond delay="0"/>
                                          </p:stCondLst>
                                        </p:cTn>
                                        <p:tgtEl>
                                          <p:spTgt spid="414">
                                            <p:txEl>
                                              <p:pRg st="3" end="3"/>
                                            </p:txEl>
                                          </p:spTgt>
                                        </p:tgtEl>
                                        <p:attrNameLst>
                                          <p:attrName>style.visibility</p:attrName>
                                        </p:attrNameLst>
                                      </p:cBhvr>
                                      <p:to>
                                        <p:strVal val="visible"/>
                                      </p:to>
                                    </p:set>
                                    <p:animEffect filter="fade" transition="in">
                                      <p:cBhvr additive="repl">
                                        <p:cTn id="2977" dur="1000"/>
                                        <p:tgtEl>
                                          <p:spTgt spid="414">
                                            <p:txEl>
                                              <p:pRg st="3" end="3"/>
                                            </p:txEl>
                                          </p:spTgt>
                                        </p:tgtEl>
                                      </p:cBhvr>
                                    </p:animEffect>
                                  </p:childTnLst>
                                </p:cTn>
                              </p:par>
                            </p:childTnLst>
                          </p:cTn>
                        </p:par>
                      </p:childTnLst>
                    </p:cTn>
                  </p:par>
                  <p:par>
                    <p:cTn id="2978" fill="hold">
                      <p:stCondLst>
                        <p:cond delay="indefinite"/>
                      </p:stCondLst>
                      <p:childTnLst>
                        <p:par>
                          <p:cTn id="2979" fill="hold">
                            <p:stCondLst>
                              <p:cond delay="0"/>
                            </p:stCondLst>
                            <p:childTnLst>
                              <p:par>
                                <p:cTn id="2980" nodeType="clickEffect" fill="hold" presetClass="entr" presetID="10">
                                  <p:stCondLst>
                                    <p:cond delay="0"/>
                                  </p:stCondLst>
                                  <p:childTnLst>
                                    <p:set>
                                      <p:cBhvr>
                                        <p:cTn id="2981" dur="1" fill="hold">
                                          <p:stCondLst>
                                            <p:cond delay="0"/>
                                          </p:stCondLst>
                                        </p:cTn>
                                        <p:tgtEl>
                                          <p:spTgt spid="414">
                                            <p:txEl>
                                              <p:pRg st="4" end="4"/>
                                            </p:txEl>
                                          </p:spTgt>
                                        </p:tgtEl>
                                        <p:attrNameLst>
                                          <p:attrName>style.visibility</p:attrName>
                                        </p:attrNameLst>
                                      </p:cBhvr>
                                      <p:to>
                                        <p:strVal val="visible"/>
                                      </p:to>
                                    </p:set>
                                    <p:animEffect filter="fade" transition="in">
                                      <p:cBhvr additive="repl">
                                        <p:cTn id="2982" dur="1000"/>
                                        <p:tgtEl>
                                          <p:spTgt spid="414">
                                            <p:txEl>
                                              <p:pRg st="4" end="4"/>
                                            </p:txEl>
                                          </p:spTgt>
                                        </p:tgtEl>
                                      </p:cBhvr>
                                    </p:animEffect>
                                  </p:childTnLst>
                                </p:cTn>
                              </p:par>
                            </p:childTnLst>
                          </p:cTn>
                        </p:par>
                      </p:childTnLst>
                    </p:cTn>
                  </p:par>
                  <p:par>
                    <p:cTn id="2983" fill="hold">
                      <p:stCondLst>
                        <p:cond delay="indefinite"/>
                      </p:stCondLst>
                      <p:childTnLst>
                        <p:par>
                          <p:cTn id="2984" fill="hold">
                            <p:stCondLst>
                              <p:cond delay="0"/>
                            </p:stCondLst>
                            <p:childTnLst>
                              <p:par>
                                <p:cTn id="2985" nodeType="clickEffect" fill="hold" presetClass="entr" presetID="10">
                                  <p:stCondLst>
                                    <p:cond delay="0"/>
                                  </p:stCondLst>
                                  <p:childTnLst>
                                    <p:set>
                                      <p:cBhvr>
                                        <p:cTn id="2986" dur="1" fill="hold">
                                          <p:stCondLst>
                                            <p:cond delay="0"/>
                                          </p:stCondLst>
                                        </p:cTn>
                                        <p:tgtEl>
                                          <p:spTgt spid="414">
                                            <p:txEl>
                                              <p:pRg st="5" end="5"/>
                                            </p:txEl>
                                          </p:spTgt>
                                        </p:tgtEl>
                                        <p:attrNameLst>
                                          <p:attrName>style.visibility</p:attrName>
                                        </p:attrNameLst>
                                      </p:cBhvr>
                                      <p:to>
                                        <p:strVal val="visible"/>
                                      </p:to>
                                    </p:set>
                                    <p:animEffect filter="fade" transition="in">
                                      <p:cBhvr additive="repl">
                                        <p:cTn id="2987" dur="1000"/>
                                        <p:tgtEl>
                                          <p:spTgt spid="41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5" name="Google Shape;987;p149" descr=""/>
          <p:cNvPicPr/>
          <p:nvPr/>
        </p:nvPicPr>
        <p:blipFill>
          <a:blip r:embed="rId1"/>
          <a:stretch/>
        </p:blipFill>
        <p:spPr>
          <a:xfrm>
            <a:off x="228600" y="1219320"/>
            <a:ext cx="8686440" cy="434304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30492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ADOPTING VIRTUALIZATION </a:t>
            </a:r>
            <a:endParaRPr b="0" lang="en-IN" sz="5000" strike="noStrike" u="none">
              <a:solidFill>
                <a:srgbClr val="000000"/>
              </a:solidFill>
              <a:effectLst/>
              <a:uFillTx/>
              <a:latin typeface="Arial"/>
            </a:endParaRPr>
          </a:p>
        </p:txBody>
      </p:sp>
      <p:sp>
        <p:nvSpPr>
          <p:cNvPr id="165" name="PlaceHolder 2"/>
          <p:cNvSpPr>
            <a:spLocks noGrp="1"/>
          </p:cNvSpPr>
          <p:nvPr>
            <p:ph/>
          </p:nvPr>
        </p:nvSpPr>
        <p:spPr>
          <a:xfrm>
            <a:off x="304920" y="1295280"/>
            <a:ext cx="8534160" cy="50288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A perfect solution for small to medium-scale enterprises.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Not suitable for  high-performance applications</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Possible to add overheads, complexity and reduce the performance. </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 the IT industry has a high CPU utilization number indicating optimum usage of hardware</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 based on this number one should not come to the conclusion about the application usage.</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 By using virtualization, CPU utilization during peak hours will shoot up to 50% and it should not override the SLA (service level agreement) of an organization.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At present, in virtualization, the CPU and I/O overhead for storage and networking throughput are minimal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Avoid using VM when high storage or more hardware I/O requirements are needed.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30" dur="indefinite" restart="never" nodeType="tmRoot">
          <p:childTnLst>
            <p:seq>
              <p:cTn id="231" dur="indefinite" nodeType="mainSeq">
                <p:childTnLst>
                  <p:par>
                    <p:cTn id="232" fill="hold">
                      <p:stCondLst>
                        <p:cond delay="indefinite"/>
                      </p:stCondLst>
                      <p:childTnLst>
                        <p:par>
                          <p:cTn id="233" fill="hold">
                            <p:stCondLst>
                              <p:cond delay="0"/>
                            </p:stCondLst>
                            <p:childTnLst>
                              <p:par>
                                <p:cTn id="234" nodeType="clickEffect" fill="hold" presetClass="entr" presetID="10">
                                  <p:stCondLst>
                                    <p:cond delay="0"/>
                                  </p:stCondLst>
                                  <p:childTnLst>
                                    <p:set>
                                      <p:cBhvr>
                                        <p:cTn id="235" dur="1" fill="hold">
                                          <p:stCondLst>
                                            <p:cond delay="0"/>
                                          </p:stCondLst>
                                        </p:cTn>
                                        <p:tgtEl>
                                          <p:spTgt spid="165">
                                            <p:txEl>
                                              <p:pRg st="0" end="0"/>
                                            </p:txEl>
                                          </p:spTgt>
                                        </p:tgtEl>
                                        <p:attrNameLst>
                                          <p:attrName>style.visibility</p:attrName>
                                        </p:attrNameLst>
                                      </p:cBhvr>
                                      <p:to>
                                        <p:strVal val="visible"/>
                                      </p:to>
                                    </p:set>
                                    <p:animEffect filter="fade" transition="in">
                                      <p:cBhvr additive="repl">
                                        <p:cTn id="236" dur="1000"/>
                                        <p:tgtEl>
                                          <p:spTgt spid="165">
                                            <p:txEl>
                                              <p:pRg st="0" end="0"/>
                                            </p:txEl>
                                          </p:spTgt>
                                        </p:tgtEl>
                                      </p:cBhvr>
                                    </p:animEffect>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10">
                                  <p:stCondLst>
                                    <p:cond delay="0"/>
                                  </p:stCondLst>
                                  <p:childTnLst>
                                    <p:set>
                                      <p:cBhvr>
                                        <p:cTn id="240" dur="1" fill="hold">
                                          <p:stCondLst>
                                            <p:cond delay="0"/>
                                          </p:stCondLst>
                                        </p:cTn>
                                        <p:tgtEl>
                                          <p:spTgt spid="165">
                                            <p:txEl>
                                              <p:pRg st="1" end="1"/>
                                            </p:txEl>
                                          </p:spTgt>
                                        </p:tgtEl>
                                        <p:attrNameLst>
                                          <p:attrName>style.visibility</p:attrName>
                                        </p:attrNameLst>
                                      </p:cBhvr>
                                      <p:to>
                                        <p:strVal val="visible"/>
                                      </p:to>
                                    </p:set>
                                    <p:animEffect filter="fade" transition="in">
                                      <p:cBhvr additive="repl">
                                        <p:cTn id="241" dur="1000"/>
                                        <p:tgtEl>
                                          <p:spTgt spid="165">
                                            <p:txEl>
                                              <p:pRg st="1" end="1"/>
                                            </p:txEl>
                                          </p:spTgt>
                                        </p:tgtEl>
                                      </p:cBhvr>
                                    </p:animEffect>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10">
                                  <p:stCondLst>
                                    <p:cond delay="0"/>
                                  </p:stCondLst>
                                  <p:childTnLst>
                                    <p:set>
                                      <p:cBhvr>
                                        <p:cTn id="245" dur="1" fill="hold">
                                          <p:stCondLst>
                                            <p:cond delay="0"/>
                                          </p:stCondLst>
                                        </p:cTn>
                                        <p:tgtEl>
                                          <p:spTgt spid="165">
                                            <p:txEl>
                                              <p:pRg st="2" end="2"/>
                                            </p:txEl>
                                          </p:spTgt>
                                        </p:tgtEl>
                                        <p:attrNameLst>
                                          <p:attrName>style.visibility</p:attrName>
                                        </p:attrNameLst>
                                      </p:cBhvr>
                                      <p:to>
                                        <p:strVal val="visible"/>
                                      </p:to>
                                    </p:set>
                                    <p:animEffect filter="fade" transition="in">
                                      <p:cBhvr additive="repl">
                                        <p:cTn id="246" dur="1000"/>
                                        <p:tgtEl>
                                          <p:spTgt spid="165">
                                            <p:txEl>
                                              <p:pRg st="2" end="2"/>
                                            </p:txEl>
                                          </p:spTgt>
                                        </p:tgtEl>
                                      </p:cBhvr>
                                    </p:animEffec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0">
                                  <p:stCondLst>
                                    <p:cond delay="0"/>
                                  </p:stCondLst>
                                  <p:childTnLst>
                                    <p:set>
                                      <p:cBhvr>
                                        <p:cTn id="250" dur="1" fill="hold">
                                          <p:stCondLst>
                                            <p:cond delay="0"/>
                                          </p:stCondLst>
                                        </p:cTn>
                                        <p:tgtEl>
                                          <p:spTgt spid="165">
                                            <p:txEl>
                                              <p:pRg st="3" end="3"/>
                                            </p:txEl>
                                          </p:spTgt>
                                        </p:tgtEl>
                                        <p:attrNameLst>
                                          <p:attrName>style.visibility</p:attrName>
                                        </p:attrNameLst>
                                      </p:cBhvr>
                                      <p:to>
                                        <p:strVal val="visible"/>
                                      </p:to>
                                    </p:set>
                                    <p:animEffect filter="fade" transition="in">
                                      <p:cBhvr additive="repl">
                                        <p:cTn id="251" dur="1000"/>
                                        <p:tgtEl>
                                          <p:spTgt spid="165">
                                            <p:txEl>
                                              <p:pRg st="3" end="3"/>
                                            </p:txEl>
                                          </p:spTgt>
                                        </p:tgtEl>
                                      </p:cBhvr>
                                    </p:animEffect>
                                  </p:childTnLst>
                                </p:cTn>
                              </p:par>
                            </p:childTnLst>
                          </p:cTn>
                        </p:par>
                      </p:childTnLst>
                    </p:cTn>
                  </p:par>
                  <p:par>
                    <p:cTn id="252" fill="hold">
                      <p:stCondLst>
                        <p:cond delay="indefinite"/>
                      </p:stCondLst>
                      <p:childTnLst>
                        <p:par>
                          <p:cTn id="253" fill="hold">
                            <p:stCondLst>
                              <p:cond delay="0"/>
                            </p:stCondLst>
                            <p:childTnLst>
                              <p:par>
                                <p:cTn id="254" nodeType="clickEffect" fill="hold" presetClass="entr" presetID="10">
                                  <p:stCondLst>
                                    <p:cond delay="0"/>
                                  </p:stCondLst>
                                  <p:childTnLst>
                                    <p:set>
                                      <p:cBhvr>
                                        <p:cTn id="255" dur="1" fill="hold">
                                          <p:stCondLst>
                                            <p:cond delay="0"/>
                                          </p:stCondLst>
                                        </p:cTn>
                                        <p:tgtEl>
                                          <p:spTgt spid="165">
                                            <p:txEl>
                                              <p:pRg st="4" end="4"/>
                                            </p:txEl>
                                          </p:spTgt>
                                        </p:tgtEl>
                                        <p:attrNameLst>
                                          <p:attrName>style.visibility</p:attrName>
                                        </p:attrNameLst>
                                      </p:cBhvr>
                                      <p:to>
                                        <p:strVal val="visible"/>
                                      </p:to>
                                    </p:set>
                                    <p:animEffect filter="fade" transition="in">
                                      <p:cBhvr additive="repl">
                                        <p:cTn id="256" dur="1000"/>
                                        <p:tgtEl>
                                          <p:spTgt spid="165">
                                            <p:txEl>
                                              <p:pRg st="4" end="4"/>
                                            </p:txEl>
                                          </p:spTgt>
                                        </p:tgtEl>
                                      </p:cBhvr>
                                    </p:animEffect>
                                  </p:childTnLst>
                                </p:cTn>
                              </p:par>
                            </p:childTnLst>
                          </p:cTn>
                        </p:par>
                      </p:childTnLst>
                    </p:cTn>
                  </p:par>
                  <p:par>
                    <p:cTn id="257" fill="hold">
                      <p:stCondLst>
                        <p:cond delay="indefinite"/>
                      </p:stCondLst>
                      <p:childTnLst>
                        <p:par>
                          <p:cTn id="258" fill="hold">
                            <p:stCondLst>
                              <p:cond delay="0"/>
                            </p:stCondLst>
                            <p:childTnLst>
                              <p:par>
                                <p:cTn id="259" nodeType="clickEffect" fill="hold" presetClass="entr" presetID="10">
                                  <p:stCondLst>
                                    <p:cond delay="0"/>
                                  </p:stCondLst>
                                  <p:childTnLst>
                                    <p:set>
                                      <p:cBhvr>
                                        <p:cTn id="260" dur="1" fill="hold">
                                          <p:stCondLst>
                                            <p:cond delay="0"/>
                                          </p:stCondLst>
                                        </p:cTn>
                                        <p:tgtEl>
                                          <p:spTgt spid="165">
                                            <p:txEl>
                                              <p:pRg st="5" end="5"/>
                                            </p:txEl>
                                          </p:spTgt>
                                        </p:tgtEl>
                                        <p:attrNameLst>
                                          <p:attrName>style.visibility</p:attrName>
                                        </p:attrNameLst>
                                      </p:cBhvr>
                                      <p:to>
                                        <p:strVal val="visible"/>
                                      </p:to>
                                    </p:set>
                                    <p:animEffect filter="fade" transition="in">
                                      <p:cBhvr additive="repl">
                                        <p:cTn id="261" dur="1000"/>
                                        <p:tgtEl>
                                          <p:spTgt spid="165">
                                            <p:txEl>
                                              <p:pRg st="5" end="5"/>
                                            </p:txEl>
                                          </p:spTgt>
                                        </p:tgtEl>
                                      </p:cBhvr>
                                    </p:animEffect>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10">
                                  <p:stCondLst>
                                    <p:cond delay="0"/>
                                  </p:stCondLst>
                                  <p:childTnLst>
                                    <p:set>
                                      <p:cBhvr>
                                        <p:cTn id="265" dur="1" fill="hold">
                                          <p:stCondLst>
                                            <p:cond delay="0"/>
                                          </p:stCondLst>
                                        </p:cTn>
                                        <p:tgtEl>
                                          <p:spTgt spid="165">
                                            <p:txEl>
                                              <p:pRg st="6" end="6"/>
                                            </p:txEl>
                                          </p:spTgt>
                                        </p:tgtEl>
                                        <p:attrNameLst>
                                          <p:attrName>style.visibility</p:attrName>
                                        </p:attrNameLst>
                                      </p:cBhvr>
                                      <p:to>
                                        <p:strVal val="visible"/>
                                      </p:to>
                                    </p:set>
                                    <p:animEffect filter="fade" transition="in">
                                      <p:cBhvr additive="repl">
                                        <p:cTn id="266" dur="1000"/>
                                        <p:tgtEl>
                                          <p:spTgt spid="165">
                                            <p:txEl>
                                              <p:pRg st="6" end="6"/>
                                            </p:txEl>
                                          </p:spTgt>
                                        </p:tgtEl>
                                      </p:cBhvr>
                                    </p:animEffect>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10">
                                  <p:stCondLst>
                                    <p:cond delay="0"/>
                                  </p:stCondLst>
                                  <p:childTnLst>
                                    <p:set>
                                      <p:cBhvr>
                                        <p:cTn id="270" dur="1" fill="hold">
                                          <p:stCondLst>
                                            <p:cond delay="0"/>
                                          </p:stCondLst>
                                        </p:cTn>
                                        <p:tgtEl>
                                          <p:spTgt spid="165">
                                            <p:txEl>
                                              <p:pRg st="7" end="7"/>
                                            </p:txEl>
                                          </p:spTgt>
                                        </p:tgtEl>
                                        <p:attrNameLst>
                                          <p:attrName>style.visibility</p:attrName>
                                        </p:attrNameLst>
                                      </p:cBhvr>
                                      <p:to>
                                        <p:strVal val="visible"/>
                                      </p:to>
                                    </p:set>
                                    <p:animEffect filter="fade" transition="in">
                                      <p:cBhvr additive="repl">
                                        <p:cTn id="271" dur="1000"/>
                                        <p:tgtEl>
                                          <p:spTgt spid="165">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p:nvPr>
        </p:nvSpPr>
        <p:spPr>
          <a:xfrm>
            <a:off x="457200" y="838080"/>
            <a:ext cx="8229240" cy="54860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splits the link between processing and physical machines.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Cloud computing facilitates the use of scalable processing services offered by online providers, through virtualization.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From an architectural point of view, the question of what is supposed to run, where it should run and a clear understanding of the relative cost of processing is necessary.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Diagram : the cloud computing adoption model</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88" dur="indefinite" restart="never" nodeType="tmRoot">
          <p:childTnLst>
            <p:seq>
              <p:cTn id="2989" dur="indefinite" nodeType="mainSeq">
                <p:childTnLst>
                  <p:par>
                    <p:cTn id="2990" fill="hold">
                      <p:stCondLst>
                        <p:cond delay="indefinite"/>
                      </p:stCondLst>
                      <p:childTnLst>
                        <p:par>
                          <p:cTn id="2991" fill="hold">
                            <p:stCondLst>
                              <p:cond delay="0"/>
                            </p:stCondLst>
                            <p:childTnLst>
                              <p:par>
                                <p:cTn id="2992" nodeType="clickEffect" fill="hold" presetClass="entr" presetID="10">
                                  <p:stCondLst>
                                    <p:cond delay="0"/>
                                  </p:stCondLst>
                                  <p:childTnLst>
                                    <p:set>
                                      <p:cBhvr>
                                        <p:cTn id="2993" dur="1" fill="hold">
                                          <p:stCondLst>
                                            <p:cond delay="0"/>
                                          </p:stCondLst>
                                        </p:cTn>
                                        <p:tgtEl>
                                          <p:spTgt spid="416">
                                            <p:txEl>
                                              <p:pRg st="0" end="0"/>
                                            </p:txEl>
                                          </p:spTgt>
                                        </p:tgtEl>
                                        <p:attrNameLst>
                                          <p:attrName>style.visibility</p:attrName>
                                        </p:attrNameLst>
                                      </p:cBhvr>
                                      <p:to>
                                        <p:strVal val="visible"/>
                                      </p:to>
                                    </p:set>
                                    <p:animEffect filter="fade" transition="in">
                                      <p:cBhvr additive="repl">
                                        <p:cTn id="2994" dur="1000"/>
                                        <p:tgtEl>
                                          <p:spTgt spid="416">
                                            <p:txEl>
                                              <p:pRg st="0" end="0"/>
                                            </p:txEl>
                                          </p:spTgt>
                                        </p:tgtEl>
                                      </p:cBhvr>
                                    </p:animEffect>
                                  </p:childTnLst>
                                </p:cTn>
                              </p:par>
                            </p:childTnLst>
                          </p:cTn>
                        </p:par>
                      </p:childTnLst>
                    </p:cTn>
                  </p:par>
                  <p:par>
                    <p:cTn id="2995" fill="hold">
                      <p:stCondLst>
                        <p:cond delay="indefinite"/>
                      </p:stCondLst>
                      <p:childTnLst>
                        <p:par>
                          <p:cTn id="2996" fill="hold">
                            <p:stCondLst>
                              <p:cond delay="0"/>
                            </p:stCondLst>
                            <p:childTnLst>
                              <p:par>
                                <p:cTn id="2997" nodeType="clickEffect" fill="hold" presetClass="entr" presetID="10">
                                  <p:stCondLst>
                                    <p:cond delay="0"/>
                                  </p:stCondLst>
                                  <p:childTnLst>
                                    <p:set>
                                      <p:cBhvr>
                                        <p:cTn id="2998" dur="1" fill="hold">
                                          <p:stCondLst>
                                            <p:cond delay="0"/>
                                          </p:stCondLst>
                                        </p:cTn>
                                        <p:tgtEl>
                                          <p:spTgt spid="416">
                                            <p:txEl>
                                              <p:pRg st="1" end="1"/>
                                            </p:txEl>
                                          </p:spTgt>
                                        </p:tgtEl>
                                        <p:attrNameLst>
                                          <p:attrName>style.visibility</p:attrName>
                                        </p:attrNameLst>
                                      </p:cBhvr>
                                      <p:to>
                                        <p:strVal val="visible"/>
                                      </p:to>
                                    </p:set>
                                    <p:animEffect filter="fade" transition="in">
                                      <p:cBhvr additive="repl">
                                        <p:cTn id="2999" dur="1000"/>
                                        <p:tgtEl>
                                          <p:spTgt spid="416">
                                            <p:txEl>
                                              <p:pRg st="1" end="1"/>
                                            </p:txEl>
                                          </p:spTgt>
                                        </p:tgtEl>
                                      </p:cBhvr>
                                    </p:animEffect>
                                  </p:childTnLst>
                                </p:cTn>
                              </p:par>
                            </p:childTnLst>
                          </p:cTn>
                        </p:par>
                      </p:childTnLst>
                    </p:cTn>
                  </p:par>
                  <p:par>
                    <p:cTn id="3000" fill="hold">
                      <p:stCondLst>
                        <p:cond delay="indefinite"/>
                      </p:stCondLst>
                      <p:childTnLst>
                        <p:par>
                          <p:cTn id="3001" fill="hold">
                            <p:stCondLst>
                              <p:cond delay="0"/>
                            </p:stCondLst>
                            <p:childTnLst>
                              <p:par>
                                <p:cTn id="3002" nodeType="clickEffect" fill="hold" presetClass="entr" presetID="10">
                                  <p:stCondLst>
                                    <p:cond delay="0"/>
                                  </p:stCondLst>
                                  <p:childTnLst>
                                    <p:set>
                                      <p:cBhvr>
                                        <p:cTn id="3003" dur="1" fill="hold">
                                          <p:stCondLst>
                                            <p:cond delay="0"/>
                                          </p:stCondLst>
                                        </p:cTn>
                                        <p:tgtEl>
                                          <p:spTgt spid="416">
                                            <p:txEl>
                                              <p:pRg st="2" end="2"/>
                                            </p:txEl>
                                          </p:spTgt>
                                        </p:tgtEl>
                                        <p:attrNameLst>
                                          <p:attrName>style.visibility</p:attrName>
                                        </p:attrNameLst>
                                      </p:cBhvr>
                                      <p:to>
                                        <p:strVal val="visible"/>
                                      </p:to>
                                    </p:set>
                                    <p:animEffect filter="fade" transition="in">
                                      <p:cBhvr additive="repl">
                                        <p:cTn id="3004" dur="1000"/>
                                        <p:tgtEl>
                                          <p:spTgt spid="416">
                                            <p:txEl>
                                              <p:pRg st="2" end="2"/>
                                            </p:txEl>
                                          </p:spTgt>
                                        </p:tgtEl>
                                      </p:cBhvr>
                                    </p:animEffect>
                                  </p:childTnLst>
                                </p:cTn>
                              </p:par>
                            </p:childTnLst>
                          </p:cTn>
                        </p:par>
                      </p:childTnLst>
                    </p:cTn>
                  </p:par>
                  <p:par>
                    <p:cTn id="3005" fill="hold">
                      <p:stCondLst>
                        <p:cond delay="indefinite"/>
                      </p:stCondLst>
                      <p:childTnLst>
                        <p:par>
                          <p:cTn id="3006" fill="hold">
                            <p:stCondLst>
                              <p:cond delay="0"/>
                            </p:stCondLst>
                            <p:childTnLst>
                              <p:par>
                                <p:cTn id="3007" nodeType="clickEffect" fill="hold" presetClass="entr" presetID="10">
                                  <p:stCondLst>
                                    <p:cond delay="0"/>
                                  </p:stCondLst>
                                  <p:childTnLst>
                                    <p:set>
                                      <p:cBhvr>
                                        <p:cTn id="3008" dur="1" fill="hold">
                                          <p:stCondLst>
                                            <p:cond delay="0"/>
                                          </p:stCondLst>
                                        </p:cTn>
                                        <p:tgtEl>
                                          <p:spTgt spid="416">
                                            <p:txEl>
                                              <p:pRg st="3" end="3"/>
                                            </p:txEl>
                                          </p:spTgt>
                                        </p:tgtEl>
                                        <p:attrNameLst>
                                          <p:attrName>style.visibility</p:attrName>
                                        </p:attrNameLst>
                                      </p:cBhvr>
                                      <p:to>
                                        <p:strVal val="visible"/>
                                      </p:to>
                                    </p:set>
                                    <p:animEffect filter="fade" transition="in">
                                      <p:cBhvr additive="repl">
                                        <p:cTn id="3009" dur="1000"/>
                                        <p:tgtEl>
                                          <p:spTgt spid="41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7" name="Google Shape;997;p151" descr=""/>
          <p:cNvPicPr/>
          <p:nvPr/>
        </p:nvPicPr>
        <p:blipFill>
          <a:blip r:embed="rId1"/>
          <a:stretch/>
        </p:blipFill>
        <p:spPr>
          <a:xfrm>
            <a:off x="762120" y="914400"/>
            <a:ext cx="7848360" cy="5769720"/>
          </a:xfrm>
          <a:prstGeom prst="rect">
            <a:avLst/>
          </a:prstGeom>
          <a:noFill/>
          <a:ln w="0">
            <a:noFill/>
          </a:ln>
        </p:spPr>
      </p:pic>
    </p:spTree>
  </p:cSld>
  <mc:AlternateContent>
    <mc:Choice Requires="p14">
      <p:transition spd="slow" p14:dur="2000"/>
    </mc:Choice>
    <mc:Fallback>
      <p:transition spd="slow"/>
    </mc:Fallback>
  </mc:AlternateContent>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p:nvPr>
        </p:nvSpPr>
        <p:spPr>
          <a:xfrm>
            <a:off x="457200" y="990720"/>
            <a:ext cx="8229240" cy="51051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Cloud computing adaptation model consists of layers such as: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Hyper cloud where dynamic sharing and self-service application provisioning are done.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Cloud foundations where cloud environments, deployments ways, load balancing are done.</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Cloud exploitation where foundations for scalable application architecture are carried out.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Cloud experimentations where architectures are experimented.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Virtualization where infrastructure and applications are virtualized</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010" dur="indefinite" restart="never" nodeType="tmRoot">
          <p:childTnLst>
            <p:seq>
              <p:cTn id="3011" dur="indefinite" nodeType="mainSeq">
                <p:childTnLst>
                  <p:par>
                    <p:cTn id="3012" fill="hold">
                      <p:stCondLst>
                        <p:cond delay="indefinite"/>
                      </p:stCondLst>
                      <p:childTnLst>
                        <p:par>
                          <p:cTn id="3013" fill="hold">
                            <p:stCondLst>
                              <p:cond delay="0"/>
                            </p:stCondLst>
                            <p:childTnLst>
                              <p:par>
                                <p:cTn id="3014" nodeType="clickEffect" fill="hold" presetClass="entr" presetID="10">
                                  <p:stCondLst>
                                    <p:cond delay="0"/>
                                  </p:stCondLst>
                                  <p:childTnLst>
                                    <p:set>
                                      <p:cBhvr>
                                        <p:cTn id="3015" dur="1" fill="hold">
                                          <p:stCondLst>
                                            <p:cond delay="0"/>
                                          </p:stCondLst>
                                        </p:cTn>
                                        <p:tgtEl>
                                          <p:spTgt spid="418">
                                            <p:txEl>
                                              <p:pRg st="0" end="0"/>
                                            </p:txEl>
                                          </p:spTgt>
                                        </p:tgtEl>
                                        <p:attrNameLst>
                                          <p:attrName>style.visibility</p:attrName>
                                        </p:attrNameLst>
                                      </p:cBhvr>
                                      <p:to>
                                        <p:strVal val="visible"/>
                                      </p:to>
                                    </p:set>
                                    <p:animEffect filter="fade" transition="in">
                                      <p:cBhvr additive="repl">
                                        <p:cTn id="3016" dur="1000"/>
                                        <p:tgtEl>
                                          <p:spTgt spid="418">
                                            <p:txEl>
                                              <p:pRg st="0" end="0"/>
                                            </p:txEl>
                                          </p:spTgt>
                                        </p:tgtEl>
                                      </p:cBhvr>
                                    </p:animEffect>
                                  </p:childTnLst>
                                </p:cTn>
                              </p:par>
                            </p:childTnLst>
                          </p:cTn>
                        </p:par>
                      </p:childTnLst>
                    </p:cTn>
                  </p:par>
                  <p:par>
                    <p:cTn id="3017" fill="hold">
                      <p:stCondLst>
                        <p:cond delay="indefinite"/>
                      </p:stCondLst>
                      <p:childTnLst>
                        <p:par>
                          <p:cTn id="3018" fill="hold">
                            <p:stCondLst>
                              <p:cond delay="0"/>
                            </p:stCondLst>
                            <p:childTnLst>
                              <p:par>
                                <p:cTn id="3019" nodeType="clickEffect" fill="hold" presetClass="entr" presetID="10">
                                  <p:stCondLst>
                                    <p:cond delay="0"/>
                                  </p:stCondLst>
                                  <p:childTnLst>
                                    <p:set>
                                      <p:cBhvr>
                                        <p:cTn id="3020" dur="1" fill="hold">
                                          <p:stCondLst>
                                            <p:cond delay="0"/>
                                          </p:stCondLst>
                                        </p:cTn>
                                        <p:tgtEl>
                                          <p:spTgt spid="418">
                                            <p:txEl>
                                              <p:pRg st="1" end="1"/>
                                            </p:txEl>
                                          </p:spTgt>
                                        </p:tgtEl>
                                        <p:attrNameLst>
                                          <p:attrName>style.visibility</p:attrName>
                                        </p:attrNameLst>
                                      </p:cBhvr>
                                      <p:to>
                                        <p:strVal val="visible"/>
                                      </p:to>
                                    </p:set>
                                    <p:animEffect filter="fade" transition="in">
                                      <p:cBhvr additive="repl">
                                        <p:cTn id="3021" dur="1000"/>
                                        <p:tgtEl>
                                          <p:spTgt spid="418">
                                            <p:txEl>
                                              <p:pRg st="1" end="1"/>
                                            </p:txEl>
                                          </p:spTgt>
                                        </p:tgtEl>
                                      </p:cBhvr>
                                    </p:animEffect>
                                  </p:childTnLst>
                                </p:cTn>
                              </p:par>
                            </p:childTnLst>
                          </p:cTn>
                        </p:par>
                      </p:childTnLst>
                    </p:cTn>
                  </p:par>
                  <p:par>
                    <p:cTn id="3022" fill="hold">
                      <p:stCondLst>
                        <p:cond delay="indefinite"/>
                      </p:stCondLst>
                      <p:childTnLst>
                        <p:par>
                          <p:cTn id="3023" fill="hold">
                            <p:stCondLst>
                              <p:cond delay="0"/>
                            </p:stCondLst>
                            <p:childTnLst>
                              <p:par>
                                <p:cTn id="3024" nodeType="clickEffect" fill="hold" presetClass="entr" presetID="10">
                                  <p:stCondLst>
                                    <p:cond delay="0"/>
                                  </p:stCondLst>
                                  <p:childTnLst>
                                    <p:set>
                                      <p:cBhvr>
                                        <p:cTn id="3025" dur="1" fill="hold">
                                          <p:stCondLst>
                                            <p:cond delay="0"/>
                                          </p:stCondLst>
                                        </p:cTn>
                                        <p:tgtEl>
                                          <p:spTgt spid="418">
                                            <p:txEl>
                                              <p:pRg st="2" end="2"/>
                                            </p:txEl>
                                          </p:spTgt>
                                        </p:tgtEl>
                                        <p:attrNameLst>
                                          <p:attrName>style.visibility</p:attrName>
                                        </p:attrNameLst>
                                      </p:cBhvr>
                                      <p:to>
                                        <p:strVal val="visible"/>
                                      </p:to>
                                    </p:set>
                                    <p:animEffect filter="fade" transition="in">
                                      <p:cBhvr additive="repl">
                                        <p:cTn id="3026" dur="1000"/>
                                        <p:tgtEl>
                                          <p:spTgt spid="418">
                                            <p:txEl>
                                              <p:pRg st="2" end="2"/>
                                            </p:txEl>
                                          </p:spTgt>
                                        </p:tgtEl>
                                      </p:cBhvr>
                                    </p:animEffect>
                                  </p:childTnLst>
                                </p:cTn>
                              </p:par>
                            </p:childTnLst>
                          </p:cTn>
                        </p:par>
                      </p:childTnLst>
                    </p:cTn>
                  </p:par>
                  <p:par>
                    <p:cTn id="3027" fill="hold">
                      <p:stCondLst>
                        <p:cond delay="indefinite"/>
                      </p:stCondLst>
                      <p:childTnLst>
                        <p:par>
                          <p:cTn id="3028" fill="hold">
                            <p:stCondLst>
                              <p:cond delay="0"/>
                            </p:stCondLst>
                            <p:childTnLst>
                              <p:par>
                                <p:cTn id="3029" nodeType="clickEffect" fill="hold" presetClass="entr" presetID="10">
                                  <p:stCondLst>
                                    <p:cond delay="0"/>
                                  </p:stCondLst>
                                  <p:childTnLst>
                                    <p:set>
                                      <p:cBhvr>
                                        <p:cTn id="3030" dur="1" fill="hold">
                                          <p:stCondLst>
                                            <p:cond delay="0"/>
                                          </p:stCondLst>
                                        </p:cTn>
                                        <p:tgtEl>
                                          <p:spTgt spid="418">
                                            <p:txEl>
                                              <p:pRg st="3" end="3"/>
                                            </p:txEl>
                                          </p:spTgt>
                                        </p:tgtEl>
                                        <p:attrNameLst>
                                          <p:attrName>style.visibility</p:attrName>
                                        </p:attrNameLst>
                                      </p:cBhvr>
                                      <p:to>
                                        <p:strVal val="visible"/>
                                      </p:to>
                                    </p:set>
                                    <p:animEffect filter="fade" transition="in">
                                      <p:cBhvr additive="repl">
                                        <p:cTn id="3031" dur="1000"/>
                                        <p:tgtEl>
                                          <p:spTgt spid="418">
                                            <p:txEl>
                                              <p:pRg st="3" end="3"/>
                                            </p:txEl>
                                          </p:spTgt>
                                        </p:tgtEl>
                                      </p:cBhvr>
                                    </p:animEffect>
                                  </p:childTnLst>
                                </p:cTn>
                              </p:par>
                            </p:childTnLst>
                          </p:cTn>
                        </p:par>
                      </p:childTnLst>
                    </p:cTn>
                  </p:par>
                  <p:par>
                    <p:cTn id="3032" fill="hold">
                      <p:stCondLst>
                        <p:cond delay="indefinite"/>
                      </p:stCondLst>
                      <p:childTnLst>
                        <p:par>
                          <p:cTn id="3033" fill="hold">
                            <p:stCondLst>
                              <p:cond delay="0"/>
                            </p:stCondLst>
                            <p:childTnLst>
                              <p:par>
                                <p:cTn id="3034" nodeType="clickEffect" fill="hold" presetClass="entr" presetID="10">
                                  <p:stCondLst>
                                    <p:cond delay="0"/>
                                  </p:stCondLst>
                                  <p:childTnLst>
                                    <p:set>
                                      <p:cBhvr>
                                        <p:cTn id="3035" dur="1" fill="hold">
                                          <p:stCondLst>
                                            <p:cond delay="0"/>
                                          </p:stCondLst>
                                        </p:cTn>
                                        <p:tgtEl>
                                          <p:spTgt spid="418">
                                            <p:txEl>
                                              <p:pRg st="4" end="4"/>
                                            </p:txEl>
                                          </p:spTgt>
                                        </p:tgtEl>
                                        <p:attrNameLst>
                                          <p:attrName>style.visibility</p:attrName>
                                        </p:attrNameLst>
                                      </p:cBhvr>
                                      <p:to>
                                        <p:strVal val="visible"/>
                                      </p:to>
                                    </p:set>
                                    <p:animEffect filter="fade" transition="in">
                                      <p:cBhvr additive="repl">
                                        <p:cTn id="3036" dur="1000"/>
                                        <p:tgtEl>
                                          <p:spTgt spid="418">
                                            <p:txEl>
                                              <p:pRg st="4" end="4"/>
                                            </p:txEl>
                                          </p:spTgt>
                                        </p:tgtEl>
                                      </p:cBhvr>
                                    </p:animEffect>
                                  </p:childTnLst>
                                </p:cTn>
                              </p:par>
                            </p:childTnLst>
                          </p:cTn>
                        </p:par>
                      </p:childTnLst>
                    </p:cTn>
                  </p:par>
                  <p:par>
                    <p:cTn id="3037" fill="hold">
                      <p:stCondLst>
                        <p:cond delay="indefinite"/>
                      </p:stCondLst>
                      <p:childTnLst>
                        <p:par>
                          <p:cTn id="3038" fill="hold">
                            <p:stCondLst>
                              <p:cond delay="0"/>
                            </p:stCondLst>
                            <p:childTnLst>
                              <p:par>
                                <p:cTn id="3039" nodeType="clickEffect" fill="hold" presetClass="entr" presetID="10">
                                  <p:stCondLst>
                                    <p:cond delay="0"/>
                                  </p:stCondLst>
                                  <p:childTnLst>
                                    <p:set>
                                      <p:cBhvr>
                                        <p:cTn id="3040" dur="1" fill="hold">
                                          <p:stCondLst>
                                            <p:cond delay="0"/>
                                          </p:stCondLst>
                                        </p:cTn>
                                        <p:tgtEl>
                                          <p:spTgt spid="418">
                                            <p:txEl>
                                              <p:pRg st="5" end="5"/>
                                            </p:txEl>
                                          </p:spTgt>
                                        </p:tgtEl>
                                        <p:attrNameLst>
                                          <p:attrName>style.visibility</p:attrName>
                                        </p:attrNameLst>
                                      </p:cBhvr>
                                      <p:to>
                                        <p:strVal val="visible"/>
                                      </p:to>
                                    </p:set>
                                    <p:animEffect filter="fade" transition="in">
                                      <p:cBhvr additive="repl">
                                        <p:cTn id="3041" dur="1000"/>
                                        <p:tgtEl>
                                          <p:spTgt spid="418">
                                            <p:txEl>
                                              <p:pRg st="5" end="5"/>
                                            </p:txEl>
                                          </p:spTgt>
                                        </p:tgtEl>
                                      </p:cBhvr>
                                    </p:animEffect>
                                  </p:childTnLst>
                                </p:cTn>
                              </p:par>
                            </p:childTnLst>
                          </p:cTn>
                        </p:par>
                      </p:childTnLst>
                    </p:cTn>
                  </p:par>
                  <p:par>
                    <p:cTn id="3042" fill="hold">
                      <p:stCondLst>
                        <p:cond delay="indefinite"/>
                      </p:stCondLst>
                      <p:childTnLst>
                        <p:par>
                          <p:cTn id="3043" fill="hold">
                            <p:stCondLst>
                              <p:cond delay="0"/>
                            </p:stCondLst>
                            <p:childTnLst>
                              <p:par>
                                <p:cTn id="3044" nodeType="clickEffect" fill="hold" presetClass="entr" presetID="10">
                                  <p:stCondLst>
                                    <p:cond delay="0"/>
                                  </p:stCondLst>
                                  <p:childTnLst>
                                    <p:set>
                                      <p:cBhvr>
                                        <p:cTn id="3045" dur="1" fill="hold">
                                          <p:stCondLst>
                                            <p:cond delay="0"/>
                                          </p:stCondLst>
                                        </p:cTn>
                                        <p:tgtEl>
                                          <p:spTgt spid="418">
                                            <p:txEl>
                                              <p:pRg st="6" end="6"/>
                                            </p:txEl>
                                          </p:spTgt>
                                        </p:tgtEl>
                                        <p:attrNameLst>
                                          <p:attrName>style.visibility</p:attrName>
                                        </p:attrNameLst>
                                      </p:cBhvr>
                                      <p:to>
                                        <p:strVal val="visible"/>
                                      </p:to>
                                    </p:set>
                                    <p:animEffect filter="fade" transition="in">
                                      <p:cBhvr additive="repl">
                                        <p:cTn id="3046" dur="1000"/>
                                        <p:tgtEl>
                                          <p:spTgt spid="41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30492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3600" strike="noStrike" u="none">
                <a:solidFill>
                  <a:schemeClr val="dk2"/>
                </a:solidFill>
                <a:effectLst/>
                <a:uFillTx/>
                <a:latin typeface="Calibri"/>
                <a:ea typeface="Calibri"/>
              </a:rPr>
              <a:t>Virtualization as an Element of Cloud Computing</a:t>
            </a:r>
            <a:endParaRPr b="0" lang="en-IN" sz="3600" strike="noStrike" u="none">
              <a:solidFill>
                <a:srgbClr val="000000"/>
              </a:solidFill>
              <a:effectLst/>
              <a:uFillTx/>
              <a:latin typeface="Arial"/>
            </a:endParaRPr>
          </a:p>
        </p:txBody>
      </p:sp>
      <p:sp>
        <p:nvSpPr>
          <p:cNvPr id="420" name="PlaceHolder 2"/>
          <p:cNvSpPr>
            <a:spLocks noGrp="1"/>
          </p:cNvSpPr>
          <p:nvPr>
            <p:ph/>
          </p:nvPr>
        </p:nvSpPr>
        <p:spPr>
          <a:xfrm>
            <a:off x="457200" y="1600200"/>
            <a:ext cx="8229240" cy="472392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Cloud computing is a technology.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Private cloud does not adopt virtualization.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It uses technologies that are highly flexible and provide multiple services.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and cloud computing are associated closely.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VMware, Microsoft and Citrix Systems are the major hypervisor vendors trying to adopt it in the cloud.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They modified their products with tools (i.e. hypervisor), promoting the usage of private cloud computing.</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047" dur="indefinite" restart="never" nodeType="tmRoot">
          <p:childTnLst>
            <p:seq>
              <p:cTn id="3048" dur="indefinite" nodeType="mainSeq">
                <p:childTnLst>
                  <p:par>
                    <p:cTn id="3049" fill="hold">
                      <p:stCondLst>
                        <p:cond delay="indefinite"/>
                      </p:stCondLst>
                      <p:childTnLst>
                        <p:par>
                          <p:cTn id="3050" fill="hold">
                            <p:stCondLst>
                              <p:cond delay="0"/>
                            </p:stCondLst>
                            <p:childTnLst>
                              <p:par>
                                <p:cTn id="3051" nodeType="clickEffect" fill="hold" presetClass="entr" presetID="10">
                                  <p:stCondLst>
                                    <p:cond delay="0"/>
                                  </p:stCondLst>
                                  <p:childTnLst>
                                    <p:set>
                                      <p:cBhvr>
                                        <p:cTn id="3052" dur="1" fill="hold">
                                          <p:stCondLst>
                                            <p:cond delay="0"/>
                                          </p:stCondLst>
                                        </p:cTn>
                                        <p:tgtEl>
                                          <p:spTgt spid="420">
                                            <p:txEl>
                                              <p:pRg st="0" end="0"/>
                                            </p:txEl>
                                          </p:spTgt>
                                        </p:tgtEl>
                                        <p:attrNameLst>
                                          <p:attrName>style.visibility</p:attrName>
                                        </p:attrNameLst>
                                      </p:cBhvr>
                                      <p:to>
                                        <p:strVal val="visible"/>
                                      </p:to>
                                    </p:set>
                                    <p:animEffect filter="fade" transition="in">
                                      <p:cBhvr additive="repl">
                                        <p:cTn id="3053" dur="1000"/>
                                        <p:tgtEl>
                                          <p:spTgt spid="420">
                                            <p:txEl>
                                              <p:pRg st="0" end="0"/>
                                            </p:txEl>
                                          </p:spTgt>
                                        </p:tgtEl>
                                      </p:cBhvr>
                                    </p:animEffect>
                                  </p:childTnLst>
                                </p:cTn>
                              </p:par>
                            </p:childTnLst>
                          </p:cTn>
                        </p:par>
                      </p:childTnLst>
                    </p:cTn>
                  </p:par>
                  <p:par>
                    <p:cTn id="3054" fill="hold">
                      <p:stCondLst>
                        <p:cond delay="indefinite"/>
                      </p:stCondLst>
                      <p:childTnLst>
                        <p:par>
                          <p:cTn id="3055" fill="hold">
                            <p:stCondLst>
                              <p:cond delay="0"/>
                            </p:stCondLst>
                            <p:childTnLst>
                              <p:par>
                                <p:cTn id="3056" nodeType="clickEffect" fill="hold" presetClass="entr" presetID="10">
                                  <p:stCondLst>
                                    <p:cond delay="0"/>
                                  </p:stCondLst>
                                  <p:childTnLst>
                                    <p:set>
                                      <p:cBhvr>
                                        <p:cTn id="3057" dur="1" fill="hold">
                                          <p:stCondLst>
                                            <p:cond delay="0"/>
                                          </p:stCondLst>
                                        </p:cTn>
                                        <p:tgtEl>
                                          <p:spTgt spid="420">
                                            <p:txEl>
                                              <p:pRg st="1" end="1"/>
                                            </p:txEl>
                                          </p:spTgt>
                                        </p:tgtEl>
                                        <p:attrNameLst>
                                          <p:attrName>style.visibility</p:attrName>
                                        </p:attrNameLst>
                                      </p:cBhvr>
                                      <p:to>
                                        <p:strVal val="visible"/>
                                      </p:to>
                                    </p:set>
                                    <p:animEffect filter="fade" transition="in">
                                      <p:cBhvr additive="repl">
                                        <p:cTn id="3058" dur="1000"/>
                                        <p:tgtEl>
                                          <p:spTgt spid="420">
                                            <p:txEl>
                                              <p:pRg st="1" end="1"/>
                                            </p:txEl>
                                          </p:spTgt>
                                        </p:tgtEl>
                                      </p:cBhvr>
                                    </p:animEffect>
                                  </p:childTnLst>
                                </p:cTn>
                              </p:par>
                            </p:childTnLst>
                          </p:cTn>
                        </p:par>
                      </p:childTnLst>
                    </p:cTn>
                  </p:par>
                  <p:par>
                    <p:cTn id="3059" fill="hold">
                      <p:stCondLst>
                        <p:cond delay="indefinite"/>
                      </p:stCondLst>
                      <p:childTnLst>
                        <p:par>
                          <p:cTn id="3060" fill="hold">
                            <p:stCondLst>
                              <p:cond delay="0"/>
                            </p:stCondLst>
                            <p:childTnLst>
                              <p:par>
                                <p:cTn id="3061" nodeType="clickEffect" fill="hold" presetClass="entr" presetID="10">
                                  <p:stCondLst>
                                    <p:cond delay="0"/>
                                  </p:stCondLst>
                                  <p:childTnLst>
                                    <p:set>
                                      <p:cBhvr>
                                        <p:cTn id="3062" dur="1" fill="hold">
                                          <p:stCondLst>
                                            <p:cond delay="0"/>
                                          </p:stCondLst>
                                        </p:cTn>
                                        <p:tgtEl>
                                          <p:spTgt spid="420">
                                            <p:txEl>
                                              <p:pRg st="2" end="2"/>
                                            </p:txEl>
                                          </p:spTgt>
                                        </p:tgtEl>
                                        <p:attrNameLst>
                                          <p:attrName>style.visibility</p:attrName>
                                        </p:attrNameLst>
                                      </p:cBhvr>
                                      <p:to>
                                        <p:strVal val="visible"/>
                                      </p:to>
                                    </p:set>
                                    <p:animEffect filter="fade" transition="in">
                                      <p:cBhvr additive="repl">
                                        <p:cTn id="3063" dur="1000"/>
                                        <p:tgtEl>
                                          <p:spTgt spid="420">
                                            <p:txEl>
                                              <p:pRg st="2" end="2"/>
                                            </p:txEl>
                                          </p:spTgt>
                                        </p:tgtEl>
                                      </p:cBhvr>
                                    </p:animEffect>
                                  </p:childTnLst>
                                </p:cTn>
                              </p:par>
                            </p:childTnLst>
                          </p:cTn>
                        </p:par>
                      </p:childTnLst>
                    </p:cTn>
                  </p:par>
                  <p:par>
                    <p:cTn id="3064" fill="hold">
                      <p:stCondLst>
                        <p:cond delay="indefinite"/>
                      </p:stCondLst>
                      <p:childTnLst>
                        <p:par>
                          <p:cTn id="3065" fill="hold">
                            <p:stCondLst>
                              <p:cond delay="0"/>
                            </p:stCondLst>
                            <p:childTnLst>
                              <p:par>
                                <p:cTn id="3066" nodeType="clickEffect" fill="hold" presetClass="entr" presetID="10">
                                  <p:stCondLst>
                                    <p:cond delay="0"/>
                                  </p:stCondLst>
                                  <p:childTnLst>
                                    <p:set>
                                      <p:cBhvr>
                                        <p:cTn id="3067" dur="1" fill="hold">
                                          <p:stCondLst>
                                            <p:cond delay="0"/>
                                          </p:stCondLst>
                                        </p:cTn>
                                        <p:tgtEl>
                                          <p:spTgt spid="420">
                                            <p:txEl>
                                              <p:pRg st="3" end="3"/>
                                            </p:txEl>
                                          </p:spTgt>
                                        </p:tgtEl>
                                        <p:attrNameLst>
                                          <p:attrName>style.visibility</p:attrName>
                                        </p:attrNameLst>
                                      </p:cBhvr>
                                      <p:to>
                                        <p:strVal val="visible"/>
                                      </p:to>
                                    </p:set>
                                    <p:animEffect filter="fade" transition="in">
                                      <p:cBhvr additive="repl">
                                        <p:cTn id="3068" dur="1000"/>
                                        <p:tgtEl>
                                          <p:spTgt spid="420">
                                            <p:txEl>
                                              <p:pRg st="3" end="3"/>
                                            </p:txEl>
                                          </p:spTgt>
                                        </p:tgtEl>
                                      </p:cBhvr>
                                    </p:animEffect>
                                  </p:childTnLst>
                                </p:cTn>
                              </p:par>
                            </p:childTnLst>
                          </p:cTn>
                        </p:par>
                      </p:childTnLst>
                    </p:cTn>
                  </p:par>
                  <p:par>
                    <p:cTn id="3069" fill="hold">
                      <p:stCondLst>
                        <p:cond delay="indefinite"/>
                      </p:stCondLst>
                      <p:childTnLst>
                        <p:par>
                          <p:cTn id="3070" fill="hold">
                            <p:stCondLst>
                              <p:cond delay="0"/>
                            </p:stCondLst>
                            <p:childTnLst>
                              <p:par>
                                <p:cTn id="3071" nodeType="clickEffect" fill="hold" presetClass="entr" presetID="10">
                                  <p:stCondLst>
                                    <p:cond delay="0"/>
                                  </p:stCondLst>
                                  <p:childTnLst>
                                    <p:set>
                                      <p:cBhvr>
                                        <p:cTn id="3072" dur="1" fill="hold">
                                          <p:stCondLst>
                                            <p:cond delay="0"/>
                                          </p:stCondLst>
                                        </p:cTn>
                                        <p:tgtEl>
                                          <p:spTgt spid="420">
                                            <p:txEl>
                                              <p:pRg st="4" end="4"/>
                                            </p:txEl>
                                          </p:spTgt>
                                        </p:tgtEl>
                                        <p:attrNameLst>
                                          <p:attrName>style.visibility</p:attrName>
                                        </p:attrNameLst>
                                      </p:cBhvr>
                                      <p:to>
                                        <p:strVal val="visible"/>
                                      </p:to>
                                    </p:set>
                                    <p:animEffect filter="fade" transition="in">
                                      <p:cBhvr additive="repl">
                                        <p:cTn id="3073" dur="1000"/>
                                        <p:tgtEl>
                                          <p:spTgt spid="420">
                                            <p:txEl>
                                              <p:pRg st="4" end="4"/>
                                            </p:txEl>
                                          </p:spTgt>
                                        </p:tgtEl>
                                      </p:cBhvr>
                                    </p:animEffect>
                                  </p:childTnLst>
                                </p:cTn>
                              </p:par>
                            </p:childTnLst>
                          </p:cTn>
                        </p:par>
                      </p:childTnLst>
                    </p:cTn>
                  </p:par>
                  <p:par>
                    <p:cTn id="3074" fill="hold">
                      <p:stCondLst>
                        <p:cond delay="indefinite"/>
                      </p:stCondLst>
                      <p:childTnLst>
                        <p:par>
                          <p:cTn id="3075" fill="hold">
                            <p:stCondLst>
                              <p:cond delay="0"/>
                            </p:stCondLst>
                            <p:childTnLst>
                              <p:par>
                                <p:cTn id="3076" nodeType="clickEffect" fill="hold" presetClass="entr" presetID="10">
                                  <p:stCondLst>
                                    <p:cond delay="0"/>
                                  </p:stCondLst>
                                  <p:childTnLst>
                                    <p:set>
                                      <p:cBhvr>
                                        <p:cTn id="3077" dur="1" fill="hold">
                                          <p:stCondLst>
                                            <p:cond delay="0"/>
                                          </p:stCondLst>
                                        </p:cTn>
                                        <p:tgtEl>
                                          <p:spTgt spid="420">
                                            <p:txEl>
                                              <p:pRg st="5" end="5"/>
                                            </p:txEl>
                                          </p:spTgt>
                                        </p:tgtEl>
                                        <p:attrNameLst>
                                          <p:attrName>style.visibility</p:attrName>
                                        </p:attrNameLst>
                                      </p:cBhvr>
                                      <p:to>
                                        <p:strVal val="visible"/>
                                      </p:to>
                                    </p:set>
                                    <p:animEffect filter="fade" transition="in">
                                      <p:cBhvr additive="repl">
                                        <p:cTn id="3078" dur="1000"/>
                                        <p:tgtEl>
                                          <p:spTgt spid="42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152280"/>
            <a:ext cx="8229240" cy="1752120"/>
          </a:xfrm>
          <a:prstGeom prst="rect">
            <a:avLst/>
          </a:prstGeom>
          <a:noFill/>
          <a:ln w="0">
            <a:noFill/>
          </a:ln>
        </p:spPr>
        <p:txBody>
          <a:bodyPr lIns="0" rIns="0" tIns="45720" bIns="0" anchor="b">
            <a:noAutofit/>
          </a:bodyPr>
          <a:p>
            <a:pPr indent="0">
              <a:lnSpc>
                <a:spcPct val="100000"/>
              </a:lnSpc>
              <a:buNone/>
              <a:tabLst>
                <a:tab algn="l" pos="0"/>
              </a:tabLst>
            </a:pPr>
            <a:r>
              <a:rPr b="1" i="1" lang="en-US" sz="4400" strike="noStrike" u="none">
                <a:solidFill>
                  <a:schemeClr val="dk2"/>
                </a:solidFill>
                <a:effectLst/>
                <a:uFillTx/>
                <a:latin typeface="Calibri"/>
                <a:ea typeface="Calibri"/>
              </a:rPr>
              <a:t>Need of Virtualization in CC:</a:t>
            </a:r>
            <a:br>
              <a:rPr sz="4400"/>
            </a:br>
            <a:r>
              <a:rPr b="1" lang="en-US" sz="3600" strike="noStrike" u="none">
                <a:solidFill>
                  <a:schemeClr val="dk2"/>
                </a:solidFill>
                <a:effectLst/>
                <a:uFillTx/>
                <a:latin typeface="Calibri"/>
                <a:ea typeface="Calibri"/>
              </a:rPr>
              <a:t>Benefits of Virtualization and CC</a:t>
            </a:r>
            <a:endParaRPr b="0" lang="en-IN" sz="3600" strike="noStrike" u="none">
              <a:solidFill>
                <a:srgbClr val="000000"/>
              </a:solidFill>
              <a:effectLst/>
              <a:uFillTx/>
              <a:latin typeface="Arial"/>
            </a:endParaRPr>
          </a:p>
        </p:txBody>
      </p:sp>
      <p:sp>
        <p:nvSpPr>
          <p:cNvPr id="422" name="PlaceHolder 2"/>
          <p:cNvSpPr>
            <a:spLocks noGrp="1"/>
          </p:cNvSpPr>
          <p:nvPr>
            <p:ph/>
          </p:nvPr>
        </p:nvSpPr>
        <p:spPr>
          <a:xfrm>
            <a:off x="457200" y="1935360"/>
            <a:ext cx="8229240" cy="47696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CC has the ability to deliver resources on demand.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Users can choose and pay for the services consumed.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A cloud service can act as an infrastructure for applications, data storage and as a development platform which can be received on demand from the provider.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primary technology in cloud is virtualization.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079" dur="indefinite" restart="never" nodeType="tmRoot">
          <p:childTnLst>
            <p:seq>
              <p:cTn id="3080" dur="indefinite" nodeType="mainSeq">
                <p:childTnLst>
                  <p:par>
                    <p:cTn id="3081" fill="hold">
                      <p:stCondLst>
                        <p:cond delay="indefinite"/>
                      </p:stCondLst>
                      <p:childTnLst>
                        <p:par>
                          <p:cTn id="3082" fill="hold">
                            <p:stCondLst>
                              <p:cond delay="0"/>
                            </p:stCondLst>
                            <p:childTnLst>
                              <p:par>
                                <p:cTn id="3083" nodeType="clickEffect" fill="hold" presetClass="entr" presetID="10">
                                  <p:stCondLst>
                                    <p:cond delay="0"/>
                                  </p:stCondLst>
                                  <p:childTnLst>
                                    <p:set>
                                      <p:cBhvr>
                                        <p:cTn id="3084" dur="1" fill="hold">
                                          <p:stCondLst>
                                            <p:cond delay="0"/>
                                          </p:stCondLst>
                                        </p:cTn>
                                        <p:tgtEl>
                                          <p:spTgt spid="422">
                                            <p:txEl>
                                              <p:pRg st="0" end="0"/>
                                            </p:txEl>
                                          </p:spTgt>
                                        </p:tgtEl>
                                        <p:attrNameLst>
                                          <p:attrName>style.visibility</p:attrName>
                                        </p:attrNameLst>
                                      </p:cBhvr>
                                      <p:to>
                                        <p:strVal val="visible"/>
                                      </p:to>
                                    </p:set>
                                    <p:animEffect filter="fade" transition="in">
                                      <p:cBhvr additive="repl">
                                        <p:cTn id="3085" dur="1000"/>
                                        <p:tgtEl>
                                          <p:spTgt spid="422">
                                            <p:txEl>
                                              <p:pRg st="0" end="0"/>
                                            </p:txEl>
                                          </p:spTgt>
                                        </p:tgtEl>
                                      </p:cBhvr>
                                    </p:animEffect>
                                  </p:childTnLst>
                                </p:cTn>
                              </p:par>
                            </p:childTnLst>
                          </p:cTn>
                        </p:par>
                      </p:childTnLst>
                    </p:cTn>
                  </p:par>
                  <p:par>
                    <p:cTn id="3086" fill="hold">
                      <p:stCondLst>
                        <p:cond delay="indefinite"/>
                      </p:stCondLst>
                      <p:childTnLst>
                        <p:par>
                          <p:cTn id="3087" fill="hold">
                            <p:stCondLst>
                              <p:cond delay="0"/>
                            </p:stCondLst>
                            <p:childTnLst>
                              <p:par>
                                <p:cTn id="3088" nodeType="clickEffect" fill="hold" presetClass="entr" presetID="10">
                                  <p:stCondLst>
                                    <p:cond delay="0"/>
                                  </p:stCondLst>
                                  <p:childTnLst>
                                    <p:set>
                                      <p:cBhvr>
                                        <p:cTn id="3089" dur="1" fill="hold">
                                          <p:stCondLst>
                                            <p:cond delay="0"/>
                                          </p:stCondLst>
                                        </p:cTn>
                                        <p:tgtEl>
                                          <p:spTgt spid="422">
                                            <p:txEl>
                                              <p:pRg st="1" end="1"/>
                                            </p:txEl>
                                          </p:spTgt>
                                        </p:tgtEl>
                                        <p:attrNameLst>
                                          <p:attrName>style.visibility</p:attrName>
                                        </p:attrNameLst>
                                      </p:cBhvr>
                                      <p:to>
                                        <p:strVal val="visible"/>
                                      </p:to>
                                    </p:set>
                                    <p:animEffect filter="fade" transition="in">
                                      <p:cBhvr additive="repl">
                                        <p:cTn id="3090" dur="1000"/>
                                        <p:tgtEl>
                                          <p:spTgt spid="422">
                                            <p:txEl>
                                              <p:pRg st="1" end="1"/>
                                            </p:txEl>
                                          </p:spTgt>
                                        </p:tgtEl>
                                      </p:cBhvr>
                                    </p:animEffect>
                                  </p:childTnLst>
                                </p:cTn>
                              </p:par>
                            </p:childTnLst>
                          </p:cTn>
                        </p:par>
                      </p:childTnLst>
                    </p:cTn>
                  </p:par>
                  <p:par>
                    <p:cTn id="3091" fill="hold">
                      <p:stCondLst>
                        <p:cond delay="indefinite"/>
                      </p:stCondLst>
                      <p:childTnLst>
                        <p:par>
                          <p:cTn id="3092" fill="hold">
                            <p:stCondLst>
                              <p:cond delay="0"/>
                            </p:stCondLst>
                            <p:childTnLst>
                              <p:par>
                                <p:cTn id="3093" nodeType="clickEffect" fill="hold" presetClass="entr" presetID="10">
                                  <p:stCondLst>
                                    <p:cond delay="0"/>
                                  </p:stCondLst>
                                  <p:childTnLst>
                                    <p:set>
                                      <p:cBhvr>
                                        <p:cTn id="3094" dur="1" fill="hold">
                                          <p:stCondLst>
                                            <p:cond delay="0"/>
                                          </p:stCondLst>
                                        </p:cTn>
                                        <p:tgtEl>
                                          <p:spTgt spid="422">
                                            <p:txEl>
                                              <p:pRg st="2" end="2"/>
                                            </p:txEl>
                                          </p:spTgt>
                                        </p:tgtEl>
                                        <p:attrNameLst>
                                          <p:attrName>style.visibility</p:attrName>
                                        </p:attrNameLst>
                                      </p:cBhvr>
                                      <p:to>
                                        <p:strVal val="visible"/>
                                      </p:to>
                                    </p:set>
                                    <p:animEffect filter="fade" transition="in">
                                      <p:cBhvr additive="repl">
                                        <p:cTn id="3095" dur="1000"/>
                                        <p:tgtEl>
                                          <p:spTgt spid="422">
                                            <p:txEl>
                                              <p:pRg st="2" end="2"/>
                                            </p:txEl>
                                          </p:spTgt>
                                        </p:tgtEl>
                                      </p:cBhvr>
                                    </p:animEffect>
                                  </p:childTnLst>
                                </p:cTn>
                              </p:par>
                            </p:childTnLst>
                          </p:cTn>
                        </p:par>
                      </p:childTnLst>
                    </p:cTn>
                  </p:par>
                  <p:par>
                    <p:cTn id="3096" fill="hold">
                      <p:stCondLst>
                        <p:cond delay="indefinite"/>
                      </p:stCondLst>
                      <p:childTnLst>
                        <p:par>
                          <p:cTn id="3097" fill="hold">
                            <p:stCondLst>
                              <p:cond delay="0"/>
                            </p:stCondLst>
                            <p:childTnLst>
                              <p:par>
                                <p:cTn id="3098" nodeType="clickEffect" fill="hold" presetClass="entr" presetID="10">
                                  <p:stCondLst>
                                    <p:cond delay="0"/>
                                  </p:stCondLst>
                                  <p:childTnLst>
                                    <p:set>
                                      <p:cBhvr>
                                        <p:cTn id="3099" dur="1" fill="hold">
                                          <p:stCondLst>
                                            <p:cond delay="0"/>
                                          </p:stCondLst>
                                        </p:cTn>
                                        <p:tgtEl>
                                          <p:spTgt spid="422">
                                            <p:txEl>
                                              <p:pRg st="3" end="3"/>
                                            </p:txEl>
                                          </p:spTgt>
                                        </p:tgtEl>
                                        <p:attrNameLst>
                                          <p:attrName>style.visibility</p:attrName>
                                        </p:attrNameLst>
                                      </p:cBhvr>
                                      <p:to>
                                        <p:strVal val="visible"/>
                                      </p:to>
                                    </p:set>
                                    <p:animEffect filter="fade" transition="in">
                                      <p:cBhvr additive="repl">
                                        <p:cTn id="3100" dur="1000"/>
                                        <p:tgtEl>
                                          <p:spTgt spid="42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p:nvPr>
        </p:nvSpPr>
        <p:spPr>
          <a:xfrm>
            <a:off x="457200" y="1935360"/>
            <a:ext cx="8534160" cy="43887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has the ability to save cost in infrastructure, isolates OS and application from the hardware, which can be delivered as an on demand cloud services.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Adopting virtualization lowers TCO, simplifies management and SLAs.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can play a vital role in cloud computing.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It is the technology that make service providers to deliver low-cost hosting environments to IT organizations including SMBs.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has enabled us to consolidate the servers and do more with fewer infrastructures.</a:t>
            </a:r>
            <a:endParaRPr b="0" lang="en-IN" sz="2600" strike="noStrike" u="none">
              <a:solidFill>
                <a:srgbClr val="000000"/>
              </a:solidFill>
              <a:effectLst/>
              <a:uFillTx/>
              <a:latin typeface="Arial"/>
            </a:endParaRPr>
          </a:p>
        </p:txBody>
      </p:sp>
      <p:sp>
        <p:nvSpPr>
          <p:cNvPr id="424" name="Google Shape;1020;p155"/>
          <p:cNvSpPr/>
          <p:nvPr/>
        </p:nvSpPr>
        <p:spPr>
          <a:xfrm>
            <a:off x="436680" y="0"/>
            <a:ext cx="8229240" cy="1752120"/>
          </a:xfrm>
          <a:prstGeom prst="rect">
            <a:avLst/>
          </a:prstGeom>
          <a:noFill/>
          <a:ln w="0">
            <a:noFill/>
          </a:ln>
        </p:spPr>
        <p:style>
          <a:lnRef idx="0"/>
          <a:fillRef idx="0"/>
          <a:effectRef idx="0"/>
          <a:fontRef idx="minor"/>
        </p:style>
        <p:txBody>
          <a:bodyPr lIns="0" rIns="0" bIns="0" anchor="b">
            <a:noAutofit/>
          </a:bodyPr>
          <a:p>
            <a:pPr>
              <a:lnSpc>
                <a:spcPct val="100000"/>
              </a:lnSpc>
              <a:tabLst>
                <a:tab algn="l" pos="0"/>
              </a:tabLst>
            </a:pPr>
            <a:r>
              <a:rPr b="1" i="1" lang="en-US" sz="4400" strike="noStrike" u="none">
                <a:solidFill>
                  <a:schemeClr val="dk2"/>
                </a:solidFill>
                <a:effectLst/>
                <a:uFillTx/>
                <a:latin typeface="Calibri"/>
                <a:ea typeface="Calibri"/>
              </a:rPr>
              <a:t>Need of Virtualization in CC:</a:t>
            </a:r>
            <a:br>
              <a:rPr sz="4400"/>
            </a:br>
            <a:r>
              <a:rPr b="1" lang="en-US" sz="3600" strike="noStrike" u="none">
                <a:solidFill>
                  <a:schemeClr val="dk2"/>
                </a:solidFill>
                <a:effectLst/>
                <a:uFillTx/>
                <a:latin typeface="Calibri"/>
                <a:ea typeface="Calibri"/>
              </a:rPr>
              <a:t>Benefits of Virtualization and CC</a:t>
            </a:r>
            <a:endParaRPr b="0" lang="en-IN"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101" dur="indefinite" restart="never" nodeType="tmRoot">
          <p:childTnLst>
            <p:seq>
              <p:cTn id="3102" dur="indefinite" nodeType="mainSeq">
                <p:childTnLst>
                  <p:par>
                    <p:cTn id="3103" fill="hold">
                      <p:stCondLst>
                        <p:cond delay="indefinite"/>
                      </p:stCondLst>
                      <p:childTnLst>
                        <p:par>
                          <p:cTn id="3104" fill="hold">
                            <p:stCondLst>
                              <p:cond delay="0"/>
                            </p:stCondLst>
                            <p:childTnLst>
                              <p:par>
                                <p:cTn id="3105" nodeType="clickEffect" fill="hold" presetClass="entr" presetID="10">
                                  <p:stCondLst>
                                    <p:cond delay="0"/>
                                  </p:stCondLst>
                                  <p:childTnLst>
                                    <p:set>
                                      <p:cBhvr>
                                        <p:cTn id="3106" dur="1" fill="hold">
                                          <p:stCondLst>
                                            <p:cond delay="0"/>
                                          </p:stCondLst>
                                        </p:cTn>
                                        <p:tgtEl>
                                          <p:spTgt spid="423">
                                            <p:txEl>
                                              <p:pRg st="0" end="0"/>
                                            </p:txEl>
                                          </p:spTgt>
                                        </p:tgtEl>
                                        <p:attrNameLst>
                                          <p:attrName>style.visibility</p:attrName>
                                        </p:attrNameLst>
                                      </p:cBhvr>
                                      <p:to>
                                        <p:strVal val="visible"/>
                                      </p:to>
                                    </p:set>
                                    <p:animEffect filter="fade" transition="in">
                                      <p:cBhvr additive="repl">
                                        <p:cTn id="3107" dur="1000"/>
                                        <p:tgtEl>
                                          <p:spTgt spid="423">
                                            <p:txEl>
                                              <p:pRg st="0" end="0"/>
                                            </p:txEl>
                                          </p:spTgt>
                                        </p:tgtEl>
                                      </p:cBhvr>
                                    </p:animEffect>
                                  </p:childTnLst>
                                </p:cTn>
                              </p:par>
                            </p:childTnLst>
                          </p:cTn>
                        </p:par>
                      </p:childTnLst>
                    </p:cTn>
                  </p:par>
                  <p:par>
                    <p:cTn id="3108" fill="hold">
                      <p:stCondLst>
                        <p:cond delay="indefinite"/>
                      </p:stCondLst>
                      <p:childTnLst>
                        <p:par>
                          <p:cTn id="3109" fill="hold">
                            <p:stCondLst>
                              <p:cond delay="0"/>
                            </p:stCondLst>
                            <p:childTnLst>
                              <p:par>
                                <p:cTn id="3110" nodeType="clickEffect" fill="hold" presetClass="entr" presetID="10">
                                  <p:stCondLst>
                                    <p:cond delay="0"/>
                                  </p:stCondLst>
                                  <p:childTnLst>
                                    <p:set>
                                      <p:cBhvr>
                                        <p:cTn id="3111" dur="1" fill="hold">
                                          <p:stCondLst>
                                            <p:cond delay="0"/>
                                          </p:stCondLst>
                                        </p:cTn>
                                        <p:tgtEl>
                                          <p:spTgt spid="423">
                                            <p:txEl>
                                              <p:pRg st="1" end="1"/>
                                            </p:txEl>
                                          </p:spTgt>
                                        </p:tgtEl>
                                        <p:attrNameLst>
                                          <p:attrName>style.visibility</p:attrName>
                                        </p:attrNameLst>
                                      </p:cBhvr>
                                      <p:to>
                                        <p:strVal val="visible"/>
                                      </p:to>
                                    </p:set>
                                    <p:animEffect filter="fade" transition="in">
                                      <p:cBhvr additive="repl">
                                        <p:cTn id="3112" dur="1000"/>
                                        <p:tgtEl>
                                          <p:spTgt spid="423">
                                            <p:txEl>
                                              <p:pRg st="1" end="1"/>
                                            </p:txEl>
                                          </p:spTgt>
                                        </p:tgtEl>
                                      </p:cBhvr>
                                    </p:animEffect>
                                  </p:childTnLst>
                                </p:cTn>
                              </p:par>
                            </p:childTnLst>
                          </p:cTn>
                        </p:par>
                      </p:childTnLst>
                    </p:cTn>
                  </p:par>
                  <p:par>
                    <p:cTn id="3113" fill="hold">
                      <p:stCondLst>
                        <p:cond delay="indefinite"/>
                      </p:stCondLst>
                      <p:childTnLst>
                        <p:par>
                          <p:cTn id="3114" fill="hold">
                            <p:stCondLst>
                              <p:cond delay="0"/>
                            </p:stCondLst>
                            <p:childTnLst>
                              <p:par>
                                <p:cTn id="3115" nodeType="clickEffect" fill="hold" presetClass="entr" presetID="10">
                                  <p:stCondLst>
                                    <p:cond delay="0"/>
                                  </p:stCondLst>
                                  <p:childTnLst>
                                    <p:set>
                                      <p:cBhvr>
                                        <p:cTn id="3116" dur="1" fill="hold">
                                          <p:stCondLst>
                                            <p:cond delay="0"/>
                                          </p:stCondLst>
                                        </p:cTn>
                                        <p:tgtEl>
                                          <p:spTgt spid="423">
                                            <p:txEl>
                                              <p:pRg st="2" end="2"/>
                                            </p:txEl>
                                          </p:spTgt>
                                        </p:tgtEl>
                                        <p:attrNameLst>
                                          <p:attrName>style.visibility</p:attrName>
                                        </p:attrNameLst>
                                      </p:cBhvr>
                                      <p:to>
                                        <p:strVal val="visible"/>
                                      </p:to>
                                    </p:set>
                                    <p:animEffect filter="fade" transition="in">
                                      <p:cBhvr additive="repl">
                                        <p:cTn id="3117" dur="1000"/>
                                        <p:tgtEl>
                                          <p:spTgt spid="423">
                                            <p:txEl>
                                              <p:pRg st="2" end="2"/>
                                            </p:txEl>
                                          </p:spTgt>
                                        </p:tgtEl>
                                      </p:cBhvr>
                                    </p:animEffect>
                                  </p:childTnLst>
                                </p:cTn>
                              </p:par>
                            </p:childTnLst>
                          </p:cTn>
                        </p:par>
                      </p:childTnLst>
                    </p:cTn>
                  </p:par>
                  <p:par>
                    <p:cTn id="3118" fill="hold">
                      <p:stCondLst>
                        <p:cond delay="indefinite"/>
                      </p:stCondLst>
                      <p:childTnLst>
                        <p:par>
                          <p:cTn id="3119" fill="hold">
                            <p:stCondLst>
                              <p:cond delay="0"/>
                            </p:stCondLst>
                            <p:childTnLst>
                              <p:par>
                                <p:cTn id="3120" nodeType="clickEffect" fill="hold" presetClass="entr" presetID="10">
                                  <p:stCondLst>
                                    <p:cond delay="0"/>
                                  </p:stCondLst>
                                  <p:childTnLst>
                                    <p:set>
                                      <p:cBhvr>
                                        <p:cTn id="3121" dur="1" fill="hold">
                                          <p:stCondLst>
                                            <p:cond delay="0"/>
                                          </p:stCondLst>
                                        </p:cTn>
                                        <p:tgtEl>
                                          <p:spTgt spid="423">
                                            <p:txEl>
                                              <p:pRg st="3" end="3"/>
                                            </p:txEl>
                                          </p:spTgt>
                                        </p:tgtEl>
                                        <p:attrNameLst>
                                          <p:attrName>style.visibility</p:attrName>
                                        </p:attrNameLst>
                                      </p:cBhvr>
                                      <p:to>
                                        <p:strVal val="visible"/>
                                      </p:to>
                                    </p:set>
                                    <p:animEffect filter="fade" transition="in">
                                      <p:cBhvr additive="repl">
                                        <p:cTn id="3122" dur="1000"/>
                                        <p:tgtEl>
                                          <p:spTgt spid="423">
                                            <p:txEl>
                                              <p:pRg st="3" end="3"/>
                                            </p:txEl>
                                          </p:spTgt>
                                        </p:tgtEl>
                                      </p:cBhvr>
                                    </p:animEffect>
                                  </p:childTnLst>
                                </p:cTn>
                              </p:par>
                            </p:childTnLst>
                          </p:cTn>
                        </p:par>
                      </p:childTnLst>
                    </p:cTn>
                  </p:par>
                  <p:par>
                    <p:cTn id="3123" fill="hold">
                      <p:stCondLst>
                        <p:cond delay="indefinite"/>
                      </p:stCondLst>
                      <p:childTnLst>
                        <p:par>
                          <p:cTn id="3124" fill="hold">
                            <p:stCondLst>
                              <p:cond delay="0"/>
                            </p:stCondLst>
                            <p:childTnLst>
                              <p:par>
                                <p:cTn id="3125" nodeType="clickEffect" fill="hold" presetClass="entr" presetID="10">
                                  <p:stCondLst>
                                    <p:cond delay="0"/>
                                  </p:stCondLst>
                                  <p:childTnLst>
                                    <p:set>
                                      <p:cBhvr>
                                        <p:cTn id="3126" dur="1" fill="hold">
                                          <p:stCondLst>
                                            <p:cond delay="0"/>
                                          </p:stCondLst>
                                        </p:cTn>
                                        <p:tgtEl>
                                          <p:spTgt spid="423">
                                            <p:txEl>
                                              <p:pRg st="4" end="4"/>
                                            </p:txEl>
                                          </p:spTgt>
                                        </p:tgtEl>
                                        <p:attrNameLst>
                                          <p:attrName>style.visibility</p:attrName>
                                        </p:attrNameLst>
                                      </p:cBhvr>
                                      <p:to>
                                        <p:strVal val="visible"/>
                                      </p:to>
                                    </p:set>
                                    <p:animEffect filter="fade" transition="in">
                                      <p:cBhvr additive="repl">
                                        <p:cTn id="3127" dur="1000"/>
                                        <p:tgtEl>
                                          <p:spTgt spid="42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title"/>
          </p:nvPr>
        </p:nvSpPr>
        <p:spPr>
          <a:xfrm>
            <a:off x="457200" y="304920"/>
            <a:ext cx="8229240" cy="1142640"/>
          </a:xfrm>
          <a:prstGeom prst="rect">
            <a:avLst/>
          </a:prstGeom>
          <a:noFill/>
          <a:ln w="0">
            <a:noFill/>
          </a:ln>
        </p:spPr>
        <p:txBody>
          <a:bodyPr lIns="0" rIns="0" tIns="45720" bIns="0" anchor="b">
            <a:noAutofit/>
          </a:bodyPr>
          <a:p>
            <a:pPr indent="0">
              <a:lnSpc>
                <a:spcPct val="100000"/>
              </a:lnSpc>
              <a:buNone/>
              <a:tabLst>
                <a:tab algn="l" pos="0"/>
              </a:tabLst>
            </a:pPr>
            <a:r>
              <a:rPr b="1" lang="en-US" sz="3600" strike="noStrike" u="none">
                <a:solidFill>
                  <a:schemeClr val="dk2"/>
                </a:solidFill>
                <a:effectLst/>
                <a:uFillTx/>
                <a:latin typeface="Calibri"/>
                <a:ea typeface="Calibri"/>
              </a:rPr>
              <a:t>2.3. VIRTUALIZATION AND CLOUD SECURITY</a:t>
            </a:r>
            <a:endParaRPr b="0" lang="en-IN" sz="3600" strike="noStrike" u="none">
              <a:solidFill>
                <a:srgbClr val="000000"/>
              </a:solidFill>
              <a:effectLst/>
              <a:uFillTx/>
              <a:latin typeface="Arial"/>
            </a:endParaRPr>
          </a:p>
        </p:txBody>
      </p:sp>
      <p:sp>
        <p:nvSpPr>
          <p:cNvPr id="426" name="PlaceHolder 2"/>
          <p:cNvSpPr>
            <a:spLocks noGrp="1"/>
          </p:cNvSpPr>
          <p:nvPr>
            <p:ph/>
          </p:nvPr>
        </p:nvSpPr>
        <p:spPr>
          <a:xfrm>
            <a:off x="457200" y="1676520"/>
            <a:ext cx="8229240" cy="464796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Security in the cloud is achieved due to virtualization.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Since virtualization combines all physical components as a single unit, the complexity of monitoring these components is made easier.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Trust zones are created and personalized by the IT administrator.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These zones watch workloads in terms of information, application and endpoints.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Zones created are watched through the cloud by means of infrastructure virtualization.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Automated SLAs can then evaluate risk and instigate remediation when security troubles arise instantaneously.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128" dur="indefinite" restart="never" nodeType="tmRoot">
          <p:childTnLst>
            <p:seq>
              <p:cTn id="3129" dur="indefinite" nodeType="mainSeq">
                <p:childTnLst>
                  <p:par>
                    <p:cTn id="3130" fill="hold">
                      <p:stCondLst>
                        <p:cond delay="indefinite"/>
                      </p:stCondLst>
                      <p:childTnLst>
                        <p:par>
                          <p:cTn id="3131" fill="hold">
                            <p:stCondLst>
                              <p:cond delay="0"/>
                            </p:stCondLst>
                            <p:childTnLst>
                              <p:par>
                                <p:cTn id="3132" nodeType="clickEffect" fill="hold" presetClass="entr" presetID="10">
                                  <p:stCondLst>
                                    <p:cond delay="0"/>
                                  </p:stCondLst>
                                  <p:childTnLst>
                                    <p:set>
                                      <p:cBhvr>
                                        <p:cTn id="3133" dur="1" fill="hold">
                                          <p:stCondLst>
                                            <p:cond delay="0"/>
                                          </p:stCondLst>
                                        </p:cTn>
                                        <p:tgtEl>
                                          <p:spTgt spid="426">
                                            <p:txEl>
                                              <p:pRg st="0" end="0"/>
                                            </p:txEl>
                                          </p:spTgt>
                                        </p:tgtEl>
                                        <p:attrNameLst>
                                          <p:attrName>style.visibility</p:attrName>
                                        </p:attrNameLst>
                                      </p:cBhvr>
                                      <p:to>
                                        <p:strVal val="visible"/>
                                      </p:to>
                                    </p:set>
                                    <p:animEffect filter="fade" transition="in">
                                      <p:cBhvr additive="repl">
                                        <p:cTn id="3134" dur="1000"/>
                                        <p:tgtEl>
                                          <p:spTgt spid="426">
                                            <p:txEl>
                                              <p:pRg st="0" end="0"/>
                                            </p:txEl>
                                          </p:spTgt>
                                        </p:tgtEl>
                                      </p:cBhvr>
                                    </p:animEffect>
                                  </p:childTnLst>
                                </p:cTn>
                              </p:par>
                            </p:childTnLst>
                          </p:cTn>
                        </p:par>
                      </p:childTnLst>
                    </p:cTn>
                  </p:par>
                  <p:par>
                    <p:cTn id="3135" fill="hold">
                      <p:stCondLst>
                        <p:cond delay="indefinite"/>
                      </p:stCondLst>
                      <p:childTnLst>
                        <p:par>
                          <p:cTn id="3136" fill="hold">
                            <p:stCondLst>
                              <p:cond delay="0"/>
                            </p:stCondLst>
                            <p:childTnLst>
                              <p:par>
                                <p:cTn id="3137" nodeType="clickEffect" fill="hold" presetClass="entr" presetID="10">
                                  <p:stCondLst>
                                    <p:cond delay="0"/>
                                  </p:stCondLst>
                                  <p:childTnLst>
                                    <p:set>
                                      <p:cBhvr>
                                        <p:cTn id="3138" dur="1" fill="hold">
                                          <p:stCondLst>
                                            <p:cond delay="0"/>
                                          </p:stCondLst>
                                        </p:cTn>
                                        <p:tgtEl>
                                          <p:spTgt spid="426">
                                            <p:txEl>
                                              <p:pRg st="1" end="1"/>
                                            </p:txEl>
                                          </p:spTgt>
                                        </p:tgtEl>
                                        <p:attrNameLst>
                                          <p:attrName>style.visibility</p:attrName>
                                        </p:attrNameLst>
                                      </p:cBhvr>
                                      <p:to>
                                        <p:strVal val="visible"/>
                                      </p:to>
                                    </p:set>
                                    <p:animEffect filter="fade" transition="in">
                                      <p:cBhvr additive="repl">
                                        <p:cTn id="3139" dur="1000"/>
                                        <p:tgtEl>
                                          <p:spTgt spid="426">
                                            <p:txEl>
                                              <p:pRg st="1" end="1"/>
                                            </p:txEl>
                                          </p:spTgt>
                                        </p:tgtEl>
                                      </p:cBhvr>
                                    </p:animEffect>
                                  </p:childTnLst>
                                </p:cTn>
                              </p:par>
                            </p:childTnLst>
                          </p:cTn>
                        </p:par>
                      </p:childTnLst>
                    </p:cTn>
                  </p:par>
                  <p:par>
                    <p:cTn id="3140" fill="hold">
                      <p:stCondLst>
                        <p:cond delay="indefinite"/>
                      </p:stCondLst>
                      <p:childTnLst>
                        <p:par>
                          <p:cTn id="3141" fill="hold">
                            <p:stCondLst>
                              <p:cond delay="0"/>
                            </p:stCondLst>
                            <p:childTnLst>
                              <p:par>
                                <p:cTn id="3142" nodeType="clickEffect" fill="hold" presetClass="entr" presetID="10">
                                  <p:stCondLst>
                                    <p:cond delay="0"/>
                                  </p:stCondLst>
                                  <p:childTnLst>
                                    <p:set>
                                      <p:cBhvr>
                                        <p:cTn id="3143" dur="1" fill="hold">
                                          <p:stCondLst>
                                            <p:cond delay="0"/>
                                          </p:stCondLst>
                                        </p:cTn>
                                        <p:tgtEl>
                                          <p:spTgt spid="426">
                                            <p:txEl>
                                              <p:pRg st="2" end="2"/>
                                            </p:txEl>
                                          </p:spTgt>
                                        </p:tgtEl>
                                        <p:attrNameLst>
                                          <p:attrName>style.visibility</p:attrName>
                                        </p:attrNameLst>
                                      </p:cBhvr>
                                      <p:to>
                                        <p:strVal val="visible"/>
                                      </p:to>
                                    </p:set>
                                    <p:animEffect filter="fade" transition="in">
                                      <p:cBhvr additive="repl">
                                        <p:cTn id="3144" dur="1000"/>
                                        <p:tgtEl>
                                          <p:spTgt spid="426">
                                            <p:txEl>
                                              <p:pRg st="2" end="2"/>
                                            </p:txEl>
                                          </p:spTgt>
                                        </p:tgtEl>
                                      </p:cBhvr>
                                    </p:animEffect>
                                  </p:childTnLst>
                                </p:cTn>
                              </p:par>
                            </p:childTnLst>
                          </p:cTn>
                        </p:par>
                      </p:childTnLst>
                    </p:cTn>
                  </p:par>
                  <p:par>
                    <p:cTn id="3145" fill="hold">
                      <p:stCondLst>
                        <p:cond delay="indefinite"/>
                      </p:stCondLst>
                      <p:childTnLst>
                        <p:par>
                          <p:cTn id="3146" fill="hold">
                            <p:stCondLst>
                              <p:cond delay="0"/>
                            </p:stCondLst>
                            <p:childTnLst>
                              <p:par>
                                <p:cTn id="3147" nodeType="clickEffect" fill="hold" presetClass="entr" presetID="10">
                                  <p:stCondLst>
                                    <p:cond delay="0"/>
                                  </p:stCondLst>
                                  <p:childTnLst>
                                    <p:set>
                                      <p:cBhvr>
                                        <p:cTn id="3148" dur="1" fill="hold">
                                          <p:stCondLst>
                                            <p:cond delay="0"/>
                                          </p:stCondLst>
                                        </p:cTn>
                                        <p:tgtEl>
                                          <p:spTgt spid="426">
                                            <p:txEl>
                                              <p:pRg st="3" end="3"/>
                                            </p:txEl>
                                          </p:spTgt>
                                        </p:tgtEl>
                                        <p:attrNameLst>
                                          <p:attrName>style.visibility</p:attrName>
                                        </p:attrNameLst>
                                      </p:cBhvr>
                                      <p:to>
                                        <p:strVal val="visible"/>
                                      </p:to>
                                    </p:set>
                                    <p:animEffect filter="fade" transition="in">
                                      <p:cBhvr additive="repl">
                                        <p:cTn id="3149" dur="1000"/>
                                        <p:tgtEl>
                                          <p:spTgt spid="426">
                                            <p:txEl>
                                              <p:pRg st="3" end="3"/>
                                            </p:txEl>
                                          </p:spTgt>
                                        </p:tgtEl>
                                      </p:cBhvr>
                                    </p:animEffect>
                                  </p:childTnLst>
                                </p:cTn>
                              </p:par>
                            </p:childTnLst>
                          </p:cTn>
                        </p:par>
                      </p:childTnLst>
                    </p:cTn>
                  </p:par>
                  <p:par>
                    <p:cTn id="3150" fill="hold">
                      <p:stCondLst>
                        <p:cond delay="indefinite"/>
                      </p:stCondLst>
                      <p:childTnLst>
                        <p:par>
                          <p:cTn id="3151" fill="hold">
                            <p:stCondLst>
                              <p:cond delay="0"/>
                            </p:stCondLst>
                            <p:childTnLst>
                              <p:par>
                                <p:cTn id="3152" nodeType="clickEffect" fill="hold" presetClass="entr" presetID="10">
                                  <p:stCondLst>
                                    <p:cond delay="0"/>
                                  </p:stCondLst>
                                  <p:childTnLst>
                                    <p:set>
                                      <p:cBhvr>
                                        <p:cTn id="3153" dur="1" fill="hold">
                                          <p:stCondLst>
                                            <p:cond delay="0"/>
                                          </p:stCondLst>
                                        </p:cTn>
                                        <p:tgtEl>
                                          <p:spTgt spid="426">
                                            <p:txEl>
                                              <p:pRg st="4" end="4"/>
                                            </p:txEl>
                                          </p:spTgt>
                                        </p:tgtEl>
                                        <p:attrNameLst>
                                          <p:attrName>style.visibility</p:attrName>
                                        </p:attrNameLst>
                                      </p:cBhvr>
                                      <p:to>
                                        <p:strVal val="visible"/>
                                      </p:to>
                                    </p:set>
                                    <p:animEffect filter="fade" transition="in">
                                      <p:cBhvr additive="repl">
                                        <p:cTn id="3154" dur="1000"/>
                                        <p:tgtEl>
                                          <p:spTgt spid="426">
                                            <p:txEl>
                                              <p:pRg st="4" end="4"/>
                                            </p:txEl>
                                          </p:spTgt>
                                        </p:tgtEl>
                                      </p:cBhvr>
                                    </p:animEffect>
                                  </p:childTnLst>
                                </p:cTn>
                              </p:par>
                            </p:childTnLst>
                          </p:cTn>
                        </p:par>
                      </p:childTnLst>
                    </p:cTn>
                  </p:par>
                  <p:par>
                    <p:cTn id="3155" fill="hold">
                      <p:stCondLst>
                        <p:cond delay="indefinite"/>
                      </p:stCondLst>
                      <p:childTnLst>
                        <p:par>
                          <p:cTn id="3156" fill="hold">
                            <p:stCondLst>
                              <p:cond delay="0"/>
                            </p:stCondLst>
                            <p:childTnLst>
                              <p:par>
                                <p:cTn id="3157" nodeType="clickEffect" fill="hold" presetClass="entr" presetID="10">
                                  <p:stCondLst>
                                    <p:cond delay="0"/>
                                  </p:stCondLst>
                                  <p:childTnLst>
                                    <p:set>
                                      <p:cBhvr>
                                        <p:cTn id="3158" dur="1" fill="hold">
                                          <p:stCondLst>
                                            <p:cond delay="0"/>
                                          </p:stCondLst>
                                        </p:cTn>
                                        <p:tgtEl>
                                          <p:spTgt spid="426">
                                            <p:txEl>
                                              <p:pRg st="5" end="5"/>
                                            </p:txEl>
                                          </p:spTgt>
                                        </p:tgtEl>
                                        <p:attrNameLst>
                                          <p:attrName>style.visibility</p:attrName>
                                        </p:attrNameLst>
                                      </p:cBhvr>
                                      <p:to>
                                        <p:strVal val="visible"/>
                                      </p:to>
                                    </p:set>
                                    <p:animEffect filter="fade" transition="in">
                                      <p:cBhvr additive="repl">
                                        <p:cTn id="3159" dur="1000"/>
                                        <p:tgtEl>
                                          <p:spTgt spid="42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title"/>
          </p:nvPr>
        </p:nvSpPr>
        <p:spPr>
          <a:xfrm>
            <a:off x="457200" y="70416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Topics to cover </a:t>
            </a:r>
            <a:br>
              <a:rPr sz="4000"/>
            </a:br>
            <a:r>
              <a:rPr b="0" lang="en-US" sz="4000" strike="noStrike" u="none">
                <a:solidFill>
                  <a:schemeClr val="dk2"/>
                </a:solidFill>
                <a:effectLst/>
                <a:uFillTx/>
                <a:latin typeface="Calibri"/>
                <a:ea typeface="Calibri"/>
              </a:rPr>
              <a:t>Part II : Grid, Cloud and Virtualization</a:t>
            </a:r>
            <a:endParaRPr b="0" lang="en-IN" sz="4000" strike="noStrike" u="none">
              <a:solidFill>
                <a:srgbClr val="000000"/>
              </a:solidFill>
              <a:effectLst/>
              <a:uFillTx/>
              <a:latin typeface="Arial"/>
            </a:endParaRPr>
          </a:p>
        </p:txBody>
      </p:sp>
      <p:sp>
        <p:nvSpPr>
          <p:cNvPr id="428"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in Grid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in Cloud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and Cloud Security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title"/>
          </p:nvPr>
        </p:nvSpPr>
        <p:spPr>
          <a:xfrm>
            <a:off x="457200" y="704160"/>
            <a:ext cx="8534160" cy="1142640"/>
          </a:xfrm>
          <a:prstGeom prst="rect">
            <a:avLst/>
          </a:prstGeom>
          <a:noFill/>
          <a:ln w="0">
            <a:noFill/>
          </a:ln>
        </p:spPr>
        <p:txBody>
          <a:bodyPr lIns="0" rIns="0" tIns="45720" bIns="0" anchor="b">
            <a:noAutofit/>
          </a:bodyPr>
          <a:p>
            <a:pPr indent="0">
              <a:lnSpc>
                <a:spcPct val="100000"/>
              </a:lnSpc>
              <a:buNone/>
              <a:tabLst>
                <a:tab algn="l" pos="0"/>
              </a:tabLst>
            </a:pPr>
            <a:r>
              <a:rPr b="0" lang="en-US" sz="3600" strike="noStrike" u="none">
                <a:solidFill>
                  <a:schemeClr val="dk2"/>
                </a:solidFill>
                <a:effectLst/>
                <a:uFillTx/>
                <a:latin typeface="Calibri"/>
                <a:ea typeface="Calibri"/>
              </a:rPr>
              <a:t>Topics to cover </a:t>
            </a:r>
            <a:br>
              <a:rPr sz="3600"/>
            </a:br>
            <a:r>
              <a:rPr b="0" lang="en-US" sz="3600" strike="noStrike" u="none">
                <a:solidFill>
                  <a:schemeClr val="dk2"/>
                </a:solidFill>
                <a:effectLst/>
                <a:uFillTx/>
                <a:latin typeface="Calibri"/>
                <a:ea typeface="Calibri"/>
              </a:rPr>
              <a:t>Part III : </a:t>
            </a:r>
            <a:r>
              <a:rPr b="0" lang="en-US" sz="3200" strike="noStrike" u="none">
                <a:solidFill>
                  <a:schemeClr val="dk2"/>
                </a:solidFill>
                <a:effectLst/>
                <a:uFillTx/>
                <a:latin typeface="Calibri"/>
                <a:ea typeface="Calibri"/>
              </a:rPr>
              <a:t>Virtualization and Cloud Computing</a:t>
            </a:r>
            <a:endParaRPr b="0" lang="en-IN" sz="3200" strike="noStrike" u="none">
              <a:solidFill>
                <a:srgbClr val="000000"/>
              </a:solidFill>
              <a:effectLst/>
              <a:uFillTx/>
              <a:latin typeface="Arial"/>
            </a:endParaRPr>
          </a:p>
        </p:txBody>
      </p:sp>
      <p:sp>
        <p:nvSpPr>
          <p:cNvPr id="430"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Anatomy of Cloud Infrastructure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infrastructures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CPU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Network and Storage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title"/>
          </p:nvPr>
        </p:nvSpPr>
        <p:spPr>
          <a:xfrm>
            <a:off x="457200" y="70416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3600" strike="noStrike" u="none">
                <a:solidFill>
                  <a:schemeClr val="dk2"/>
                </a:solidFill>
                <a:effectLst/>
                <a:uFillTx/>
                <a:latin typeface="Calibri"/>
                <a:ea typeface="Calibri"/>
              </a:rPr>
              <a:t>3.1. ANATOMY OF CLOUD INFRASTRUCTURE</a:t>
            </a:r>
            <a:endParaRPr b="0" lang="en-IN" sz="3600" strike="noStrike" u="none">
              <a:solidFill>
                <a:srgbClr val="000000"/>
              </a:solidFill>
              <a:effectLst/>
              <a:uFillTx/>
              <a:latin typeface="Arial"/>
            </a:endParaRPr>
          </a:p>
        </p:txBody>
      </p:sp>
      <p:sp>
        <p:nvSpPr>
          <p:cNvPr id="43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514440" indent="-514440">
              <a:lnSpc>
                <a:spcPct val="100000"/>
              </a:lnSpc>
              <a:buClr>
                <a:srgbClr val="0bd0d9"/>
              </a:buClr>
              <a:buFont typeface="Calibri"/>
              <a:buAutoNum type="arabicPeriod"/>
            </a:pPr>
            <a:r>
              <a:rPr b="0" lang="en-US" sz="2600" strike="noStrike" u="none">
                <a:solidFill>
                  <a:schemeClr val="dk1"/>
                </a:solidFill>
                <a:effectLst/>
                <a:uFillTx/>
                <a:latin typeface="Constantia"/>
                <a:ea typeface="Constantia"/>
              </a:rPr>
              <a:t>Anatomy of Cloud Computing</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Cloud Stack</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Cloud Consumers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Topics to cover </a:t>
            </a:r>
            <a:br>
              <a:rPr sz="5000"/>
            </a:br>
            <a:r>
              <a:rPr b="0" lang="en-US" sz="5000" strike="noStrike" u="none">
                <a:solidFill>
                  <a:schemeClr val="dk2"/>
                </a:solidFill>
                <a:effectLst/>
                <a:uFillTx/>
                <a:latin typeface="Calibri"/>
                <a:ea typeface="Calibri"/>
              </a:rPr>
              <a:t>Part I : Introduction</a:t>
            </a:r>
            <a:endParaRPr b="0" lang="en-IN" sz="5000" strike="noStrike" u="none">
              <a:solidFill>
                <a:srgbClr val="000000"/>
              </a:solidFill>
              <a:effectLst/>
              <a:uFillTx/>
              <a:latin typeface="Arial"/>
            </a:endParaRPr>
          </a:p>
        </p:txBody>
      </p:sp>
      <p:sp>
        <p:nvSpPr>
          <p:cNvPr id="167"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Definition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Adopting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Types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Architecture and Software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Application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Pitfalls of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1. Anatomy of Cloud Computing</a:t>
            </a:r>
            <a:br>
              <a:rPr sz="5000"/>
            </a:br>
            <a:endParaRPr b="0" lang="en-IN" sz="5000" strike="noStrike" u="none">
              <a:solidFill>
                <a:srgbClr val="000000"/>
              </a:solidFill>
              <a:effectLst/>
              <a:uFillTx/>
              <a:latin typeface="Arial"/>
            </a:endParaRPr>
          </a:p>
        </p:txBody>
      </p:sp>
      <p:sp>
        <p:nvSpPr>
          <p:cNvPr id="434" name="PlaceHolder 2"/>
          <p:cNvSpPr>
            <a:spLocks noGrp="1"/>
          </p:cNvSpPr>
          <p:nvPr>
            <p:ph/>
          </p:nvPr>
        </p:nvSpPr>
        <p:spPr>
          <a:xfrm>
            <a:off x="457200" y="1371600"/>
            <a:ext cx="8229240" cy="495252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CC is changing itself to meet the demands of customers in terms of software and hardware.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These changes have benefitted developments in web-based applications and facilitated decisions-making in business.</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i="1" lang="en-US" sz="2400" strike="noStrike" u="none">
                <a:solidFill>
                  <a:schemeClr val="dk1"/>
                </a:solidFill>
                <a:effectLst/>
                <a:uFillTx/>
                <a:latin typeface="Constantia"/>
                <a:ea typeface="Constantia"/>
              </a:rPr>
              <a:t>Thomas J. Watson of IBM has said ‘there may be a demand for five in world market for computers.’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i="1" lang="en-US" sz="2400" strike="noStrike" u="none">
                <a:solidFill>
                  <a:schemeClr val="dk1"/>
                </a:solidFill>
                <a:effectLst/>
                <a:uFillTx/>
                <a:latin typeface="Constantia"/>
                <a:ea typeface="Constantia"/>
              </a:rPr>
              <a:t>IBM designed computers for 20 companies, expecting to get orders only from five companies.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i="1" lang="en-US" sz="2400" strike="noStrike" u="none">
                <a:solidFill>
                  <a:schemeClr val="dk1"/>
                </a:solidFill>
                <a:effectLst/>
                <a:uFillTx/>
                <a:latin typeface="Constantia"/>
                <a:ea typeface="Constantia"/>
              </a:rPr>
              <a:t>Surprisingly, IBM got order for 18 companies for the IBM 701 system. </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Operations in terms of hardware and data are the main players and they are not cost effective.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Cloud’s on-demand infrastructure will make it cheaper and efficient.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160" dur="indefinite" restart="never" nodeType="tmRoot">
          <p:childTnLst>
            <p:seq>
              <p:cTn id="3161" dur="indefinite" nodeType="mainSeq">
                <p:childTnLst>
                  <p:par>
                    <p:cTn id="3162" fill="hold">
                      <p:stCondLst>
                        <p:cond delay="indefinite"/>
                      </p:stCondLst>
                      <p:childTnLst>
                        <p:par>
                          <p:cTn id="3163" fill="hold">
                            <p:stCondLst>
                              <p:cond delay="0"/>
                            </p:stCondLst>
                            <p:childTnLst>
                              <p:par>
                                <p:cTn id="3164" nodeType="clickEffect" fill="hold" presetClass="entr" presetID="10">
                                  <p:stCondLst>
                                    <p:cond delay="0"/>
                                  </p:stCondLst>
                                  <p:childTnLst>
                                    <p:set>
                                      <p:cBhvr>
                                        <p:cTn id="3165" dur="1" fill="hold">
                                          <p:stCondLst>
                                            <p:cond delay="0"/>
                                          </p:stCondLst>
                                        </p:cTn>
                                        <p:tgtEl>
                                          <p:spTgt spid="434">
                                            <p:txEl>
                                              <p:pRg st="0" end="0"/>
                                            </p:txEl>
                                          </p:spTgt>
                                        </p:tgtEl>
                                        <p:attrNameLst>
                                          <p:attrName>style.visibility</p:attrName>
                                        </p:attrNameLst>
                                      </p:cBhvr>
                                      <p:to>
                                        <p:strVal val="visible"/>
                                      </p:to>
                                    </p:set>
                                    <p:animEffect filter="fade" transition="in">
                                      <p:cBhvr additive="repl">
                                        <p:cTn id="3166" dur="1000"/>
                                        <p:tgtEl>
                                          <p:spTgt spid="434">
                                            <p:txEl>
                                              <p:pRg st="0" end="0"/>
                                            </p:txEl>
                                          </p:spTgt>
                                        </p:tgtEl>
                                      </p:cBhvr>
                                    </p:animEffect>
                                  </p:childTnLst>
                                </p:cTn>
                              </p:par>
                            </p:childTnLst>
                          </p:cTn>
                        </p:par>
                      </p:childTnLst>
                    </p:cTn>
                  </p:par>
                  <p:par>
                    <p:cTn id="3167" fill="hold">
                      <p:stCondLst>
                        <p:cond delay="indefinite"/>
                      </p:stCondLst>
                      <p:childTnLst>
                        <p:par>
                          <p:cTn id="3168" fill="hold">
                            <p:stCondLst>
                              <p:cond delay="0"/>
                            </p:stCondLst>
                            <p:childTnLst>
                              <p:par>
                                <p:cTn id="3169" nodeType="clickEffect" fill="hold" presetClass="entr" presetID="10">
                                  <p:stCondLst>
                                    <p:cond delay="0"/>
                                  </p:stCondLst>
                                  <p:childTnLst>
                                    <p:set>
                                      <p:cBhvr>
                                        <p:cTn id="3170" dur="1" fill="hold">
                                          <p:stCondLst>
                                            <p:cond delay="0"/>
                                          </p:stCondLst>
                                        </p:cTn>
                                        <p:tgtEl>
                                          <p:spTgt spid="434">
                                            <p:txEl>
                                              <p:pRg st="1" end="1"/>
                                            </p:txEl>
                                          </p:spTgt>
                                        </p:tgtEl>
                                        <p:attrNameLst>
                                          <p:attrName>style.visibility</p:attrName>
                                        </p:attrNameLst>
                                      </p:cBhvr>
                                      <p:to>
                                        <p:strVal val="visible"/>
                                      </p:to>
                                    </p:set>
                                    <p:animEffect filter="fade" transition="in">
                                      <p:cBhvr additive="repl">
                                        <p:cTn id="3171" dur="1000"/>
                                        <p:tgtEl>
                                          <p:spTgt spid="434">
                                            <p:txEl>
                                              <p:pRg st="1" end="1"/>
                                            </p:txEl>
                                          </p:spTgt>
                                        </p:tgtEl>
                                      </p:cBhvr>
                                    </p:animEffect>
                                  </p:childTnLst>
                                </p:cTn>
                              </p:par>
                            </p:childTnLst>
                          </p:cTn>
                        </p:par>
                      </p:childTnLst>
                    </p:cTn>
                  </p:par>
                  <p:par>
                    <p:cTn id="3172" fill="hold">
                      <p:stCondLst>
                        <p:cond delay="indefinite"/>
                      </p:stCondLst>
                      <p:childTnLst>
                        <p:par>
                          <p:cTn id="3173" fill="hold">
                            <p:stCondLst>
                              <p:cond delay="0"/>
                            </p:stCondLst>
                            <p:childTnLst>
                              <p:par>
                                <p:cTn id="3174" nodeType="clickEffect" fill="hold" presetClass="entr" presetID="10">
                                  <p:stCondLst>
                                    <p:cond delay="0"/>
                                  </p:stCondLst>
                                  <p:childTnLst>
                                    <p:set>
                                      <p:cBhvr>
                                        <p:cTn id="3175" dur="1" fill="hold">
                                          <p:stCondLst>
                                            <p:cond delay="0"/>
                                          </p:stCondLst>
                                        </p:cTn>
                                        <p:tgtEl>
                                          <p:spTgt spid="434">
                                            <p:txEl>
                                              <p:pRg st="2" end="2"/>
                                            </p:txEl>
                                          </p:spTgt>
                                        </p:tgtEl>
                                        <p:attrNameLst>
                                          <p:attrName>style.visibility</p:attrName>
                                        </p:attrNameLst>
                                      </p:cBhvr>
                                      <p:to>
                                        <p:strVal val="visible"/>
                                      </p:to>
                                    </p:set>
                                    <p:animEffect filter="fade" transition="in">
                                      <p:cBhvr additive="repl">
                                        <p:cTn id="3176" dur="1000"/>
                                        <p:tgtEl>
                                          <p:spTgt spid="434">
                                            <p:txEl>
                                              <p:pRg st="2" end="2"/>
                                            </p:txEl>
                                          </p:spTgt>
                                        </p:tgtEl>
                                      </p:cBhvr>
                                    </p:animEffect>
                                  </p:childTnLst>
                                </p:cTn>
                              </p:par>
                            </p:childTnLst>
                          </p:cTn>
                        </p:par>
                      </p:childTnLst>
                    </p:cTn>
                  </p:par>
                  <p:par>
                    <p:cTn id="3177" fill="hold">
                      <p:stCondLst>
                        <p:cond delay="indefinite"/>
                      </p:stCondLst>
                      <p:childTnLst>
                        <p:par>
                          <p:cTn id="3178" fill="hold">
                            <p:stCondLst>
                              <p:cond delay="0"/>
                            </p:stCondLst>
                            <p:childTnLst>
                              <p:par>
                                <p:cTn id="3179" nodeType="clickEffect" fill="hold" presetClass="entr" presetID="10">
                                  <p:stCondLst>
                                    <p:cond delay="0"/>
                                  </p:stCondLst>
                                  <p:childTnLst>
                                    <p:set>
                                      <p:cBhvr>
                                        <p:cTn id="3180" dur="1" fill="hold">
                                          <p:stCondLst>
                                            <p:cond delay="0"/>
                                          </p:stCondLst>
                                        </p:cTn>
                                        <p:tgtEl>
                                          <p:spTgt spid="434">
                                            <p:txEl>
                                              <p:pRg st="3" end="3"/>
                                            </p:txEl>
                                          </p:spTgt>
                                        </p:tgtEl>
                                        <p:attrNameLst>
                                          <p:attrName>style.visibility</p:attrName>
                                        </p:attrNameLst>
                                      </p:cBhvr>
                                      <p:to>
                                        <p:strVal val="visible"/>
                                      </p:to>
                                    </p:set>
                                    <p:animEffect filter="fade" transition="in">
                                      <p:cBhvr additive="repl">
                                        <p:cTn id="3181" dur="1000"/>
                                        <p:tgtEl>
                                          <p:spTgt spid="434">
                                            <p:txEl>
                                              <p:pRg st="3" end="3"/>
                                            </p:txEl>
                                          </p:spTgt>
                                        </p:tgtEl>
                                      </p:cBhvr>
                                    </p:animEffect>
                                  </p:childTnLst>
                                </p:cTn>
                              </p:par>
                            </p:childTnLst>
                          </p:cTn>
                        </p:par>
                      </p:childTnLst>
                    </p:cTn>
                  </p:par>
                  <p:par>
                    <p:cTn id="3182" fill="hold">
                      <p:stCondLst>
                        <p:cond delay="indefinite"/>
                      </p:stCondLst>
                      <p:childTnLst>
                        <p:par>
                          <p:cTn id="3183" fill="hold">
                            <p:stCondLst>
                              <p:cond delay="0"/>
                            </p:stCondLst>
                            <p:childTnLst>
                              <p:par>
                                <p:cTn id="3184" nodeType="clickEffect" fill="hold" presetClass="entr" presetID="10">
                                  <p:stCondLst>
                                    <p:cond delay="0"/>
                                  </p:stCondLst>
                                  <p:childTnLst>
                                    <p:set>
                                      <p:cBhvr>
                                        <p:cTn id="3185" dur="1" fill="hold">
                                          <p:stCondLst>
                                            <p:cond delay="0"/>
                                          </p:stCondLst>
                                        </p:cTn>
                                        <p:tgtEl>
                                          <p:spTgt spid="434">
                                            <p:txEl>
                                              <p:pRg st="4" end="4"/>
                                            </p:txEl>
                                          </p:spTgt>
                                        </p:tgtEl>
                                        <p:attrNameLst>
                                          <p:attrName>style.visibility</p:attrName>
                                        </p:attrNameLst>
                                      </p:cBhvr>
                                      <p:to>
                                        <p:strVal val="visible"/>
                                      </p:to>
                                    </p:set>
                                    <p:animEffect filter="fade" transition="in">
                                      <p:cBhvr additive="repl">
                                        <p:cTn id="3186" dur="1000"/>
                                        <p:tgtEl>
                                          <p:spTgt spid="434">
                                            <p:txEl>
                                              <p:pRg st="4" end="4"/>
                                            </p:txEl>
                                          </p:spTgt>
                                        </p:tgtEl>
                                      </p:cBhvr>
                                    </p:animEffect>
                                  </p:childTnLst>
                                </p:cTn>
                              </p:par>
                            </p:childTnLst>
                          </p:cTn>
                        </p:par>
                      </p:childTnLst>
                    </p:cTn>
                  </p:par>
                  <p:par>
                    <p:cTn id="3187" fill="hold">
                      <p:stCondLst>
                        <p:cond delay="indefinite"/>
                      </p:stCondLst>
                      <p:childTnLst>
                        <p:par>
                          <p:cTn id="3188" fill="hold">
                            <p:stCondLst>
                              <p:cond delay="0"/>
                            </p:stCondLst>
                            <p:childTnLst>
                              <p:par>
                                <p:cTn id="3189" nodeType="clickEffect" fill="hold" presetClass="entr" presetID="10">
                                  <p:stCondLst>
                                    <p:cond delay="0"/>
                                  </p:stCondLst>
                                  <p:childTnLst>
                                    <p:set>
                                      <p:cBhvr>
                                        <p:cTn id="3190" dur="1" fill="hold">
                                          <p:stCondLst>
                                            <p:cond delay="0"/>
                                          </p:stCondLst>
                                        </p:cTn>
                                        <p:tgtEl>
                                          <p:spTgt spid="434">
                                            <p:txEl>
                                              <p:pRg st="5" end="5"/>
                                            </p:txEl>
                                          </p:spTgt>
                                        </p:tgtEl>
                                        <p:attrNameLst>
                                          <p:attrName>style.visibility</p:attrName>
                                        </p:attrNameLst>
                                      </p:cBhvr>
                                      <p:to>
                                        <p:strVal val="visible"/>
                                      </p:to>
                                    </p:set>
                                    <p:animEffect filter="fade" transition="in">
                                      <p:cBhvr additive="repl">
                                        <p:cTn id="3191" dur="1000"/>
                                        <p:tgtEl>
                                          <p:spTgt spid="434">
                                            <p:txEl>
                                              <p:pRg st="5" end="5"/>
                                            </p:txEl>
                                          </p:spTgt>
                                        </p:tgtEl>
                                      </p:cBhvr>
                                    </p:animEffect>
                                  </p:childTnLst>
                                </p:cTn>
                              </p:par>
                            </p:childTnLst>
                          </p:cTn>
                        </p:par>
                      </p:childTnLst>
                    </p:cTn>
                  </p:par>
                  <p:par>
                    <p:cTn id="3192" fill="hold">
                      <p:stCondLst>
                        <p:cond delay="indefinite"/>
                      </p:stCondLst>
                      <p:childTnLst>
                        <p:par>
                          <p:cTn id="3193" fill="hold">
                            <p:stCondLst>
                              <p:cond delay="0"/>
                            </p:stCondLst>
                            <p:childTnLst>
                              <p:par>
                                <p:cTn id="3194" nodeType="clickEffect" fill="hold" presetClass="entr" presetID="10">
                                  <p:stCondLst>
                                    <p:cond delay="0"/>
                                  </p:stCondLst>
                                  <p:childTnLst>
                                    <p:set>
                                      <p:cBhvr>
                                        <p:cTn id="3195" dur="1" fill="hold">
                                          <p:stCondLst>
                                            <p:cond delay="0"/>
                                          </p:stCondLst>
                                        </p:cTn>
                                        <p:tgtEl>
                                          <p:spTgt spid="434">
                                            <p:txEl>
                                              <p:pRg st="6" end="6"/>
                                            </p:txEl>
                                          </p:spTgt>
                                        </p:tgtEl>
                                        <p:attrNameLst>
                                          <p:attrName>style.visibility</p:attrName>
                                        </p:attrNameLst>
                                      </p:cBhvr>
                                      <p:to>
                                        <p:strVal val="visible"/>
                                      </p:to>
                                    </p:set>
                                    <p:animEffect filter="fade" transition="in">
                                      <p:cBhvr additive="repl">
                                        <p:cTn id="3196" dur="1000"/>
                                        <p:tgtEl>
                                          <p:spTgt spid="43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1. Anatomy of Cloud Computing (2)</a:t>
            </a:r>
            <a:br>
              <a:rPr sz="5000"/>
            </a:br>
            <a:endParaRPr b="0" lang="en-IN" sz="5000" strike="noStrike" u="none">
              <a:solidFill>
                <a:srgbClr val="000000"/>
              </a:solidFill>
              <a:effectLst/>
              <a:uFillTx/>
              <a:latin typeface="Arial"/>
            </a:endParaRPr>
          </a:p>
        </p:txBody>
      </p:sp>
      <p:sp>
        <p:nvSpPr>
          <p:cNvPr id="436" name="PlaceHolder 2"/>
          <p:cNvSpPr>
            <a:spLocks noGrp="1"/>
          </p:cNvSpPr>
          <p:nvPr>
            <p:ph/>
          </p:nvPr>
        </p:nvSpPr>
        <p:spPr>
          <a:xfrm>
            <a:off x="457200" y="1523880"/>
            <a:ext cx="8457840" cy="48002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Microsoft and Google are the new players using cloud computing technology.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Microsoft’s Windows Azure platform will provide best results for C# and ASP.Net development.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Google’s App Engine and its Python language has powered distributed web applications.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most famous cloud computing provider is Amazon’s EC2.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AMI (Amazon Machine Image) is the block used in EC2 virtualization and is the point of interaction to users of Amazon’s EC2.</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197" dur="indefinite" restart="never" nodeType="tmRoot">
          <p:childTnLst>
            <p:seq>
              <p:cTn id="3198" dur="indefinite" nodeType="mainSeq">
                <p:childTnLst>
                  <p:par>
                    <p:cTn id="3199" fill="hold">
                      <p:stCondLst>
                        <p:cond delay="indefinite"/>
                      </p:stCondLst>
                      <p:childTnLst>
                        <p:par>
                          <p:cTn id="3200" fill="hold">
                            <p:stCondLst>
                              <p:cond delay="0"/>
                            </p:stCondLst>
                            <p:childTnLst>
                              <p:par>
                                <p:cTn id="3201" nodeType="clickEffect" fill="hold" presetClass="entr" presetID="10">
                                  <p:stCondLst>
                                    <p:cond delay="0"/>
                                  </p:stCondLst>
                                  <p:childTnLst>
                                    <p:set>
                                      <p:cBhvr>
                                        <p:cTn id="3202" dur="1" fill="hold">
                                          <p:stCondLst>
                                            <p:cond delay="0"/>
                                          </p:stCondLst>
                                        </p:cTn>
                                        <p:tgtEl>
                                          <p:spTgt spid="436">
                                            <p:txEl>
                                              <p:pRg st="0" end="0"/>
                                            </p:txEl>
                                          </p:spTgt>
                                        </p:tgtEl>
                                        <p:attrNameLst>
                                          <p:attrName>style.visibility</p:attrName>
                                        </p:attrNameLst>
                                      </p:cBhvr>
                                      <p:to>
                                        <p:strVal val="visible"/>
                                      </p:to>
                                    </p:set>
                                    <p:animEffect filter="fade" transition="in">
                                      <p:cBhvr additive="repl">
                                        <p:cTn id="3203" dur="1000"/>
                                        <p:tgtEl>
                                          <p:spTgt spid="436">
                                            <p:txEl>
                                              <p:pRg st="0" end="0"/>
                                            </p:txEl>
                                          </p:spTgt>
                                        </p:tgtEl>
                                      </p:cBhvr>
                                    </p:animEffect>
                                  </p:childTnLst>
                                </p:cTn>
                              </p:par>
                            </p:childTnLst>
                          </p:cTn>
                        </p:par>
                      </p:childTnLst>
                    </p:cTn>
                  </p:par>
                  <p:par>
                    <p:cTn id="3204" fill="hold">
                      <p:stCondLst>
                        <p:cond delay="indefinite"/>
                      </p:stCondLst>
                      <p:childTnLst>
                        <p:par>
                          <p:cTn id="3205" fill="hold">
                            <p:stCondLst>
                              <p:cond delay="0"/>
                            </p:stCondLst>
                            <p:childTnLst>
                              <p:par>
                                <p:cTn id="3206" nodeType="clickEffect" fill="hold" presetClass="entr" presetID="10">
                                  <p:stCondLst>
                                    <p:cond delay="0"/>
                                  </p:stCondLst>
                                  <p:childTnLst>
                                    <p:set>
                                      <p:cBhvr>
                                        <p:cTn id="3207" dur="1" fill="hold">
                                          <p:stCondLst>
                                            <p:cond delay="0"/>
                                          </p:stCondLst>
                                        </p:cTn>
                                        <p:tgtEl>
                                          <p:spTgt spid="436">
                                            <p:txEl>
                                              <p:pRg st="1" end="1"/>
                                            </p:txEl>
                                          </p:spTgt>
                                        </p:tgtEl>
                                        <p:attrNameLst>
                                          <p:attrName>style.visibility</p:attrName>
                                        </p:attrNameLst>
                                      </p:cBhvr>
                                      <p:to>
                                        <p:strVal val="visible"/>
                                      </p:to>
                                    </p:set>
                                    <p:animEffect filter="fade" transition="in">
                                      <p:cBhvr additive="repl">
                                        <p:cTn id="3208" dur="1000"/>
                                        <p:tgtEl>
                                          <p:spTgt spid="436">
                                            <p:txEl>
                                              <p:pRg st="1" end="1"/>
                                            </p:txEl>
                                          </p:spTgt>
                                        </p:tgtEl>
                                      </p:cBhvr>
                                    </p:animEffect>
                                  </p:childTnLst>
                                </p:cTn>
                              </p:par>
                            </p:childTnLst>
                          </p:cTn>
                        </p:par>
                      </p:childTnLst>
                    </p:cTn>
                  </p:par>
                  <p:par>
                    <p:cTn id="3209" fill="hold">
                      <p:stCondLst>
                        <p:cond delay="indefinite"/>
                      </p:stCondLst>
                      <p:childTnLst>
                        <p:par>
                          <p:cTn id="3210" fill="hold">
                            <p:stCondLst>
                              <p:cond delay="0"/>
                            </p:stCondLst>
                            <p:childTnLst>
                              <p:par>
                                <p:cTn id="3211" nodeType="clickEffect" fill="hold" presetClass="entr" presetID="10">
                                  <p:stCondLst>
                                    <p:cond delay="0"/>
                                  </p:stCondLst>
                                  <p:childTnLst>
                                    <p:set>
                                      <p:cBhvr>
                                        <p:cTn id="3212" dur="1" fill="hold">
                                          <p:stCondLst>
                                            <p:cond delay="0"/>
                                          </p:stCondLst>
                                        </p:cTn>
                                        <p:tgtEl>
                                          <p:spTgt spid="436">
                                            <p:txEl>
                                              <p:pRg st="2" end="2"/>
                                            </p:txEl>
                                          </p:spTgt>
                                        </p:tgtEl>
                                        <p:attrNameLst>
                                          <p:attrName>style.visibility</p:attrName>
                                        </p:attrNameLst>
                                      </p:cBhvr>
                                      <p:to>
                                        <p:strVal val="visible"/>
                                      </p:to>
                                    </p:set>
                                    <p:animEffect filter="fade" transition="in">
                                      <p:cBhvr additive="repl">
                                        <p:cTn id="3213" dur="1000"/>
                                        <p:tgtEl>
                                          <p:spTgt spid="436">
                                            <p:txEl>
                                              <p:pRg st="2" end="2"/>
                                            </p:txEl>
                                          </p:spTgt>
                                        </p:tgtEl>
                                      </p:cBhvr>
                                    </p:animEffect>
                                  </p:childTnLst>
                                </p:cTn>
                              </p:par>
                            </p:childTnLst>
                          </p:cTn>
                        </p:par>
                      </p:childTnLst>
                    </p:cTn>
                  </p:par>
                  <p:par>
                    <p:cTn id="3214" fill="hold">
                      <p:stCondLst>
                        <p:cond delay="indefinite"/>
                      </p:stCondLst>
                      <p:childTnLst>
                        <p:par>
                          <p:cTn id="3215" fill="hold">
                            <p:stCondLst>
                              <p:cond delay="0"/>
                            </p:stCondLst>
                            <p:childTnLst>
                              <p:par>
                                <p:cTn id="3216" nodeType="clickEffect" fill="hold" presetClass="entr" presetID="10">
                                  <p:stCondLst>
                                    <p:cond delay="0"/>
                                  </p:stCondLst>
                                  <p:childTnLst>
                                    <p:set>
                                      <p:cBhvr>
                                        <p:cTn id="3217" dur="1" fill="hold">
                                          <p:stCondLst>
                                            <p:cond delay="0"/>
                                          </p:stCondLst>
                                        </p:cTn>
                                        <p:tgtEl>
                                          <p:spTgt spid="436">
                                            <p:txEl>
                                              <p:pRg st="3" end="3"/>
                                            </p:txEl>
                                          </p:spTgt>
                                        </p:tgtEl>
                                        <p:attrNameLst>
                                          <p:attrName>style.visibility</p:attrName>
                                        </p:attrNameLst>
                                      </p:cBhvr>
                                      <p:to>
                                        <p:strVal val="visible"/>
                                      </p:to>
                                    </p:set>
                                    <p:animEffect filter="fade" transition="in">
                                      <p:cBhvr additive="repl">
                                        <p:cTn id="3218" dur="1000"/>
                                        <p:tgtEl>
                                          <p:spTgt spid="436">
                                            <p:txEl>
                                              <p:pRg st="3" end="3"/>
                                            </p:txEl>
                                          </p:spTgt>
                                        </p:tgtEl>
                                      </p:cBhvr>
                                    </p:animEffect>
                                  </p:childTnLst>
                                </p:cTn>
                              </p:par>
                            </p:childTnLst>
                          </p:cTn>
                        </p:par>
                      </p:childTnLst>
                    </p:cTn>
                  </p:par>
                  <p:par>
                    <p:cTn id="3219" fill="hold">
                      <p:stCondLst>
                        <p:cond delay="indefinite"/>
                      </p:stCondLst>
                      <p:childTnLst>
                        <p:par>
                          <p:cTn id="3220" fill="hold">
                            <p:stCondLst>
                              <p:cond delay="0"/>
                            </p:stCondLst>
                            <p:childTnLst>
                              <p:par>
                                <p:cTn id="3221" nodeType="clickEffect" fill="hold" presetClass="entr" presetID="10">
                                  <p:stCondLst>
                                    <p:cond delay="0"/>
                                  </p:stCondLst>
                                  <p:childTnLst>
                                    <p:set>
                                      <p:cBhvr>
                                        <p:cTn id="3222" dur="1" fill="hold">
                                          <p:stCondLst>
                                            <p:cond delay="0"/>
                                          </p:stCondLst>
                                        </p:cTn>
                                        <p:tgtEl>
                                          <p:spTgt spid="436">
                                            <p:txEl>
                                              <p:pRg st="4" end="4"/>
                                            </p:txEl>
                                          </p:spTgt>
                                        </p:tgtEl>
                                        <p:attrNameLst>
                                          <p:attrName>style.visibility</p:attrName>
                                        </p:attrNameLst>
                                      </p:cBhvr>
                                      <p:to>
                                        <p:strVal val="visible"/>
                                      </p:to>
                                    </p:set>
                                    <p:animEffect filter="fade" transition="in">
                                      <p:cBhvr additive="repl">
                                        <p:cTn id="3223" dur="1000"/>
                                        <p:tgtEl>
                                          <p:spTgt spid="43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title"/>
          </p:nvPr>
        </p:nvSpPr>
        <p:spPr>
          <a:xfrm>
            <a:off x="419040" y="380880"/>
            <a:ext cx="830556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2. Cloud Stack</a:t>
            </a:r>
            <a:endParaRPr b="0" lang="en-IN" sz="5000" strike="noStrike" u="none">
              <a:solidFill>
                <a:srgbClr val="000000"/>
              </a:solidFill>
              <a:effectLst/>
              <a:uFillTx/>
              <a:latin typeface="Arial"/>
            </a:endParaRPr>
          </a:p>
        </p:txBody>
      </p:sp>
      <p:pic>
        <p:nvPicPr>
          <p:cNvPr id="438" name="Google Shape;1062;p162" descr=""/>
          <p:cNvPicPr/>
          <p:nvPr/>
        </p:nvPicPr>
        <p:blipFill>
          <a:blip r:embed="rId1"/>
          <a:stretch/>
        </p:blipFill>
        <p:spPr>
          <a:xfrm>
            <a:off x="2438280" y="1600200"/>
            <a:ext cx="3747600" cy="5030280"/>
          </a:xfrm>
          <a:prstGeom prst="rect">
            <a:avLst/>
          </a:prstGeom>
          <a:noFill/>
          <a:ln w="0">
            <a:noFill/>
          </a:ln>
        </p:spPr>
      </p:pic>
    </p:spTree>
  </p:cSld>
  <mc:AlternateContent>
    <mc:Choice Requires="p14">
      <p:transition spd="slow" p14:dur="2000"/>
    </mc:Choice>
    <mc:Fallback>
      <p:transition spd="slow"/>
    </mc:Fallback>
  </mc:AlternateContent>
</p:sld>
</file>

<file path=ppt/slides/slide1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380880" y="22860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2. Cloud Stack</a:t>
            </a:r>
            <a:endParaRPr b="0" lang="en-IN" sz="5000" strike="noStrike" u="none">
              <a:solidFill>
                <a:srgbClr val="000000"/>
              </a:solidFill>
              <a:effectLst/>
              <a:uFillTx/>
              <a:latin typeface="Arial"/>
            </a:endParaRPr>
          </a:p>
        </p:txBody>
      </p:sp>
      <p:sp>
        <p:nvSpPr>
          <p:cNvPr id="440" name="PlaceHolder 2"/>
          <p:cNvSpPr>
            <a:spLocks noGrp="1"/>
          </p:cNvSpPr>
          <p:nvPr>
            <p:ph/>
          </p:nvPr>
        </p:nvSpPr>
        <p:spPr>
          <a:xfrm>
            <a:off x="457200" y="1295280"/>
            <a:ext cx="8381520" cy="50288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Infrastructure stack for delivering web applications by the providers of CC.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Diagram : Cloud Stack</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managed cloud stack consisting of two parts: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 consists of cache, dynamic code and attached storage and logic for the dynamic code;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 consists of stable and efficient OS, security features and business logic written using some programming language.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CC environment separates the computing environment away from the developers and helps them focus on improving their application.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224" dur="indefinite" restart="never" nodeType="tmRoot">
          <p:childTnLst>
            <p:seq>
              <p:cTn id="3225" dur="indefinite" nodeType="mainSeq">
                <p:childTnLst>
                  <p:par>
                    <p:cTn id="3226" fill="hold">
                      <p:stCondLst>
                        <p:cond delay="indefinite"/>
                      </p:stCondLst>
                      <p:childTnLst>
                        <p:par>
                          <p:cTn id="3227" fill="hold">
                            <p:stCondLst>
                              <p:cond delay="0"/>
                            </p:stCondLst>
                            <p:childTnLst>
                              <p:par>
                                <p:cTn id="3228" nodeType="clickEffect" fill="hold" presetClass="entr" presetID="10">
                                  <p:stCondLst>
                                    <p:cond delay="0"/>
                                  </p:stCondLst>
                                  <p:childTnLst>
                                    <p:set>
                                      <p:cBhvr>
                                        <p:cTn id="3229" dur="1" fill="hold">
                                          <p:stCondLst>
                                            <p:cond delay="0"/>
                                          </p:stCondLst>
                                        </p:cTn>
                                        <p:tgtEl>
                                          <p:spTgt spid="440">
                                            <p:txEl>
                                              <p:pRg st="0" end="0"/>
                                            </p:txEl>
                                          </p:spTgt>
                                        </p:tgtEl>
                                        <p:attrNameLst>
                                          <p:attrName>style.visibility</p:attrName>
                                        </p:attrNameLst>
                                      </p:cBhvr>
                                      <p:to>
                                        <p:strVal val="visible"/>
                                      </p:to>
                                    </p:set>
                                    <p:animEffect filter="fade" transition="in">
                                      <p:cBhvr additive="repl">
                                        <p:cTn id="3230" dur="1000"/>
                                        <p:tgtEl>
                                          <p:spTgt spid="440">
                                            <p:txEl>
                                              <p:pRg st="0" end="0"/>
                                            </p:txEl>
                                          </p:spTgt>
                                        </p:tgtEl>
                                      </p:cBhvr>
                                    </p:animEffect>
                                  </p:childTnLst>
                                </p:cTn>
                              </p:par>
                            </p:childTnLst>
                          </p:cTn>
                        </p:par>
                      </p:childTnLst>
                    </p:cTn>
                  </p:par>
                  <p:par>
                    <p:cTn id="3231" fill="hold">
                      <p:stCondLst>
                        <p:cond delay="indefinite"/>
                      </p:stCondLst>
                      <p:childTnLst>
                        <p:par>
                          <p:cTn id="3232" fill="hold">
                            <p:stCondLst>
                              <p:cond delay="0"/>
                            </p:stCondLst>
                            <p:childTnLst>
                              <p:par>
                                <p:cTn id="3233" nodeType="clickEffect" fill="hold" presetClass="entr" presetID="10">
                                  <p:stCondLst>
                                    <p:cond delay="0"/>
                                  </p:stCondLst>
                                  <p:childTnLst>
                                    <p:set>
                                      <p:cBhvr>
                                        <p:cTn id="3234" dur="1" fill="hold">
                                          <p:stCondLst>
                                            <p:cond delay="0"/>
                                          </p:stCondLst>
                                        </p:cTn>
                                        <p:tgtEl>
                                          <p:spTgt spid="440">
                                            <p:txEl>
                                              <p:pRg st="1" end="1"/>
                                            </p:txEl>
                                          </p:spTgt>
                                        </p:tgtEl>
                                        <p:attrNameLst>
                                          <p:attrName>style.visibility</p:attrName>
                                        </p:attrNameLst>
                                      </p:cBhvr>
                                      <p:to>
                                        <p:strVal val="visible"/>
                                      </p:to>
                                    </p:set>
                                    <p:animEffect filter="fade" transition="in">
                                      <p:cBhvr additive="repl">
                                        <p:cTn id="3235" dur="1000"/>
                                        <p:tgtEl>
                                          <p:spTgt spid="440">
                                            <p:txEl>
                                              <p:pRg st="1" end="1"/>
                                            </p:txEl>
                                          </p:spTgt>
                                        </p:tgtEl>
                                      </p:cBhvr>
                                    </p:animEffect>
                                  </p:childTnLst>
                                </p:cTn>
                              </p:par>
                            </p:childTnLst>
                          </p:cTn>
                        </p:par>
                      </p:childTnLst>
                    </p:cTn>
                  </p:par>
                  <p:par>
                    <p:cTn id="3236" fill="hold">
                      <p:stCondLst>
                        <p:cond delay="indefinite"/>
                      </p:stCondLst>
                      <p:childTnLst>
                        <p:par>
                          <p:cTn id="3237" fill="hold">
                            <p:stCondLst>
                              <p:cond delay="0"/>
                            </p:stCondLst>
                            <p:childTnLst>
                              <p:par>
                                <p:cTn id="3238" nodeType="clickEffect" fill="hold" presetClass="entr" presetID="10">
                                  <p:stCondLst>
                                    <p:cond delay="0"/>
                                  </p:stCondLst>
                                  <p:childTnLst>
                                    <p:set>
                                      <p:cBhvr>
                                        <p:cTn id="3239" dur="1" fill="hold">
                                          <p:stCondLst>
                                            <p:cond delay="0"/>
                                          </p:stCondLst>
                                        </p:cTn>
                                        <p:tgtEl>
                                          <p:spTgt spid="440">
                                            <p:txEl>
                                              <p:pRg st="2" end="2"/>
                                            </p:txEl>
                                          </p:spTgt>
                                        </p:tgtEl>
                                        <p:attrNameLst>
                                          <p:attrName>style.visibility</p:attrName>
                                        </p:attrNameLst>
                                      </p:cBhvr>
                                      <p:to>
                                        <p:strVal val="visible"/>
                                      </p:to>
                                    </p:set>
                                    <p:animEffect filter="fade" transition="in">
                                      <p:cBhvr additive="repl">
                                        <p:cTn id="3240" dur="1000"/>
                                        <p:tgtEl>
                                          <p:spTgt spid="440">
                                            <p:txEl>
                                              <p:pRg st="2" end="2"/>
                                            </p:txEl>
                                          </p:spTgt>
                                        </p:tgtEl>
                                      </p:cBhvr>
                                    </p:animEffect>
                                  </p:childTnLst>
                                </p:cTn>
                              </p:par>
                            </p:childTnLst>
                          </p:cTn>
                        </p:par>
                      </p:childTnLst>
                    </p:cTn>
                  </p:par>
                  <p:par>
                    <p:cTn id="3241" fill="hold">
                      <p:stCondLst>
                        <p:cond delay="indefinite"/>
                      </p:stCondLst>
                      <p:childTnLst>
                        <p:par>
                          <p:cTn id="3242" fill="hold">
                            <p:stCondLst>
                              <p:cond delay="0"/>
                            </p:stCondLst>
                            <p:childTnLst>
                              <p:par>
                                <p:cTn id="3243" nodeType="clickEffect" fill="hold" presetClass="entr" presetID="10">
                                  <p:stCondLst>
                                    <p:cond delay="0"/>
                                  </p:stCondLst>
                                  <p:childTnLst>
                                    <p:set>
                                      <p:cBhvr>
                                        <p:cTn id="3244" dur="1" fill="hold">
                                          <p:stCondLst>
                                            <p:cond delay="0"/>
                                          </p:stCondLst>
                                        </p:cTn>
                                        <p:tgtEl>
                                          <p:spTgt spid="440">
                                            <p:txEl>
                                              <p:pRg st="3" end="3"/>
                                            </p:txEl>
                                          </p:spTgt>
                                        </p:tgtEl>
                                        <p:attrNameLst>
                                          <p:attrName>style.visibility</p:attrName>
                                        </p:attrNameLst>
                                      </p:cBhvr>
                                      <p:to>
                                        <p:strVal val="visible"/>
                                      </p:to>
                                    </p:set>
                                    <p:animEffect filter="fade" transition="in">
                                      <p:cBhvr additive="repl">
                                        <p:cTn id="3245" dur="1000"/>
                                        <p:tgtEl>
                                          <p:spTgt spid="440">
                                            <p:txEl>
                                              <p:pRg st="3" end="3"/>
                                            </p:txEl>
                                          </p:spTgt>
                                        </p:tgtEl>
                                      </p:cBhvr>
                                    </p:animEffect>
                                  </p:childTnLst>
                                </p:cTn>
                              </p:par>
                            </p:childTnLst>
                          </p:cTn>
                        </p:par>
                      </p:childTnLst>
                    </p:cTn>
                  </p:par>
                  <p:par>
                    <p:cTn id="3246" fill="hold">
                      <p:stCondLst>
                        <p:cond delay="indefinite"/>
                      </p:stCondLst>
                      <p:childTnLst>
                        <p:par>
                          <p:cTn id="3247" fill="hold">
                            <p:stCondLst>
                              <p:cond delay="0"/>
                            </p:stCondLst>
                            <p:childTnLst>
                              <p:par>
                                <p:cTn id="3248" nodeType="clickEffect" fill="hold" presetClass="entr" presetID="10">
                                  <p:stCondLst>
                                    <p:cond delay="0"/>
                                  </p:stCondLst>
                                  <p:childTnLst>
                                    <p:set>
                                      <p:cBhvr>
                                        <p:cTn id="3249" dur="1" fill="hold">
                                          <p:stCondLst>
                                            <p:cond delay="0"/>
                                          </p:stCondLst>
                                        </p:cTn>
                                        <p:tgtEl>
                                          <p:spTgt spid="440">
                                            <p:txEl>
                                              <p:pRg st="4" end="4"/>
                                            </p:txEl>
                                          </p:spTgt>
                                        </p:tgtEl>
                                        <p:attrNameLst>
                                          <p:attrName>style.visibility</p:attrName>
                                        </p:attrNameLst>
                                      </p:cBhvr>
                                      <p:to>
                                        <p:strVal val="visible"/>
                                      </p:to>
                                    </p:set>
                                    <p:animEffect filter="fade" transition="in">
                                      <p:cBhvr additive="repl">
                                        <p:cTn id="3250" dur="1000"/>
                                        <p:tgtEl>
                                          <p:spTgt spid="440">
                                            <p:txEl>
                                              <p:pRg st="4" end="4"/>
                                            </p:txEl>
                                          </p:spTgt>
                                        </p:tgtEl>
                                      </p:cBhvr>
                                    </p:animEffect>
                                  </p:childTnLst>
                                </p:cTn>
                              </p:par>
                            </p:childTnLst>
                          </p:cTn>
                        </p:par>
                      </p:childTnLst>
                    </p:cTn>
                  </p:par>
                  <p:par>
                    <p:cTn id="3251" fill="hold">
                      <p:stCondLst>
                        <p:cond delay="indefinite"/>
                      </p:stCondLst>
                      <p:childTnLst>
                        <p:par>
                          <p:cTn id="3252" fill="hold">
                            <p:stCondLst>
                              <p:cond delay="0"/>
                            </p:stCondLst>
                            <p:childTnLst>
                              <p:par>
                                <p:cTn id="3253" nodeType="clickEffect" fill="hold" presetClass="entr" presetID="10">
                                  <p:stCondLst>
                                    <p:cond delay="0"/>
                                  </p:stCondLst>
                                  <p:childTnLst>
                                    <p:set>
                                      <p:cBhvr>
                                        <p:cTn id="3254" dur="1" fill="hold">
                                          <p:stCondLst>
                                            <p:cond delay="0"/>
                                          </p:stCondLst>
                                        </p:cTn>
                                        <p:tgtEl>
                                          <p:spTgt spid="440">
                                            <p:txEl>
                                              <p:pRg st="5" end="5"/>
                                            </p:txEl>
                                          </p:spTgt>
                                        </p:tgtEl>
                                        <p:attrNameLst>
                                          <p:attrName>style.visibility</p:attrName>
                                        </p:attrNameLst>
                                      </p:cBhvr>
                                      <p:to>
                                        <p:strVal val="visible"/>
                                      </p:to>
                                    </p:set>
                                    <p:animEffect filter="fade" transition="in">
                                      <p:cBhvr additive="repl">
                                        <p:cTn id="3255" dur="1000"/>
                                        <p:tgtEl>
                                          <p:spTgt spid="44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44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Every cloud platform includes a virtual machine language and a gateway for web services.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Language functions are closely linked with parent OS and their native libraries are taken away.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External tools and ordinary compilers will not function in the cloud language layer.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Cloud services always bundles language runtime dynamically for efficient interpretation across many application instances. </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256" dur="indefinite" restart="never" nodeType="tmRoot">
          <p:childTnLst>
            <p:seq>
              <p:cTn id="3257" dur="indefinite" nodeType="mainSeq">
                <p:childTnLst>
                  <p:par>
                    <p:cTn id="3258" fill="hold">
                      <p:stCondLst>
                        <p:cond delay="indefinite"/>
                      </p:stCondLst>
                      <p:childTnLst>
                        <p:par>
                          <p:cTn id="3259" fill="hold">
                            <p:stCondLst>
                              <p:cond delay="0"/>
                            </p:stCondLst>
                            <p:childTnLst>
                              <p:par>
                                <p:cTn id="3260" nodeType="clickEffect" fill="hold" presetClass="entr" presetID="10">
                                  <p:stCondLst>
                                    <p:cond delay="0"/>
                                  </p:stCondLst>
                                  <p:childTnLst>
                                    <p:set>
                                      <p:cBhvr>
                                        <p:cTn id="3261" dur="1" fill="hold">
                                          <p:stCondLst>
                                            <p:cond delay="0"/>
                                          </p:stCondLst>
                                        </p:cTn>
                                        <p:tgtEl>
                                          <p:spTgt spid="442">
                                            <p:txEl>
                                              <p:pRg st="0" end="0"/>
                                            </p:txEl>
                                          </p:spTgt>
                                        </p:tgtEl>
                                        <p:attrNameLst>
                                          <p:attrName>style.visibility</p:attrName>
                                        </p:attrNameLst>
                                      </p:cBhvr>
                                      <p:to>
                                        <p:strVal val="visible"/>
                                      </p:to>
                                    </p:set>
                                    <p:animEffect filter="fade" transition="in">
                                      <p:cBhvr additive="repl">
                                        <p:cTn id="3262" dur="1000"/>
                                        <p:tgtEl>
                                          <p:spTgt spid="442">
                                            <p:txEl>
                                              <p:pRg st="0" end="0"/>
                                            </p:txEl>
                                          </p:spTgt>
                                        </p:tgtEl>
                                      </p:cBhvr>
                                    </p:animEffect>
                                  </p:childTnLst>
                                </p:cTn>
                              </p:par>
                            </p:childTnLst>
                          </p:cTn>
                        </p:par>
                      </p:childTnLst>
                    </p:cTn>
                  </p:par>
                  <p:par>
                    <p:cTn id="3263" fill="hold">
                      <p:stCondLst>
                        <p:cond delay="indefinite"/>
                      </p:stCondLst>
                      <p:childTnLst>
                        <p:par>
                          <p:cTn id="3264" fill="hold">
                            <p:stCondLst>
                              <p:cond delay="0"/>
                            </p:stCondLst>
                            <p:childTnLst>
                              <p:par>
                                <p:cTn id="3265" nodeType="clickEffect" fill="hold" presetClass="entr" presetID="10">
                                  <p:stCondLst>
                                    <p:cond delay="0"/>
                                  </p:stCondLst>
                                  <p:childTnLst>
                                    <p:set>
                                      <p:cBhvr>
                                        <p:cTn id="3266" dur="1" fill="hold">
                                          <p:stCondLst>
                                            <p:cond delay="0"/>
                                          </p:stCondLst>
                                        </p:cTn>
                                        <p:tgtEl>
                                          <p:spTgt spid="442">
                                            <p:txEl>
                                              <p:pRg st="1" end="1"/>
                                            </p:txEl>
                                          </p:spTgt>
                                        </p:tgtEl>
                                        <p:attrNameLst>
                                          <p:attrName>style.visibility</p:attrName>
                                        </p:attrNameLst>
                                      </p:cBhvr>
                                      <p:to>
                                        <p:strVal val="visible"/>
                                      </p:to>
                                    </p:set>
                                    <p:animEffect filter="fade" transition="in">
                                      <p:cBhvr additive="repl">
                                        <p:cTn id="3267" dur="1000"/>
                                        <p:tgtEl>
                                          <p:spTgt spid="442">
                                            <p:txEl>
                                              <p:pRg st="1" end="1"/>
                                            </p:txEl>
                                          </p:spTgt>
                                        </p:tgtEl>
                                      </p:cBhvr>
                                    </p:animEffect>
                                  </p:childTnLst>
                                </p:cTn>
                              </p:par>
                            </p:childTnLst>
                          </p:cTn>
                        </p:par>
                      </p:childTnLst>
                    </p:cTn>
                  </p:par>
                  <p:par>
                    <p:cTn id="3268" fill="hold">
                      <p:stCondLst>
                        <p:cond delay="indefinite"/>
                      </p:stCondLst>
                      <p:childTnLst>
                        <p:par>
                          <p:cTn id="3269" fill="hold">
                            <p:stCondLst>
                              <p:cond delay="0"/>
                            </p:stCondLst>
                            <p:childTnLst>
                              <p:par>
                                <p:cTn id="3270" nodeType="clickEffect" fill="hold" presetClass="entr" presetID="10">
                                  <p:stCondLst>
                                    <p:cond delay="0"/>
                                  </p:stCondLst>
                                  <p:childTnLst>
                                    <p:set>
                                      <p:cBhvr>
                                        <p:cTn id="3271" dur="1" fill="hold">
                                          <p:stCondLst>
                                            <p:cond delay="0"/>
                                          </p:stCondLst>
                                        </p:cTn>
                                        <p:tgtEl>
                                          <p:spTgt spid="442">
                                            <p:txEl>
                                              <p:pRg st="2" end="2"/>
                                            </p:txEl>
                                          </p:spTgt>
                                        </p:tgtEl>
                                        <p:attrNameLst>
                                          <p:attrName>style.visibility</p:attrName>
                                        </p:attrNameLst>
                                      </p:cBhvr>
                                      <p:to>
                                        <p:strVal val="visible"/>
                                      </p:to>
                                    </p:set>
                                    <p:animEffect filter="fade" transition="in">
                                      <p:cBhvr additive="repl">
                                        <p:cTn id="3272" dur="1000"/>
                                        <p:tgtEl>
                                          <p:spTgt spid="442">
                                            <p:txEl>
                                              <p:pRg st="2" end="2"/>
                                            </p:txEl>
                                          </p:spTgt>
                                        </p:tgtEl>
                                      </p:cBhvr>
                                    </p:animEffect>
                                  </p:childTnLst>
                                </p:cTn>
                              </p:par>
                            </p:childTnLst>
                          </p:cTn>
                        </p:par>
                      </p:childTnLst>
                    </p:cTn>
                  </p:par>
                  <p:par>
                    <p:cTn id="3273" fill="hold">
                      <p:stCondLst>
                        <p:cond delay="indefinite"/>
                      </p:stCondLst>
                      <p:childTnLst>
                        <p:par>
                          <p:cTn id="3274" fill="hold">
                            <p:stCondLst>
                              <p:cond delay="0"/>
                            </p:stCondLst>
                            <p:childTnLst>
                              <p:par>
                                <p:cTn id="3275" nodeType="clickEffect" fill="hold" presetClass="entr" presetID="10">
                                  <p:stCondLst>
                                    <p:cond delay="0"/>
                                  </p:stCondLst>
                                  <p:childTnLst>
                                    <p:set>
                                      <p:cBhvr>
                                        <p:cTn id="3276" dur="1" fill="hold">
                                          <p:stCondLst>
                                            <p:cond delay="0"/>
                                          </p:stCondLst>
                                        </p:cTn>
                                        <p:tgtEl>
                                          <p:spTgt spid="442">
                                            <p:txEl>
                                              <p:pRg st="3" end="3"/>
                                            </p:txEl>
                                          </p:spTgt>
                                        </p:tgtEl>
                                        <p:attrNameLst>
                                          <p:attrName>style.visibility</p:attrName>
                                        </p:attrNameLst>
                                      </p:cBhvr>
                                      <p:to>
                                        <p:strVal val="visible"/>
                                      </p:to>
                                    </p:set>
                                    <p:animEffect filter="fade" transition="in">
                                      <p:cBhvr additive="repl">
                                        <p:cTn id="3277" dur="1000"/>
                                        <p:tgtEl>
                                          <p:spTgt spid="442">
                                            <p:txEl>
                                              <p:pRg st="3" end="3"/>
                                            </p:txEl>
                                          </p:spTgt>
                                        </p:tgtEl>
                                      </p:cBhvr>
                                    </p:animEffect>
                                  </p:childTnLst>
                                </p:cTn>
                              </p:par>
                            </p:childTnLst>
                          </p:cTn>
                        </p:par>
                      </p:childTnLst>
                    </p:cTn>
                  </p:par>
                  <p:par>
                    <p:cTn id="3278" fill="hold">
                      <p:stCondLst>
                        <p:cond delay="indefinite"/>
                      </p:stCondLst>
                      <p:childTnLst>
                        <p:par>
                          <p:cTn id="3279" fill="hold">
                            <p:stCondLst>
                              <p:cond delay="0"/>
                            </p:stCondLst>
                            <p:childTnLst>
                              <p:par>
                                <p:cTn id="3280" nodeType="clickEffect" fill="hold" presetClass="entr" presetID="10">
                                  <p:stCondLst>
                                    <p:cond delay="0"/>
                                  </p:stCondLst>
                                  <p:childTnLst>
                                    <p:set>
                                      <p:cBhvr>
                                        <p:cTn id="3281" dur="1" fill="hold">
                                          <p:stCondLst>
                                            <p:cond delay="0"/>
                                          </p:stCondLst>
                                        </p:cTn>
                                        <p:tgtEl>
                                          <p:spTgt spid="442">
                                            <p:txEl>
                                              <p:pRg st="4" end="4"/>
                                            </p:txEl>
                                          </p:spTgt>
                                        </p:tgtEl>
                                        <p:attrNameLst>
                                          <p:attrName>style.visibility</p:attrName>
                                        </p:attrNameLst>
                                      </p:cBhvr>
                                      <p:to>
                                        <p:strVal val="visible"/>
                                      </p:to>
                                    </p:set>
                                    <p:animEffect filter="fade" transition="in">
                                      <p:cBhvr additive="repl">
                                        <p:cTn id="3282" dur="1000"/>
                                        <p:tgtEl>
                                          <p:spTgt spid="442">
                                            <p:txEl>
                                              <p:pRg st="4" end="4"/>
                                            </p:txEl>
                                          </p:spTgt>
                                        </p:tgtEl>
                                      </p:cBhvr>
                                    </p:animEffect>
                                  </p:childTnLst>
                                </p:cTn>
                              </p:par>
                            </p:childTnLst>
                          </p:cTn>
                        </p:par>
                      </p:childTnLst>
                    </p:cTn>
                  </p:par>
                  <p:par>
                    <p:cTn id="3283" fill="hold">
                      <p:stCondLst>
                        <p:cond delay="indefinite"/>
                      </p:stCondLst>
                      <p:childTnLst>
                        <p:par>
                          <p:cTn id="3284" fill="hold">
                            <p:stCondLst>
                              <p:cond delay="0"/>
                            </p:stCondLst>
                            <p:childTnLst>
                              <p:par>
                                <p:cTn id="3285" nodeType="clickEffect" fill="hold" presetClass="entr" presetID="10">
                                  <p:stCondLst>
                                    <p:cond delay="0"/>
                                  </p:stCondLst>
                                  <p:childTnLst>
                                    <p:set>
                                      <p:cBhvr>
                                        <p:cTn id="3286" dur="1" fill="hold">
                                          <p:stCondLst>
                                            <p:cond delay="0"/>
                                          </p:stCondLst>
                                        </p:cTn>
                                        <p:tgtEl>
                                          <p:spTgt spid="442">
                                            <p:txEl>
                                              <p:pRg st="5" end="5"/>
                                            </p:txEl>
                                          </p:spTgt>
                                        </p:tgtEl>
                                        <p:attrNameLst>
                                          <p:attrName>style.visibility</p:attrName>
                                        </p:attrNameLst>
                                      </p:cBhvr>
                                      <p:to>
                                        <p:strVal val="visible"/>
                                      </p:to>
                                    </p:set>
                                    <p:animEffect filter="fade" transition="in">
                                      <p:cBhvr additive="repl">
                                        <p:cTn id="3287" dur="1000"/>
                                        <p:tgtEl>
                                          <p:spTgt spid="44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444"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Dynamic applications resides in application state and logic through database and file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In CC, the database and the file server are placed inside cloud services, which are operated in an isolated and specialized layer.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This isolation layer makes the storage layer inter-changeable from cloud stack.</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288" dur="indefinite" restart="never" nodeType="tmRoot">
          <p:childTnLst>
            <p:seq>
              <p:cTn id="3289" dur="indefinite" nodeType="mainSeq">
                <p:childTnLst>
                  <p:par>
                    <p:cTn id="3290" fill="hold">
                      <p:stCondLst>
                        <p:cond delay="indefinite"/>
                      </p:stCondLst>
                      <p:childTnLst>
                        <p:par>
                          <p:cTn id="3291" fill="hold">
                            <p:stCondLst>
                              <p:cond delay="0"/>
                            </p:stCondLst>
                            <p:childTnLst>
                              <p:par>
                                <p:cTn id="3292" nodeType="clickEffect" fill="hold" presetClass="entr" presetID="10">
                                  <p:stCondLst>
                                    <p:cond delay="0"/>
                                  </p:stCondLst>
                                  <p:childTnLst>
                                    <p:set>
                                      <p:cBhvr>
                                        <p:cTn id="3293" dur="1" fill="hold">
                                          <p:stCondLst>
                                            <p:cond delay="0"/>
                                          </p:stCondLst>
                                        </p:cTn>
                                        <p:tgtEl>
                                          <p:spTgt spid="444">
                                            <p:txEl>
                                              <p:pRg st="0" end="0"/>
                                            </p:txEl>
                                          </p:spTgt>
                                        </p:tgtEl>
                                        <p:attrNameLst>
                                          <p:attrName>style.visibility</p:attrName>
                                        </p:attrNameLst>
                                      </p:cBhvr>
                                      <p:to>
                                        <p:strVal val="visible"/>
                                      </p:to>
                                    </p:set>
                                    <p:animEffect filter="fade" transition="in">
                                      <p:cBhvr additive="repl">
                                        <p:cTn id="3294" dur="1000"/>
                                        <p:tgtEl>
                                          <p:spTgt spid="444">
                                            <p:txEl>
                                              <p:pRg st="0" end="0"/>
                                            </p:txEl>
                                          </p:spTgt>
                                        </p:tgtEl>
                                      </p:cBhvr>
                                    </p:animEffect>
                                  </p:childTnLst>
                                </p:cTn>
                              </p:par>
                            </p:childTnLst>
                          </p:cTn>
                        </p:par>
                      </p:childTnLst>
                    </p:cTn>
                  </p:par>
                  <p:par>
                    <p:cTn id="3295" fill="hold">
                      <p:stCondLst>
                        <p:cond delay="indefinite"/>
                      </p:stCondLst>
                      <p:childTnLst>
                        <p:par>
                          <p:cTn id="3296" fill="hold">
                            <p:stCondLst>
                              <p:cond delay="0"/>
                            </p:stCondLst>
                            <p:childTnLst>
                              <p:par>
                                <p:cTn id="3297" nodeType="clickEffect" fill="hold" presetClass="entr" presetID="10">
                                  <p:stCondLst>
                                    <p:cond delay="0"/>
                                  </p:stCondLst>
                                  <p:childTnLst>
                                    <p:set>
                                      <p:cBhvr>
                                        <p:cTn id="3298" dur="1" fill="hold">
                                          <p:stCondLst>
                                            <p:cond delay="0"/>
                                          </p:stCondLst>
                                        </p:cTn>
                                        <p:tgtEl>
                                          <p:spTgt spid="444">
                                            <p:txEl>
                                              <p:pRg st="1" end="1"/>
                                            </p:txEl>
                                          </p:spTgt>
                                        </p:tgtEl>
                                        <p:attrNameLst>
                                          <p:attrName>style.visibility</p:attrName>
                                        </p:attrNameLst>
                                      </p:cBhvr>
                                      <p:to>
                                        <p:strVal val="visible"/>
                                      </p:to>
                                    </p:set>
                                    <p:animEffect filter="fade" transition="in">
                                      <p:cBhvr additive="repl">
                                        <p:cTn id="3299" dur="1000"/>
                                        <p:tgtEl>
                                          <p:spTgt spid="444">
                                            <p:txEl>
                                              <p:pRg st="1" end="1"/>
                                            </p:txEl>
                                          </p:spTgt>
                                        </p:tgtEl>
                                      </p:cBhvr>
                                    </p:animEffect>
                                  </p:childTnLst>
                                </p:cTn>
                              </p:par>
                            </p:childTnLst>
                          </p:cTn>
                        </p:par>
                      </p:childTnLst>
                    </p:cTn>
                  </p:par>
                  <p:par>
                    <p:cTn id="3300" fill="hold">
                      <p:stCondLst>
                        <p:cond delay="indefinite"/>
                      </p:stCondLst>
                      <p:childTnLst>
                        <p:par>
                          <p:cTn id="3301" fill="hold">
                            <p:stCondLst>
                              <p:cond delay="0"/>
                            </p:stCondLst>
                            <p:childTnLst>
                              <p:par>
                                <p:cTn id="3302" nodeType="clickEffect" fill="hold" presetClass="entr" presetID="10">
                                  <p:stCondLst>
                                    <p:cond delay="0"/>
                                  </p:stCondLst>
                                  <p:childTnLst>
                                    <p:set>
                                      <p:cBhvr>
                                        <p:cTn id="3303" dur="1" fill="hold">
                                          <p:stCondLst>
                                            <p:cond delay="0"/>
                                          </p:stCondLst>
                                        </p:cTn>
                                        <p:tgtEl>
                                          <p:spTgt spid="444">
                                            <p:txEl>
                                              <p:pRg st="2" end="2"/>
                                            </p:txEl>
                                          </p:spTgt>
                                        </p:tgtEl>
                                        <p:attrNameLst>
                                          <p:attrName>style.visibility</p:attrName>
                                        </p:attrNameLst>
                                      </p:cBhvr>
                                      <p:to>
                                        <p:strVal val="visible"/>
                                      </p:to>
                                    </p:set>
                                    <p:animEffect filter="fade" transition="in">
                                      <p:cBhvr additive="repl">
                                        <p:cTn id="3304" dur="1000"/>
                                        <p:tgtEl>
                                          <p:spTgt spid="44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446"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Static files are categorized based on their size.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File&gt; 1 MB need to be chopped into parts for an easier and sequenced download.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Static cloud storage can be broken up according to their file size and type, thus providing best solution for storage and delivery.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305" dur="indefinite" restart="never" nodeType="tmRoot">
          <p:childTnLst>
            <p:seq>
              <p:cTn id="3306" dur="indefinite" nodeType="mainSeq">
                <p:childTnLst>
                  <p:par>
                    <p:cTn id="3307" fill="hold">
                      <p:stCondLst>
                        <p:cond delay="indefinite"/>
                      </p:stCondLst>
                      <p:childTnLst>
                        <p:par>
                          <p:cTn id="3308" fill="hold">
                            <p:stCondLst>
                              <p:cond delay="0"/>
                            </p:stCondLst>
                            <p:childTnLst>
                              <p:par>
                                <p:cTn id="3309" nodeType="clickEffect" fill="hold" presetClass="entr" presetID="10">
                                  <p:stCondLst>
                                    <p:cond delay="0"/>
                                  </p:stCondLst>
                                  <p:childTnLst>
                                    <p:set>
                                      <p:cBhvr>
                                        <p:cTn id="3310" dur="1" fill="hold">
                                          <p:stCondLst>
                                            <p:cond delay="0"/>
                                          </p:stCondLst>
                                        </p:cTn>
                                        <p:tgtEl>
                                          <p:spTgt spid="446">
                                            <p:txEl>
                                              <p:pRg st="0" end="0"/>
                                            </p:txEl>
                                          </p:spTgt>
                                        </p:tgtEl>
                                        <p:attrNameLst>
                                          <p:attrName>style.visibility</p:attrName>
                                        </p:attrNameLst>
                                      </p:cBhvr>
                                      <p:to>
                                        <p:strVal val="visible"/>
                                      </p:to>
                                    </p:set>
                                    <p:animEffect filter="fade" transition="in">
                                      <p:cBhvr additive="repl">
                                        <p:cTn id="3311" dur="1000"/>
                                        <p:tgtEl>
                                          <p:spTgt spid="446">
                                            <p:txEl>
                                              <p:pRg st="0" end="0"/>
                                            </p:txEl>
                                          </p:spTgt>
                                        </p:tgtEl>
                                      </p:cBhvr>
                                    </p:animEffect>
                                  </p:childTnLst>
                                </p:cTn>
                              </p:par>
                            </p:childTnLst>
                          </p:cTn>
                        </p:par>
                      </p:childTnLst>
                    </p:cTn>
                  </p:par>
                  <p:par>
                    <p:cTn id="3312" fill="hold">
                      <p:stCondLst>
                        <p:cond delay="indefinite"/>
                      </p:stCondLst>
                      <p:childTnLst>
                        <p:par>
                          <p:cTn id="3313" fill="hold">
                            <p:stCondLst>
                              <p:cond delay="0"/>
                            </p:stCondLst>
                            <p:childTnLst>
                              <p:par>
                                <p:cTn id="3314" nodeType="clickEffect" fill="hold" presetClass="entr" presetID="10">
                                  <p:stCondLst>
                                    <p:cond delay="0"/>
                                  </p:stCondLst>
                                  <p:childTnLst>
                                    <p:set>
                                      <p:cBhvr>
                                        <p:cTn id="3315" dur="1" fill="hold">
                                          <p:stCondLst>
                                            <p:cond delay="0"/>
                                          </p:stCondLst>
                                        </p:cTn>
                                        <p:tgtEl>
                                          <p:spTgt spid="446">
                                            <p:txEl>
                                              <p:pRg st="1" end="1"/>
                                            </p:txEl>
                                          </p:spTgt>
                                        </p:tgtEl>
                                        <p:attrNameLst>
                                          <p:attrName>style.visibility</p:attrName>
                                        </p:attrNameLst>
                                      </p:cBhvr>
                                      <p:to>
                                        <p:strVal val="visible"/>
                                      </p:to>
                                    </p:set>
                                    <p:animEffect filter="fade" transition="in">
                                      <p:cBhvr additive="repl">
                                        <p:cTn id="3316" dur="1000"/>
                                        <p:tgtEl>
                                          <p:spTgt spid="446">
                                            <p:txEl>
                                              <p:pRg st="1" end="1"/>
                                            </p:txEl>
                                          </p:spTgt>
                                        </p:tgtEl>
                                      </p:cBhvr>
                                    </p:animEffect>
                                  </p:childTnLst>
                                </p:cTn>
                              </p:par>
                            </p:childTnLst>
                          </p:cTn>
                        </p:par>
                      </p:childTnLst>
                    </p:cTn>
                  </p:par>
                  <p:par>
                    <p:cTn id="3317" fill="hold">
                      <p:stCondLst>
                        <p:cond delay="indefinite"/>
                      </p:stCondLst>
                      <p:childTnLst>
                        <p:par>
                          <p:cTn id="3318" fill="hold">
                            <p:stCondLst>
                              <p:cond delay="0"/>
                            </p:stCondLst>
                            <p:childTnLst>
                              <p:par>
                                <p:cTn id="3319" nodeType="clickEffect" fill="hold" presetClass="entr" presetID="10">
                                  <p:stCondLst>
                                    <p:cond delay="0"/>
                                  </p:stCondLst>
                                  <p:childTnLst>
                                    <p:set>
                                      <p:cBhvr>
                                        <p:cTn id="3320" dur="1" fill="hold">
                                          <p:stCondLst>
                                            <p:cond delay="0"/>
                                          </p:stCondLst>
                                        </p:cTn>
                                        <p:tgtEl>
                                          <p:spTgt spid="446">
                                            <p:txEl>
                                              <p:pRg st="2" end="2"/>
                                            </p:txEl>
                                          </p:spTgt>
                                        </p:tgtEl>
                                        <p:attrNameLst>
                                          <p:attrName>style.visibility</p:attrName>
                                        </p:attrNameLst>
                                      </p:cBhvr>
                                      <p:to>
                                        <p:strVal val="visible"/>
                                      </p:to>
                                    </p:set>
                                    <p:animEffect filter="fade" transition="in">
                                      <p:cBhvr additive="repl">
                                        <p:cTn id="3321" dur="1000"/>
                                        <p:tgtEl>
                                          <p:spTgt spid="44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304920" y="304920"/>
            <a:ext cx="8229240" cy="1142640"/>
          </a:xfrm>
          <a:prstGeom prst="rect">
            <a:avLst/>
          </a:prstGeom>
          <a:noFill/>
          <a:ln w="0">
            <a:noFill/>
          </a:ln>
        </p:spPr>
        <p:txBody>
          <a:bodyPr lIns="0" rIns="0" tIns="45720" bIns="0" anchor="b">
            <a:normAutofit fontScale="925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3. Cloud Consumers</a:t>
            </a:r>
            <a:br>
              <a:rPr sz="5000"/>
            </a:br>
            <a:r>
              <a:rPr b="0" lang="en-US" sz="4000" strike="noStrike" u="none">
                <a:solidFill>
                  <a:schemeClr val="dk2"/>
                </a:solidFill>
                <a:effectLst/>
                <a:uFillTx/>
                <a:latin typeface="Calibri"/>
                <a:ea typeface="Calibri"/>
              </a:rPr>
              <a:t>Web Application Developers</a:t>
            </a:r>
            <a:endParaRPr b="0" lang="en-IN" sz="4000" strike="noStrike" u="none">
              <a:solidFill>
                <a:srgbClr val="000000"/>
              </a:solidFill>
              <a:effectLst/>
              <a:uFillTx/>
              <a:latin typeface="Arial"/>
            </a:endParaRPr>
          </a:p>
        </p:txBody>
      </p:sp>
      <p:sp>
        <p:nvSpPr>
          <p:cNvPr id="448" name="PlaceHolder 2"/>
          <p:cNvSpPr>
            <a:spLocks noGrp="1"/>
          </p:cNvSpPr>
          <p:nvPr>
            <p:ph/>
          </p:nvPr>
        </p:nvSpPr>
        <p:spPr>
          <a:xfrm>
            <a:off x="457200" y="1523880"/>
            <a:ext cx="8229240" cy="4800240"/>
          </a:xfrm>
          <a:prstGeom prst="rect">
            <a:avLst/>
          </a:prstGeom>
          <a:noFill/>
          <a:ln w="0">
            <a:noFill/>
          </a:ln>
        </p:spPr>
        <p:txBody>
          <a:bodyPr lIns="91440" rIns="91440" tIns="45720" bIns="45720" anchor="t">
            <a:normAutofit fontScale="850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New small web applications may experience exponential growth. </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Web developers use CC stack for faster web performance and their applications. </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Enterprise applications have deployed different cloud models. </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SMBs and large-sized IT companies are replacing their in-house maintenance and relying on </a:t>
            </a:r>
            <a:r>
              <a:rPr b="1" lang="en-US" sz="2600" strike="noStrike" u="none">
                <a:solidFill>
                  <a:schemeClr val="dk1"/>
                </a:solidFill>
                <a:effectLst/>
                <a:uFillTx/>
                <a:latin typeface="Constantia"/>
                <a:ea typeface="Constantia"/>
              </a:rPr>
              <a:t>IaaS</a:t>
            </a:r>
            <a:r>
              <a:rPr b="0"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Project management, employee tracking, payroll and some common functions are deployed as </a:t>
            </a:r>
            <a:r>
              <a:rPr b="1" lang="en-US" sz="2600" strike="noStrike" u="none">
                <a:solidFill>
                  <a:schemeClr val="dk1"/>
                </a:solidFill>
                <a:effectLst/>
                <a:uFillTx/>
                <a:latin typeface="Constantia"/>
                <a:ea typeface="Constantia"/>
              </a:rPr>
              <a:t>SaaS</a:t>
            </a:r>
            <a:r>
              <a:rPr b="0"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Windows Azure, Salesforce’s Force.com and Google App Engine has strong support for back office add-ons. </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Microsoft and Google support Exchange Online and Google Apps, respectively. </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Force.com tied to the popular Salesforce CRM application for sales and marketing teams.</a:t>
            </a:r>
            <a:endParaRPr b="0" lang="en-IN" sz="2600" strike="noStrike" u="none">
              <a:solidFill>
                <a:srgbClr val="000000"/>
              </a:solidFill>
              <a:effectLst/>
              <a:uFillTx/>
              <a:latin typeface="Arial"/>
            </a:endParaRPr>
          </a:p>
          <a:p>
            <a:pPr marL="274320" indent="-274320">
              <a:lnSpc>
                <a:spcPct val="100000"/>
              </a:lnSpc>
              <a:spcBef>
                <a:spcPts val="403"/>
              </a:spcBef>
              <a:buClr>
                <a:srgbClr val="0bd0d9"/>
              </a:buClr>
              <a:buSzPct val="95000"/>
              <a:buFont typeface="Noto Sans Symbols"/>
              <a:buChar char="⚫"/>
            </a:pPr>
            <a:r>
              <a:rPr b="0" lang="en-US" sz="2600" strike="noStrike" u="none">
                <a:solidFill>
                  <a:schemeClr val="dk1"/>
                </a:solidFill>
                <a:effectLst/>
                <a:uFillTx/>
                <a:latin typeface="Constantia"/>
                <a:ea typeface="Constantia"/>
              </a:rPr>
              <a:t>Companies such as Aptana, CohesiveFT, RightScale are some examples for cloud hosting providers.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322" dur="indefinite" restart="never" nodeType="tmRoot">
          <p:childTnLst>
            <p:seq>
              <p:cTn id="3323" dur="indefinite" nodeType="mainSeq">
                <p:childTnLst>
                  <p:par>
                    <p:cTn id="3324" fill="hold">
                      <p:stCondLst>
                        <p:cond delay="indefinite"/>
                      </p:stCondLst>
                      <p:childTnLst>
                        <p:par>
                          <p:cTn id="3325" fill="hold">
                            <p:stCondLst>
                              <p:cond delay="0"/>
                            </p:stCondLst>
                            <p:childTnLst>
                              <p:par>
                                <p:cTn id="3326" nodeType="clickEffect" fill="hold" presetClass="entr" presetID="10">
                                  <p:stCondLst>
                                    <p:cond delay="0"/>
                                  </p:stCondLst>
                                  <p:childTnLst>
                                    <p:set>
                                      <p:cBhvr>
                                        <p:cTn id="3327" dur="1" fill="hold">
                                          <p:stCondLst>
                                            <p:cond delay="0"/>
                                          </p:stCondLst>
                                        </p:cTn>
                                        <p:tgtEl>
                                          <p:spTgt spid="448">
                                            <p:txEl>
                                              <p:pRg st="0" end="0"/>
                                            </p:txEl>
                                          </p:spTgt>
                                        </p:tgtEl>
                                        <p:attrNameLst>
                                          <p:attrName>style.visibility</p:attrName>
                                        </p:attrNameLst>
                                      </p:cBhvr>
                                      <p:to>
                                        <p:strVal val="visible"/>
                                      </p:to>
                                    </p:set>
                                    <p:animEffect filter="fade" transition="in">
                                      <p:cBhvr additive="repl">
                                        <p:cTn id="3328" dur="1000"/>
                                        <p:tgtEl>
                                          <p:spTgt spid="448">
                                            <p:txEl>
                                              <p:pRg st="0" end="0"/>
                                            </p:txEl>
                                          </p:spTgt>
                                        </p:tgtEl>
                                      </p:cBhvr>
                                    </p:animEffect>
                                  </p:childTnLst>
                                </p:cTn>
                              </p:par>
                            </p:childTnLst>
                          </p:cTn>
                        </p:par>
                      </p:childTnLst>
                    </p:cTn>
                  </p:par>
                  <p:par>
                    <p:cTn id="3329" fill="hold">
                      <p:stCondLst>
                        <p:cond delay="indefinite"/>
                      </p:stCondLst>
                      <p:childTnLst>
                        <p:par>
                          <p:cTn id="3330" fill="hold">
                            <p:stCondLst>
                              <p:cond delay="0"/>
                            </p:stCondLst>
                            <p:childTnLst>
                              <p:par>
                                <p:cTn id="3331" nodeType="clickEffect" fill="hold" presetClass="entr" presetID="10">
                                  <p:stCondLst>
                                    <p:cond delay="0"/>
                                  </p:stCondLst>
                                  <p:childTnLst>
                                    <p:set>
                                      <p:cBhvr>
                                        <p:cTn id="3332" dur="1" fill="hold">
                                          <p:stCondLst>
                                            <p:cond delay="0"/>
                                          </p:stCondLst>
                                        </p:cTn>
                                        <p:tgtEl>
                                          <p:spTgt spid="448">
                                            <p:txEl>
                                              <p:pRg st="1" end="1"/>
                                            </p:txEl>
                                          </p:spTgt>
                                        </p:tgtEl>
                                        <p:attrNameLst>
                                          <p:attrName>style.visibility</p:attrName>
                                        </p:attrNameLst>
                                      </p:cBhvr>
                                      <p:to>
                                        <p:strVal val="visible"/>
                                      </p:to>
                                    </p:set>
                                    <p:animEffect filter="fade" transition="in">
                                      <p:cBhvr additive="repl">
                                        <p:cTn id="3333" dur="1000"/>
                                        <p:tgtEl>
                                          <p:spTgt spid="448">
                                            <p:txEl>
                                              <p:pRg st="1" end="1"/>
                                            </p:txEl>
                                          </p:spTgt>
                                        </p:tgtEl>
                                      </p:cBhvr>
                                    </p:animEffect>
                                  </p:childTnLst>
                                </p:cTn>
                              </p:par>
                            </p:childTnLst>
                          </p:cTn>
                        </p:par>
                      </p:childTnLst>
                    </p:cTn>
                  </p:par>
                  <p:par>
                    <p:cTn id="3334" fill="hold">
                      <p:stCondLst>
                        <p:cond delay="indefinite"/>
                      </p:stCondLst>
                      <p:childTnLst>
                        <p:par>
                          <p:cTn id="3335" fill="hold">
                            <p:stCondLst>
                              <p:cond delay="0"/>
                            </p:stCondLst>
                            <p:childTnLst>
                              <p:par>
                                <p:cTn id="3336" nodeType="clickEffect" fill="hold" presetClass="entr" presetID="10">
                                  <p:stCondLst>
                                    <p:cond delay="0"/>
                                  </p:stCondLst>
                                  <p:childTnLst>
                                    <p:set>
                                      <p:cBhvr>
                                        <p:cTn id="3337" dur="1" fill="hold">
                                          <p:stCondLst>
                                            <p:cond delay="0"/>
                                          </p:stCondLst>
                                        </p:cTn>
                                        <p:tgtEl>
                                          <p:spTgt spid="448">
                                            <p:txEl>
                                              <p:pRg st="2" end="2"/>
                                            </p:txEl>
                                          </p:spTgt>
                                        </p:tgtEl>
                                        <p:attrNameLst>
                                          <p:attrName>style.visibility</p:attrName>
                                        </p:attrNameLst>
                                      </p:cBhvr>
                                      <p:to>
                                        <p:strVal val="visible"/>
                                      </p:to>
                                    </p:set>
                                    <p:animEffect filter="fade" transition="in">
                                      <p:cBhvr additive="repl">
                                        <p:cTn id="3338" dur="1000"/>
                                        <p:tgtEl>
                                          <p:spTgt spid="448">
                                            <p:txEl>
                                              <p:pRg st="2" end="2"/>
                                            </p:txEl>
                                          </p:spTgt>
                                        </p:tgtEl>
                                      </p:cBhvr>
                                    </p:animEffect>
                                  </p:childTnLst>
                                </p:cTn>
                              </p:par>
                            </p:childTnLst>
                          </p:cTn>
                        </p:par>
                      </p:childTnLst>
                    </p:cTn>
                  </p:par>
                  <p:par>
                    <p:cTn id="3339" fill="hold">
                      <p:stCondLst>
                        <p:cond delay="indefinite"/>
                      </p:stCondLst>
                      <p:childTnLst>
                        <p:par>
                          <p:cTn id="3340" fill="hold">
                            <p:stCondLst>
                              <p:cond delay="0"/>
                            </p:stCondLst>
                            <p:childTnLst>
                              <p:par>
                                <p:cTn id="3341" nodeType="clickEffect" fill="hold" presetClass="entr" presetID="10">
                                  <p:stCondLst>
                                    <p:cond delay="0"/>
                                  </p:stCondLst>
                                  <p:childTnLst>
                                    <p:set>
                                      <p:cBhvr>
                                        <p:cTn id="3342" dur="1" fill="hold">
                                          <p:stCondLst>
                                            <p:cond delay="0"/>
                                          </p:stCondLst>
                                        </p:cTn>
                                        <p:tgtEl>
                                          <p:spTgt spid="448">
                                            <p:txEl>
                                              <p:pRg st="3" end="3"/>
                                            </p:txEl>
                                          </p:spTgt>
                                        </p:tgtEl>
                                        <p:attrNameLst>
                                          <p:attrName>style.visibility</p:attrName>
                                        </p:attrNameLst>
                                      </p:cBhvr>
                                      <p:to>
                                        <p:strVal val="visible"/>
                                      </p:to>
                                    </p:set>
                                    <p:animEffect filter="fade" transition="in">
                                      <p:cBhvr additive="repl">
                                        <p:cTn id="3343" dur="1000"/>
                                        <p:tgtEl>
                                          <p:spTgt spid="448">
                                            <p:txEl>
                                              <p:pRg st="3" end="3"/>
                                            </p:txEl>
                                          </p:spTgt>
                                        </p:tgtEl>
                                      </p:cBhvr>
                                    </p:animEffect>
                                  </p:childTnLst>
                                </p:cTn>
                              </p:par>
                            </p:childTnLst>
                          </p:cTn>
                        </p:par>
                      </p:childTnLst>
                    </p:cTn>
                  </p:par>
                  <p:par>
                    <p:cTn id="3344" fill="hold">
                      <p:stCondLst>
                        <p:cond delay="indefinite"/>
                      </p:stCondLst>
                      <p:childTnLst>
                        <p:par>
                          <p:cTn id="3345" fill="hold">
                            <p:stCondLst>
                              <p:cond delay="0"/>
                            </p:stCondLst>
                            <p:childTnLst>
                              <p:par>
                                <p:cTn id="3346" nodeType="clickEffect" fill="hold" presetClass="entr" presetID="10">
                                  <p:stCondLst>
                                    <p:cond delay="0"/>
                                  </p:stCondLst>
                                  <p:childTnLst>
                                    <p:set>
                                      <p:cBhvr>
                                        <p:cTn id="3347" dur="1" fill="hold">
                                          <p:stCondLst>
                                            <p:cond delay="0"/>
                                          </p:stCondLst>
                                        </p:cTn>
                                        <p:tgtEl>
                                          <p:spTgt spid="448">
                                            <p:txEl>
                                              <p:pRg st="4" end="4"/>
                                            </p:txEl>
                                          </p:spTgt>
                                        </p:tgtEl>
                                        <p:attrNameLst>
                                          <p:attrName>style.visibility</p:attrName>
                                        </p:attrNameLst>
                                      </p:cBhvr>
                                      <p:to>
                                        <p:strVal val="visible"/>
                                      </p:to>
                                    </p:set>
                                    <p:animEffect filter="fade" transition="in">
                                      <p:cBhvr additive="repl">
                                        <p:cTn id="3348" dur="1000"/>
                                        <p:tgtEl>
                                          <p:spTgt spid="448">
                                            <p:txEl>
                                              <p:pRg st="4" end="4"/>
                                            </p:txEl>
                                          </p:spTgt>
                                        </p:tgtEl>
                                      </p:cBhvr>
                                    </p:animEffect>
                                  </p:childTnLst>
                                </p:cTn>
                              </p:par>
                            </p:childTnLst>
                          </p:cTn>
                        </p:par>
                      </p:childTnLst>
                    </p:cTn>
                  </p:par>
                  <p:par>
                    <p:cTn id="3349" fill="hold">
                      <p:stCondLst>
                        <p:cond delay="indefinite"/>
                      </p:stCondLst>
                      <p:childTnLst>
                        <p:par>
                          <p:cTn id="3350" fill="hold">
                            <p:stCondLst>
                              <p:cond delay="0"/>
                            </p:stCondLst>
                            <p:childTnLst>
                              <p:par>
                                <p:cTn id="3351" nodeType="clickEffect" fill="hold" presetClass="entr" presetID="10">
                                  <p:stCondLst>
                                    <p:cond delay="0"/>
                                  </p:stCondLst>
                                  <p:childTnLst>
                                    <p:set>
                                      <p:cBhvr>
                                        <p:cTn id="3352" dur="1" fill="hold">
                                          <p:stCondLst>
                                            <p:cond delay="0"/>
                                          </p:stCondLst>
                                        </p:cTn>
                                        <p:tgtEl>
                                          <p:spTgt spid="448">
                                            <p:txEl>
                                              <p:pRg st="5" end="5"/>
                                            </p:txEl>
                                          </p:spTgt>
                                        </p:tgtEl>
                                        <p:attrNameLst>
                                          <p:attrName>style.visibility</p:attrName>
                                        </p:attrNameLst>
                                      </p:cBhvr>
                                      <p:to>
                                        <p:strVal val="visible"/>
                                      </p:to>
                                    </p:set>
                                    <p:animEffect filter="fade" transition="in">
                                      <p:cBhvr additive="repl">
                                        <p:cTn id="3353" dur="1000"/>
                                        <p:tgtEl>
                                          <p:spTgt spid="448">
                                            <p:txEl>
                                              <p:pRg st="5" end="5"/>
                                            </p:txEl>
                                          </p:spTgt>
                                        </p:tgtEl>
                                      </p:cBhvr>
                                    </p:animEffect>
                                  </p:childTnLst>
                                </p:cTn>
                              </p:par>
                            </p:childTnLst>
                          </p:cTn>
                        </p:par>
                      </p:childTnLst>
                    </p:cTn>
                  </p:par>
                  <p:par>
                    <p:cTn id="3354" fill="hold">
                      <p:stCondLst>
                        <p:cond delay="indefinite"/>
                      </p:stCondLst>
                      <p:childTnLst>
                        <p:par>
                          <p:cTn id="3355" fill="hold">
                            <p:stCondLst>
                              <p:cond delay="0"/>
                            </p:stCondLst>
                            <p:childTnLst>
                              <p:par>
                                <p:cTn id="3356" nodeType="clickEffect" fill="hold" presetClass="entr" presetID="10">
                                  <p:stCondLst>
                                    <p:cond delay="0"/>
                                  </p:stCondLst>
                                  <p:childTnLst>
                                    <p:set>
                                      <p:cBhvr>
                                        <p:cTn id="3357" dur="1" fill="hold">
                                          <p:stCondLst>
                                            <p:cond delay="0"/>
                                          </p:stCondLst>
                                        </p:cTn>
                                        <p:tgtEl>
                                          <p:spTgt spid="448">
                                            <p:txEl>
                                              <p:pRg st="6" end="6"/>
                                            </p:txEl>
                                          </p:spTgt>
                                        </p:tgtEl>
                                        <p:attrNameLst>
                                          <p:attrName>style.visibility</p:attrName>
                                        </p:attrNameLst>
                                      </p:cBhvr>
                                      <p:to>
                                        <p:strVal val="visible"/>
                                      </p:to>
                                    </p:set>
                                    <p:animEffect filter="fade" transition="in">
                                      <p:cBhvr additive="repl">
                                        <p:cTn id="3358" dur="1000"/>
                                        <p:tgtEl>
                                          <p:spTgt spid="448">
                                            <p:txEl>
                                              <p:pRg st="6" end="6"/>
                                            </p:txEl>
                                          </p:spTgt>
                                        </p:tgtEl>
                                      </p:cBhvr>
                                    </p:animEffect>
                                  </p:childTnLst>
                                </p:cTn>
                              </p:par>
                            </p:childTnLst>
                          </p:cTn>
                        </p:par>
                      </p:childTnLst>
                    </p:cTn>
                  </p:par>
                  <p:par>
                    <p:cTn id="3359" fill="hold">
                      <p:stCondLst>
                        <p:cond delay="indefinite"/>
                      </p:stCondLst>
                      <p:childTnLst>
                        <p:par>
                          <p:cTn id="3360" fill="hold">
                            <p:stCondLst>
                              <p:cond delay="0"/>
                            </p:stCondLst>
                            <p:childTnLst>
                              <p:par>
                                <p:cTn id="3361" nodeType="clickEffect" fill="hold" presetClass="entr" presetID="10">
                                  <p:stCondLst>
                                    <p:cond delay="0"/>
                                  </p:stCondLst>
                                  <p:childTnLst>
                                    <p:set>
                                      <p:cBhvr>
                                        <p:cTn id="3362" dur="1" fill="hold">
                                          <p:stCondLst>
                                            <p:cond delay="0"/>
                                          </p:stCondLst>
                                        </p:cTn>
                                        <p:tgtEl>
                                          <p:spTgt spid="448">
                                            <p:txEl>
                                              <p:pRg st="7" end="7"/>
                                            </p:txEl>
                                          </p:spTgt>
                                        </p:tgtEl>
                                        <p:attrNameLst>
                                          <p:attrName>style.visibility</p:attrName>
                                        </p:attrNameLst>
                                      </p:cBhvr>
                                      <p:to>
                                        <p:strVal val="visible"/>
                                      </p:to>
                                    </p:set>
                                    <p:animEffect filter="fade" transition="in">
                                      <p:cBhvr additive="repl">
                                        <p:cTn id="3363" dur="1000"/>
                                        <p:tgtEl>
                                          <p:spTgt spid="448">
                                            <p:txEl>
                                              <p:pRg st="7" end="7"/>
                                            </p:txEl>
                                          </p:spTgt>
                                        </p:tgtEl>
                                      </p:cBhvr>
                                    </p:animEffect>
                                  </p:childTnLst>
                                </p:cTn>
                              </p:par>
                            </p:childTnLst>
                          </p:cTn>
                        </p:par>
                      </p:childTnLst>
                    </p:cTn>
                  </p:par>
                  <p:par>
                    <p:cTn id="3364" fill="hold">
                      <p:stCondLst>
                        <p:cond delay="indefinite"/>
                      </p:stCondLst>
                      <p:childTnLst>
                        <p:par>
                          <p:cTn id="3365" fill="hold">
                            <p:stCondLst>
                              <p:cond delay="0"/>
                            </p:stCondLst>
                            <p:childTnLst>
                              <p:par>
                                <p:cTn id="3366" nodeType="clickEffect" fill="hold" presetClass="entr" presetID="10">
                                  <p:stCondLst>
                                    <p:cond delay="0"/>
                                  </p:stCondLst>
                                  <p:childTnLst>
                                    <p:set>
                                      <p:cBhvr>
                                        <p:cTn id="3367" dur="1" fill="hold">
                                          <p:stCondLst>
                                            <p:cond delay="0"/>
                                          </p:stCondLst>
                                        </p:cTn>
                                        <p:tgtEl>
                                          <p:spTgt spid="448">
                                            <p:txEl>
                                              <p:pRg st="8" end="8"/>
                                            </p:txEl>
                                          </p:spTgt>
                                        </p:tgtEl>
                                        <p:attrNameLst>
                                          <p:attrName>style.visibility</p:attrName>
                                        </p:attrNameLst>
                                      </p:cBhvr>
                                      <p:to>
                                        <p:strVal val="visible"/>
                                      </p:to>
                                    </p:set>
                                    <p:animEffect filter="fade" transition="in">
                                      <p:cBhvr additive="repl">
                                        <p:cTn id="3368" dur="1000"/>
                                        <p:tgtEl>
                                          <p:spTgt spid="448">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title"/>
          </p:nvPr>
        </p:nvSpPr>
        <p:spPr>
          <a:xfrm>
            <a:off x="457200" y="704160"/>
            <a:ext cx="8534160" cy="1142640"/>
          </a:xfrm>
          <a:prstGeom prst="rect">
            <a:avLst/>
          </a:prstGeom>
          <a:noFill/>
          <a:ln w="0">
            <a:noFill/>
          </a:ln>
        </p:spPr>
        <p:txBody>
          <a:bodyPr lIns="0" rIns="0" tIns="45720" bIns="0" anchor="b">
            <a:noAutofit/>
          </a:bodyPr>
          <a:p>
            <a:pPr indent="0">
              <a:lnSpc>
                <a:spcPct val="100000"/>
              </a:lnSpc>
              <a:buNone/>
              <a:tabLst>
                <a:tab algn="l" pos="0"/>
              </a:tabLst>
            </a:pPr>
            <a:r>
              <a:rPr b="0" lang="en-US" sz="3600" strike="noStrike" u="none">
                <a:solidFill>
                  <a:schemeClr val="dk2"/>
                </a:solidFill>
                <a:effectLst/>
                <a:uFillTx/>
                <a:latin typeface="Calibri"/>
                <a:ea typeface="Calibri"/>
              </a:rPr>
              <a:t>Topics to cover </a:t>
            </a:r>
            <a:br>
              <a:rPr sz="3600"/>
            </a:br>
            <a:r>
              <a:rPr b="0" lang="en-US" sz="3600" strike="noStrike" u="none">
                <a:solidFill>
                  <a:schemeClr val="dk2"/>
                </a:solidFill>
                <a:effectLst/>
                <a:uFillTx/>
                <a:latin typeface="Calibri"/>
                <a:ea typeface="Calibri"/>
              </a:rPr>
              <a:t>Part III : </a:t>
            </a:r>
            <a:r>
              <a:rPr b="0" lang="en-US" sz="3200" strike="noStrike" u="none">
                <a:solidFill>
                  <a:schemeClr val="dk2"/>
                </a:solidFill>
                <a:effectLst/>
                <a:uFillTx/>
                <a:latin typeface="Calibri"/>
                <a:ea typeface="Calibri"/>
              </a:rPr>
              <a:t>Virtualization and Cloud Computing</a:t>
            </a:r>
            <a:endParaRPr b="0" lang="en-IN" sz="3200" strike="noStrike" u="none">
              <a:solidFill>
                <a:srgbClr val="000000"/>
              </a:solidFill>
              <a:effectLst/>
              <a:uFillTx/>
              <a:latin typeface="Arial"/>
            </a:endParaRPr>
          </a:p>
        </p:txBody>
      </p:sp>
      <p:sp>
        <p:nvSpPr>
          <p:cNvPr id="450"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Anatomy of Cloud Infrastructure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infrastructures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CPU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Network and Storage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380880" y="22860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3.2. Virtual Infrastructures</a:t>
            </a:r>
            <a:endParaRPr b="0" lang="en-IN" sz="5000" strike="noStrike" u="none">
              <a:solidFill>
                <a:srgbClr val="000000"/>
              </a:solidFill>
              <a:effectLst/>
              <a:uFillTx/>
              <a:latin typeface="Arial"/>
            </a:endParaRPr>
          </a:p>
        </p:txBody>
      </p:sp>
      <p:sp>
        <p:nvSpPr>
          <p:cNvPr id="452" name="PlaceHolder 2"/>
          <p:cNvSpPr>
            <a:spLocks noGrp="1"/>
          </p:cNvSpPr>
          <p:nvPr>
            <p:ph/>
          </p:nvPr>
        </p:nvSpPr>
        <p:spPr>
          <a:xfrm>
            <a:off x="457200" y="1447920"/>
            <a:ext cx="8534160" cy="50288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In the present scenario, the Internet provides services such as research, mining, e-mail and maps.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In the near future, it will converge communication and computation as a single service.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Hence the Internet cannot be considered as a huge shared and unreliable communication enabling data exchanges between users.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Instead, it will become a pool of interconnected resources that can be shared.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Grid’5000, an experimental facility, gathers clusters and gives access to nearly 5,000 CPUs distributed over remote sites and inter-connected by super fast networks.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abstracts services and physical resources.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It simplifies the job of managing the resources and offers a great flexibility in resource usage.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3.Types of Virtualization</a:t>
            </a:r>
            <a:endParaRPr b="0" lang="en-IN" sz="5000" strike="noStrike" u="none">
              <a:solidFill>
                <a:srgbClr val="000000"/>
              </a:solidFill>
              <a:effectLst/>
              <a:uFillTx/>
              <a:latin typeface="Arial"/>
            </a:endParaRPr>
          </a:p>
        </p:txBody>
      </p:sp>
      <p:sp>
        <p:nvSpPr>
          <p:cNvPr id="169"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514440" indent="-514440">
              <a:lnSpc>
                <a:spcPct val="100000"/>
              </a:lnSpc>
              <a:buClr>
                <a:srgbClr val="0bd0d9"/>
              </a:buClr>
              <a:buFont typeface="Calibri"/>
              <a:buAutoNum type="arabicPeriod"/>
            </a:pPr>
            <a:r>
              <a:rPr b="0" lang="en-US" sz="2600" strike="noStrike" u="none">
                <a:solidFill>
                  <a:schemeClr val="dk1"/>
                </a:solidFill>
                <a:effectLst/>
                <a:uFillTx/>
                <a:latin typeface="Constantia"/>
                <a:ea typeface="Constantia"/>
              </a:rPr>
              <a:t>Examples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Virtual Machines Programming Languages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Server Virtualization</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OS Virtualization</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Storage Virtualization</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Network Virtualization</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2" dur="indefinite" restart="never" nodeType="tmRoot">
          <p:childTnLst>
            <p:seq>
              <p:cTn id="273" dur="indefinite" nodeType="mainSeq">
                <p:childTnLst>
                  <p:par>
                    <p:cTn id="274" fill="hold">
                      <p:stCondLst>
                        <p:cond delay="indefinite"/>
                      </p:stCondLst>
                      <p:childTnLst>
                        <p:par>
                          <p:cTn id="275" fill="hold">
                            <p:stCondLst>
                              <p:cond delay="0"/>
                            </p:stCondLst>
                            <p:childTnLst>
                              <p:par>
                                <p:cTn id="276" nodeType="clickEffect" fill="hold" presetClass="entr" presetID="10">
                                  <p:stCondLst>
                                    <p:cond delay="0"/>
                                  </p:stCondLst>
                                  <p:childTnLst>
                                    <p:set>
                                      <p:cBhvr>
                                        <p:cTn id="277" dur="1" fill="hold">
                                          <p:stCondLst>
                                            <p:cond delay="0"/>
                                          </p:stCondLst>
                                        </p:cTn>
                                        <p:tgtEl>
                                          <p:spTgt spid="169">
                                            <p:txEl>
                                              <p:pRg st="0" end="0"/>
                                            </p:txEl>
                                          </p:spTgt>
                                        </p:tgtEl>
                                        <p:attrNameLst>
                                          <p:attrName>style.visibility</p:attrName>
                                        </p:attrNameLst>
                                      </p:cBhvr>
                                      <p:to>
                                        <p:strVal val="visible"/>
                                      </p:to>
                                    </p:set>
                                    <p:animEffect filter="fade" transition="in">
                                      <p:cBhvr additive="repl">
                                        <p:cTn id="278" dur="1000"/>
                                        <p:tgtEl>
                                          <p:spTgt spid="169">
                                            <p:txEl>
                                              <p:pRg st="0" end="0"/>
                                            </p:txEl>
                                          </p:spTgt>
                                        </p:tgtEl>
                                      </p:cBhvr>
                                    </p:animEffect>
                                  </p:childTnLst>
                                </p:cTn>
                              </p:par>
                            </p:childTnLst>
                          </p:cTn>
                        </p:par>
                      </p:childTnLst>
                    </p:cTn>
                  </p:par>
                  <p:par>
                    <p:cTn id="279" fill="hold">
                      <p:stCondLst>
                        <p:cond delay="indefinite"/>
                      </p:stCondLst>
                      <p:childTnLst>
                        <p:par>
                          <p:cTn id="280" fill="hold">
                            <p:stCondLst>
                              <p:cond delay="0"/>
                            </p:stCondLst>
                            <p:childTnLst>
                              <p:par>
                                <p:cTn id="281" nodeType="clickEffect" fill="hold" presetClass="entr" presetID="10">
                                  <p:stCondLst>
                                    <p:cond delay="0"/>
                                  </p:stCondLst>
                                  <p:childTnLst>
                                    <p:set>
                                      <p:cBhvr>
                                        <p:cTn id="282" dur="1" fill="hold">
                                          <p:stCondLst>
                                            <p:cond delay="0"/>
                                          </p:stCondLst>
                                        </p:cTn>
                                        <p:tgtEl>
                                          <p:spTgt spid="169">
                                            <p:txEl>
                                              <p:pRg st="1" end="1"/>
                                            </p:txEl>
                                          </p:spTgt>
                                        </p:tgtEl>
                                        <p:attrNameLst>
                                          <p:attrName>style.visibility</p:attrName>
                                        </p:attrNameLst>
                                      </p:cBhvr>
                                      <p:to>
                                        <p:strVal val="visible"/>
                                      </p:to>
                                    </p:set>
                                    <p:animEffect filter="fade" transition="in">
                                      <p:cBhvr additive="repl">
                                        <p:cTn id="283" dur="1000"/>
                                        <p:tgtEl>
                                          <p:spTgt spid="169">
                                            <p:txEl>
                                              <p:pRg st="1" end="1"/>
                                            </p:txEl>
                                          </p:spTgt>
                                        </p:tgtEl>
                                      </p:cBhvr>
                                    </p:animEffect>
                                  </p:childTnLst>
                                </p:cTn>
                              </p:par>
                            </p:childTnLst>
                          </p:cTn>
                        </p:par>
                      </p:childTnLst>
                    </p:cTn>
                  </p:par>
                  <p:par>
                    <p:cTn id="284" fill="hold">
                      <p:stCondLst>
                        <p:cond delay="indefinite"/>
                      </p:stCondLst>
                      <p:childTnLst>
                        <p:par>
                          <p:cTn id="285" fill="hold">
                            <p:stCondLst>
                              <p:cond delay="0"/>
                            </p:stCondLst>
                            <p:childTnLst>
                              <p:par>
                                <p:cTn id="286" nodeType="clickEffect" fill="hold" presetClass="entr" presetID="10">
                                  <p:stCondLst>
                                    <p:cond delay="0"/>
                                  </p:stCondLst>
                                  <p:childTnLst>
                                    <p:set>
                                      <p:cBhvr>
                                        <p:cTn id="287" dur="1" fill="hold">
                                          <p:stCondLst>
                                            <p:cond delay="0"/>
                                          </p:stCondLst>
                                        </p:cTn>
                                        <p:tgtEl>
                                          <p:spTgt spid="169">
                                            <p:txEl>
                                              <p:pRg st="2" end="2"/>
                                            </p:txEl>
                                          </p:spTgt>
                                        </p:tgtEl>
                                        <p:attrNameLst>
                                          <p:attrName>style.visibility</p:attrName>
                                        </p:attrNameLst>
                                      </p:cBhvr>
                                      <p:to>
                                        <p:strVal val="visible"/>
                                      </p:to>
                                    </p:set>
                                    <p:animEffect filter="fade" transition="in">
                                      <p:cBhvr additive="repl">
                                        <p:cTn id="288" dur="1000"/>
                                        <p:tgtEl>
                                          <p:spTgt spid="169">
                                            <p:txEl>
                                              <p:pRg st="2" end="2"/>
                                            </p:txEl>
                                          </p:spTgt>
                                        </p:tgtEl>
                                      </p:cBhvr>
                                    </p:animEffect>
                                  </p:childTnLst>
                                </p:cTn>
                              </p:par>
                            </p:childTnLst>
                          </p:cTn>
                        </p:par>
                      </p:childTnLst>
                    </p:cTn>
                  </p:par>
                  <p:par>
                    <p:cTn id="289" fill="hold">
                      <p:stCondLst>
                        <p:cond delay="indefinite"/>
                      </p:stCondLst>
                      <p:childTnLst>
                        <p:par>
                          <p:cTn id="290" fill="hold">
                            <p:stCondLst>
                              <p:cond delay="0"/>
                            </p:stCondLst>
                            <p:childTnLst>
                              <p:par>
                                <p:cTn id="291" nodeType="clickEffect" fill="hold" presetClass="entr" presetID="10">
                                  <p:stCondLst>
                                    <p:cond delay="0"/>
                                  </p:stCondLst>
                                  <p:childTnLst>
                                    <p:set>
                                      <p:cBhvr>
                                        <p:cTn id="292" dur="1" fill="hold">
                                          <p:stCondLst>
                                            <p:cond delay="0"/>
                                          </p:stCondLst>
                                        </p:cTn>
                                        <p:tgtEl>
                                          <p:spTgt spid="169">
                                            <p:txEl>
                                              <p:pRg st="3" end="3"/>
                                            </p:txEl>
                                          </p:spTgt>
                                        </p:tgtEl>
                                        <p:attrNameLst>
                                          <p:attrName>style.visibility</p:attrName>
                                        </p:attrNameLst>
                                      </p:cBhvr>
                                      <p:to>
                                        <p:strVal val="visible"/>
                                      </p:to>
                                    </p:set>
                                    <p:animEffect filter="fade" transition="in">
                                      <p:cBhvr additive="repl">
                                        <p:cTn id="293" dur="1000"/>
                                        <p:tgtEl>
                                          <p:spTgt spid="169">
                                            <p:txEl>
                                              <p:pRg st="3" end="3"/>
                                            </p:txEl>
                                          </p:spTgt>
                                        </p:tgtEl>
                                      </p:cBhvr>
                                    </p:animEffect>
                                  </p:childTnLst>
                                </p:cTn>
                              </p:par>
                            </p:childTnLst>
                          </p:cTn>
                        </p:par>
                      </p:childTnLst>
                    </p:cTn>
                  </p:par>
                  <p:par>
                    <p:cTn id="294" fill="hold">
                      <p:stCondLst>
                        <p:cond delay="indefinite"/>
                      </p:stCondLst>
                      <p:childTnLst>
                        <p:par>
                          <p:cTn id="295" fill="hold">
                            <p:stCondLst>
                              <p:cond delay="0"/>
                            </p:stCondLst>
                            <p:childTnLst>
                              <p:par>
                                <p:cTn id="296" nodeType="clickEffect" fill="hold" presetClass="entr" presetID="10">
                                  <p:stCondLst>
                                    <p:cond delay="0"/>
                                  </p:stCondLst>
                                  <p:childTnLst>
                                    <p:set>
                                      <p:cBhvr>
                                        <p:cTn id="297" dur="1" fill="hold">
                                          <p:stCondLst>
                                            <p:cond delay="0"/>
                                          </p:stCondLst>
                                        </p:cTn>
                                        <p:tgtEl>
                                          <p:spTgt spid="169">
                                            <p:txEl>
                                              <p:pRg st="4" end="4"/>
                                            </p:txEl>
                                          </p:spTgt>
                                        </p:tgtEl>
                                        <p:attrNameLst>
                                          <p:attrName>style.visibility</p:attrName>
                                        </p:attrNameLst>
                                      </p:cBhvr>
                                      <p:to>
                                        <p:strVal val="visible"/>
                                      </p:to>
                                    </p:set>
                                    <p:animEffect filter="fade" transition="in">
                                      <p:cBhvr additive="repl">
                                        <p:cTn id="298" dur="1000"/>
                                        <p:tgtEl>
                                          <p:spTgt spid="169">
                                            <p:txEl>
                                              <p:pRg st="4" end="4"/>
                                            </p:txEl>
                                          </p:spTgt>
                                        </p:tgtEl>
                                      </p:cBhvr>
                                    </p:animEffect>
                                  </p:childTnLst>
                                </p:cTn>
                              </p:par>
                            </p:childTnLst>
                          </p:cTn>
                        </p:par>
                      </p:childTnLst>
                    </p:cTn>
                  </p:par>
                  <p:par>
                    <p:cTn id="299" fill="hold">
                      <p:stCondLst>
                        <p:cond delay="indefinite"/>
                      </p:stCondLst>
                      <p:childTnLst>
                        <p:par>
                          <p:cTn id="300" fill="hold">
                            <p:stCondLst>
                              <p:cond delay="0"/>
                            </p:stCondLst>
                            <p:childTnLst>
                              <p:par>
                                <p:cTn id="301" nodeType="clickEffect" fill="hold" presetClass="entr" presetID="10">
                                  <p:stCondLst>
                                    <p:cond delay="0"/>
                                  </p:stCondLst>
                                  <p:childTnLst>
                                    <p:set>
                                      <p:cBhvr>
                                        <p:cTn id="302" dur="1" fill="hold">
                                          <p:stCondLst>
                                            <p:cond delay="0"/>
                                          </p:stCondLst>
                                        </p:cTn>
                                        <p:tgtEl>
                                          <p:spTgt spid="169">
                                            <p:txEl>
                                              <p:pRg st="5" end="5"/>
                                            </p:txEl>
                                          </p:spTgt>
                                        </p:tgtEl>
                                        <p:attrNameLst>
                                          <p:attrName>style.visibility</p:attrName>
                                        </p:attrNameLst>
                                      </p:cBhvr>
                                      <p:to>
                                        <p:strVal val="visible"/>
                                      </p:to>
                                    </p:set>
                                    <p:animEffect filter="fade" transition="in">
                                      <p:cBhvr additive="repl">
                                        <p:cTn id="303" dur="1000"/>
                                        <p:tgtEl>
                                          <p:spTgt spid="169">
                                            <p:txEl>
                                              <p:pRg st="5" end="5"/>
                                            </p:txEl>
                                          </p:spTgt>
                                        </p:tgtEl>
                                      </p:cBhvr>
                                    </p:animEffect>
                                  </p:childTnLst>
                                </p:cTn>
                              </p:par>
                            </p:childTnLst>
                          </p:cTn>
                        </p:par>
                      </p:childTnLst>
                    </p:cTn>
                  </p:par>
                  <p:par>
                    <p:cTn id="304" fill="hold">
                      <p:stCondLst>
                        <p:cond delay="indefinite"/>
                      </p:stCondLst>
                      <p:childTnLst>
                        <p:par>
                          <p:cTn id="305" fill="hold">
                            <p:stCondLst>
                              <p:cond delay="0"/>
                            </p:stCondLst>
                            <p:childTnLst>
                              <p:par>
                                <p:cTn id="306" nodeType="clickEffect" fill="hold" presetClass="entr" presetID="10">
                                  <p:stCondLst>
                                    <p:cond delay="0"/>
                                  </p:stCondLst>
                                  <p:childTnLst>
                                    <p:set>
                                      <p:cBhvr>
                                        <p:cTn id="307" dur="1" fill="hold">
                                          <p:stCondLst>
                                            <p:cond delay="0"/>
                                          </p:stCondLst>
                                        </p:cTn>
                                        <p:tgtEl>
                                          <p:spTgt spid="169">
                                            <p:txEl>
                                              <p:pRg st="6" end="6"/>
                                            </p:txEl>
                                          </p:spTgt>
                                        </p:tgtEl>
                                        <p:attrNameLst>
                                          <p:attrName>style.visibility</p:attrName>
                                        </p:attrNameLst>
                                      </p:cBhvr>
                                      <p:to>
                                        <p:strVal val="visible"/>
                                      </p:to>
                                    </p:set>
                                    <p:animEffect filter="fade" transition="in">
                                      <p:cBhvr additive="repl">
                                        <p:cTn id="308" dur="1000"/>
                                        <p:tgtEl>
                                          <p:spTgt spid="169">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The Virtual Machine</a:t>
            </a:r>
            <a:endParaRPr b="0" lang="en-IN" sz="5000" strike="noStrike" u="none">
              <a:solidFill>
                <a:srgbClr val="000000"/>
              </a:solidFill>
              <a:effectLst/>
              <a:uFillTx/>
              <a:latin typeface="Arial"/>
            </a:endParaRPr>
          </a:p>
        </p:txBody>
      </p:sp>
      <p:sp>
        <p:nvSpPr>
          <p:cNvPr id="454"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Provides an environment where non-trusted applications can be run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Adopts isolation techniques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Allows dynamic deployment of application (portability)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Applied optimization in 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Manages as a single service </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457200" y="704160"/>
            <a:ext cx="8534160" cy="1142640"/>
          </a:xfrm>
          <a:prstGeom prst="rect">
            <a:avLst/>
          </a:prstGeom>
          <a:noFill/>
          <a:ln w="0">
            <a:noFill/>
          </a:ln>
        </p:spPr>
        <p:txBody>
          <a:bodyPr lIns="0" rIns="0" tIns="45720" bIns="0" anchor="b">
            <a:noAutofit/>
          </a:bodyPr>
          <a:p>
            <a:pPr indent="0">
              <a:lnSpc>
                <a:spcPct val="100000"/>
              </a:lnSpc>
              <a:buNone/>
              <a:tabLst>
                <a:tab algn="l" pos="0"/>
              </a:tabLst>
            </a:pPr>
            <a:r>
              <a:rPr b="0" lang="en-US" sz="3600" strike="noStrike" u="none">
                <a:solidFill>
                  <a:schemeClr val="dk2"/>
                </a:solidFill>
                <a:effectLst/>
                <a:uFillTx/>
                <a:latin typeface="Calibri"/>
                <a:ea typeface="Calibri"/>
              </a:rPr>
              <a:t>Topics to cover </a:t>
            </a:r>
            <a:br>
              <a:rPr sz="3600"/>
            </a:br>
            <a:r>
              <a:rPr b="0" lang="en-US" sz="3600" strike="noStrike" u="none">
                <a:solidFill>
                  <a:schemeClr val="dk2"/>
                </a:solidFill>
                <a:effectLst/>
                <a:uFillTx/>
                <a:latin typeface="Calibri"/>
                <a:ea typeface="Calibri"/>
              </a:rPr>
              <a:t>Part III : </a:t>
            </a:r>
            <a:r>
              <a:rPr b="0" lang="en-US" sz="3200" strike="noStrike" u="none">
                <a:solidFill>
                  <a:schemeClr val="dk2"/>
                </a:solidFill>
                <a:effectLst/>
                <a:uFillTx/>
                <a:latin typeface="Calibri"/>
                <a:ea typeface="Calibri"/>
              </a:rPr>
              <a:t>Virtualization and Cloud Computing</a:t>
            </a:r>
            <a:endParaRPr b="0" lang="en-IN" sz="3200" strike="noStrike" u="none">
              <a:solidFill>
                <a:srgbClr val="000000"/>
              </a:solidFill>
              <a:effectLst/>
              <a:uFillTx/>
              <a:latin typeface="Arial"/>
            </a:endParaRPr>
          </a:p>
        </p:txBody>
      </p:sp>
      <p:sp>
        <p:nvSpPr>
          <p:cNvPr id="456"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Anatomy of Cloud Infrastructure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infrastructures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CPU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Network and Storage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3.3. CPU VIRTUALIZATION</a:t>
            </a:r>
            <a:endParaRPr b="0" lang="en-IN" sz="5000" strike="noStrike" u="none">
              <a:solidFill>
                <a:srgbClr val="000000"/>
              </a:solidFill>
              <a:effectLst/>
              <a:uFillTx/>
              <a:latin typeface="Arial"/>
            </a:endParaRPr>
          </a:p>
        </p:txBody>
      </p:sp>
      <p:sp>
        <p:nvSpPr>
          <p:cNvPr id="458"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Virtualizing a CPU is an easy job.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For virtualizing a CPU, the following points are to adhered: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Privileged instructions runs only in privileged mode.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Control sensitive instructions that tend to change memory mappings, communicating with other devices.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Behavior-sensitive instructions that tend to change resource configuration.</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460"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By adopting CPU virtualization, two separate CPUs resemble a single CPU, i.e., two systems running in a single system.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By adopting this concept, user can run two OS in a single system.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most important part of the computer is the central processing unit(CPU).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main objective of CPU virtualization is to make a CPU function similar to that of two separate CPUs.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CPU virtualization allows the users to run different operating systems simultaneously.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For example, Apple Mac can be virtualized to run Windows as well.</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46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CPU virtualization is not multitasking or multi-threading.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Multitasking is concept of running multiple applications at a time.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Multi-threading is where more than one CPUs can run applications in a way that carries out two actions at the same time.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704160"/>
            <a:ext cx="8534160" cy="1142640"/>
          </a:xfrm>
          <a:prstGeom prst="rect">
            <a:avLst/>
          </a:prstGeom>
          <a:noFill/>
          <a:ln w="0">
            <a:noFill/>
          </a:ln>
        </p:spPr>
        <p:txBody>
          <a:bodyPr lIns="0" rIns="0" tIns="45720" bIns="0" anchor="b">
            <a:noAutofit/>
          </a:bodyPr>
          <a:p>
            <a:pPr indent="0">
              <a:lnSpc>
                <a:spcPct val="100000"/>
              </a:lnSpc>
              <a:buNone/>
              <a:tabLst>
                <a:tab algn="l" pos="0"/>
              </a:tabLst>
            </a:pPr>
            <a:r>
              <a:rPr b="0" lang="en-US" sz="3600" strike="noStrike" u="none">
                <a:solidFill>
                  <a:schemeClr val="dk2"/>
                </a:solidFill>
                <a:effectLst/>
                <a:uFillTx/>
                <a:latin typeface="Calibri"/>
                <a:ea typeface="Calibri"/>
              </a:rPr>
              <a:t>Topics to cover </a:t>
            </a:r>
            <a:br>
              <a:rPr sz="3600"/>
            </a:br>
            <a:r>
              <a:rPr b="0" lang="en-US" sz="3600" strike="noStrike" u="none">
                <a:solidFill>
                  <a:schemeClr val="dk2"/>
                </a:solidFill>
                <a:effectLst/>
                <a:uFillTx/>
                <a:latin typeface="Calibri"/>
                <a:ea typeface="Calibri"/>
              </a:rPr>
              <a:t>Part III : </a:t>
            </a:r>
            <a:r>
              <a:rPr b="0" lang="en-US" sz="3200" strike="noStrike" u="none">
                <a:solidFill>
                  <a:schemeClr val="dk2"/>
                </a:solidFill>
                <a:effectLst/>
                <a:uFillTx/>
                <a:latin typeface="Calibri"/>
                <a:ea typeface="Calibri"/>
              </a:rPr>
              <a:t>Virtualization and Cloud Computing</a:t>
            </a:r>
            <a:endParaRPr b="0" lang="en-IN" sz="3200" strike="noStrike" u="none">
              <a:solidFill>
                <a:srgbClr val="000000"/>
              </a:solidFill>
              <a:effectLst/>
              <a:uFillTx/>
              <a:latin typeface="Arial"/>
            </a:endParaRPr>
          </a:p>
        </p:txBody>
      </p:sp>
      <p:sp>
        <p:nvSpPr>
          <p:cNvPr id="464"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Anatomy of Cloud Infrastructure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infrastructures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CPU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Network and Storage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title"/>
          </p:nvPr>
        </p:nvSpPr>
        <p:spPr>
          <a:xfrm>
            <a:off x="533520" y="1371600"/>
            <a:ext cx="8457840" cy="3962160"/>
          </a:xfrm>
          <a:prstGeom prst="rect">
            <a:avLst/>
          </a:prstGeom>
          <a:noFill/>
          <a:ln w="0">
            <a:noFill/>
          </a:ln>
        </p:spPr>
        <p:txBody>
          <a:bodyPr lIns="0" rIns="18360" tIns="0" bIns="0" anchor="b">
            <a:normAutofit/>
          </a:bodyPr>
          <a:p>
            <a:pPr indent="0">
              <a:lnSpc>
                <a:spcPct val="100000"/>
              </a:lnSpc>
              <a:buNone/>
              <a:tabLst>
                <a:tab algn="l" pos="0"/>
              </a:tabLst>
            </a:pPr>
            <a:r>
              <a:rPr b="1" lang="en-US" sz="5600" strike="noStrike" u="none">
                <a:solidFill>
                  <a:schemeClr val="lt2"/>
                </a:solidFill>
                <a:effectLst/>
                <a:uFillTx/>
                <a:latin typeface="Calibri"/>
                <a:ea typeface="Calibri"/>
              </a:rPr>
              <a:t>Course Outcome CO3: </a:t>
            </a:r>
            <a:br>
              <a:rPr sz="5600"/>
            </a:br>
            <a:r>
              <a:rPr b="1" lang="en-US" sz="4400" strike="noStrike" u="none">
                <a:solidFill>
                  <a:schemeClr val="lt2"/>
                </a:solidFill>
                <a:effectLst/>
                <a:uFillTx/>
                <a:latin typeface="Calibri"/>
                <a:ea typeface="Calibri"/>
              </a:rPr>
              <a:t>Analyze virtualization technology and install virtualization software</a:t>
            </a:r>
            <a:endParaRPr b="0" lang="en-IN" sz="4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380880" y="0"/>
            <a:ext cx="876276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Types of Virtualization</a:t>
            </a:r>
            <a:endParaRPr b="0" lang="en-IN" sz="5000" strike="noStrike" u="none">
              <a:solidFill>
                <a:srgbClr val="000000"/>
              </a:solidFill>
              <a:effectLst/>
              <a:uFillTx/>
              <a:latin typeface="Arial"/>
            </a:endParaRPr>
          </a:p>
        </p:txBody>
      </p:sp>
      <p:sp>
        <p:nvSpPr>
          <p:cNvPr id="171" name="PlaceHolder 2"/>
          <p:cNvSpPr>
            <a:spLocks noGrp="1"/>
          </p:cNvSpPr>
          <p:nvPr>
            <p:ph/>
          </p:nvPr>
        </p:nvSpPr>
        <p:spPr>
          <a:xfrm>
            <a:off x="380880" y="1219320"/>
            <a:ext cx="8762760" cy="510516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very powerful tool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drives significant benefits for cost, agility and the environment</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Types / Forms:</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server virtualization</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client/ desktop/application virtualization</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storage virtualization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service/application infrastructure virtualization</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Diagram : various types of virtualization</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 broad mixture of virtualization technology :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conceptualized, developed and enhanced </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An end-to-end virtualization strategy impacts all features of the IT infrastructure.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This gives the consumer flexibility, greater efficiencies and cost-effectiveness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09" dur="indefinite" restart="never" nodeType="tmRoot">
          <p:childTnLst>
            <p:seq>
              <p:cTn id="310" dur="indefinite" nodeType="mainSeq">
                <p:childTnLst>
                  <p:par>
                    <p:cTn id="311" fill="hold">
                      <p:stCondLst>
                        <p:cond delay="indefinite"/>
                      </p:stCondLst>
                      <p:childTnLst>
                        <p:par>
                          <p:cTn id="312" fill="hold">
                            <p:stCondLst>
                              <p:cond delay="0"/>
                            </p:stCondLst>
                            <p:childTnLst>
                              <p:par>
                                <p:cTn id="313" nodeType="clickEffect" fill="hold" presetClass="entr" presetID="10">
                                  <p:stCondLst>
                                    <p:cond delay="0"/>
                                  </p:stCondLst>
                                  <p:childTnLst>
                                    <p:set>
                                      <p:cBhvr>
                                        <p:cTn id="314" dur="1" fill="hold">
                                          <p:stCondLst>
                                            <p:cond delay="0"/>
                                          </p:stCondLst>
                                        </p:cTn>
                                        <p:tgtEl>
                                          <p:spTgt spid="171">
                                            <p:txEl>
                                              <p:pRg st="0" end="0"/>
                                            </p:txEl>
                                          </p:spTgt>
                                        </p:tgtEl>
                                        <p:attrNameLst>
                                          <p:attrName>style.visibility</p:attrName>
                                        </p:attrNameLst>
                                      </p:cBhvr>
                                      <p:to>
                                        <p:strVal val="visible"/>
                                      </p:to>
                                    </p:set>
                                    <p:animEffect filter="fade" transition="in">
                                      <p:cBhvr additive="repl">
                                        <p:cTn id="315" dur="1000"/>
                                        <p:tgtEl>
                                          <p:spTgt spid="171">
                                            <p:txEl>
                                              <p:pRg st="0" end="0"/>
                                            </p:txEl>
                                          </p:spTgt>
                                        </p:tgtEl>
                                      </p:cBhvr>
                                    </p:animEffect>
                                  </p:childTnLst>
                                </p:cTn>
                              </p:par>
                            </p:childTnLst>
                          </p:cTn>
                        </p:par>
                      </p:childTnLst>
                    </p:cTn>
                  </p:par>
                  <p:par>
                    <p:cTn id="316" fill="hold">
                      <p:stCondLst>
                        <p:cond delay="indefinite"/>
                      </p:stCondLst>
                      <p:childTnLst>
                        <p:par>
                          <p:cTn id="317" fill="hold">
                            <p:stCondLst>
                              <p:cond delay="0"/>
                            </p:stCondLst>
                            <p:childTnLst>
                              <p:par>
                                <p:cTn id="318" nodeType="clickEffect" fill="hold" presetClass="entr" presetID="10">
                                  <p:stCondLst>
                                    <p:cond delay="0"/>
                                  </p:stCondLst>
                                  <p:childTnLst>
                                    <p:set>
                                      <p:cBhvr>
                                        <p:cTn id="319" dur="1" fill="hold">
                                          <p:stCondLst>
                                            <p:cond delay="0"/>
                                          </p:stCondLst>
                                        </p:cTn>
                                        <p:tgtEl>
                                          <p:spTgt spid="171">
                                            <p:txEl>
                                              <p:pRg st="1" end="1"/>
                                            </p:txEl>
                                          </p:spTgt>
                                        </p:tgtEl>
                                        <p:attrNameLst>
                                          <p:attrName>style.visibility</p:attrName>
                                        </p:attrNameLst>
                                      </p:cBhvr>
                                      <p:to>
                                        <p:strVal val="visible"/>
                                      </p:to>
                                    </p:set>
                                    <p:animEffect filter="fade" transition="in">
                                      <p:cBhvr additive="repl">
                                        <p:cTn id="320" dur="1000"/>
                                        <p:tgtEl>
                                          <p:spTgt spid="171">
                                            <p:txEl>
                                              <p:pRg st="1" end="1"/>
                                            </p:txEl>
                                          </p:spTgt>
                                        </p:tgtEl>
                                      </p:cBhvr>
                                    </p:animEffect>
                                  </p:childTnLst>
                                </p:cTn>
                              </p:par>
                            </p:childTnLst>
                          </p:cTn>
                        </p:par>
                      </p:childTnLst>
                    </p:cTn>
                  </p:par>
                  <p:par>
                    <p:cTn id="321" fill="hold">
                      <p:stCondLst>
                        <p:cond delay="indefinite"/>
                      </p:stCondLst>
                      <p:childTnLst>
                        <p:par>
                          <p:cTn id="322" fill="hold">
                            <p:stCondLst>
                              <p:cond delay="0"/>
                            </p:stCondLst>
                            <p:childTnLst>
                              <p:par>
                                <p:cTn id="323" nodeType="clickEffect" fill="hold" presetClass="entr" presetID="10">
                                  <p:stCondLst>
                                    <p:cond delay="0"/>
                                  </p:stCondLst>
                                  <p:childTnLst>
                                    <p:set>
                                      <p:cBhvr>
                                        <p:cTn id="324" dur="1" fill="hold">
                                          <p:stCondLst>
                                            <p:cond delay="0"/>
                                          </p:stCondLst>
                                        </p:cTn>
                                        <p:tgtEl>
                                          <p:spTgt spid="171">
                                            <p:txEl>
                                              <p:pRg st="2" end="2"/>
                                            </p:txEl>
                                          </p:spTgt>
                                        </p:tgtEl>
                                        <p:attrNameLst>
                                          <p:attrName>style.visibility</p:attrName>
                                        </p:attrNameLst>
                                      </p:cBhvr>
                                      <p:to>
                                        <p:strVal val="visible"/>
                                      </p:to>
                                    </p:set>
                                    <p:animEffect filter="fade" transition="in">
                                      <p:cBhvr additive="repl">
                                        <p:cTn id="325" dur="1000"/>
                                        <p:tgtEl>
                                          <p:spTgt spid="171">
                                            <p:txEl>
                                              <p:pRg st="2" end="2"/>
                                            </p:txEl>
                                          </p:spTgt>
                                        </p:tgtEl>
                                      </p:cBhvr>
                                    </p:animEffect>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10">
                                  <p:stCondLst>
                                    <p:cond delay="0"/>
                                  </p:stCondLst>
                                  <p:childTnLst>
                                    <p:set>
                                      <p:cBhvr>
                                        <p:cTn id="329" dur="1" fill="hold">
                                          <p:stCondLst>
                                            <p:cond delay="0"/>
                                          </p:stCondLst>
                                        </p:cTn>
                                        <p:tgtEl>
                                          <p:spTgt spid="171">
                                            <p:txEl>
                                              <p:pRg st="3" end="3"/>
                                            </p:txEl>
                                          </p:spTgt>
                                        </p:tgtEl>
                                        <p:attrNameLst>
                                          <p:attrName>style.visibility</p:attrName>
                                        </p:attrNameLst>
                                      </p:cBhvr>
                                      <p:to>
                                        <p:strVal val="visible"/>
                                      </p:to>
                                    </p:set>
                                    <p:animEffect filter="fade" transition="in">
                                      <p:cBhvr additive="repl">
                                        <p:cTn id="330" dur="1000"/>
                                        <p:tgtEl>
                                          <p:spTgt spid="171">
                                            <p:txEl>
                                              <p:pRg st="3" end="3"/>
                                            </p:txEl>
                                          </p:spTgt>
                                        </p:tgtEl>
                                      </p:cBhvr>
                                    </p:animEffect>
                                  </p:childTnLst>
                                </p:cTn>
                              </p:par>
                            </p:childTnLst>
                          </p:cTn>
                        </p:par>
                      </p:childTnLst>
                    </p:cTn>
                  </p:par>
                  <p:par>
                    <p:cTn id="331" fill="hold">
                      <p:stCondLst>
                        <p:cond delay="indefinite"/>
                      </p:stCondLst>
                      <p:childTnLst>
                        <p:par>
                          <p:cTn id="332" fill="hold">
                            <p:stCondLst>
                              <p:cond delay="0"/>
                            </p:stCondLst>
                            <p:childTnLst>
                              <p:par>
                                <p:cTn id="333" nodeType="clickEffect" fill="hold" presetClass="entr" presetID="10">
                                  <p:stCondLst>
                                    <p:cond delay="0"/>
                                  </p:stCondLst>
                                  <p:childTnLst>
                                    <p:set>
                                      <p:cBhvr>
                                        <p:cTn id="334" dur="1" fill="hold">
                                          <p:stCondLst>
                                            <p:cond delay="0"/>
                                          </p:stCondLst>
                                        </p:cTn>
                                        <p:tgtEl>
                                          <p:spTgt spid="171">
                                            <p:txEl>
                                              <p:pRg st="4" end="4"/>
                                            </p:txEl>
                                          </p:spTgt>
                                        </p:tgtEl>
                                        <p:attrNameLst>
                                          <p:attrName>style.visibility</p:attrName>
                                        </p:attrNameLst>
                                      </p:cBhvr>
                                      <p:to>
                                        <p:strVal val="visible"/>
                                      </p:to>
                                    </p:set>
                                    <p:animEffect filter="fade" transition="in">
                                      <p:cBhvr additive="repl">
                                        <p:cTn id="335" dur="1000"/>
                                        <p:tgtEl>
                                          <p:spTgt spid="171">
                                            <p:txEl>
                                              <p:pRg st="4" end="4"/>
                                            </p:txEl>
                                          </p:spTgt>
                                        </p:tgtEl>
                                      </p:cBhvr>
                                    </p:animEffect>
                                  </p:childTnLst>
                                </p:cTn>
                              </p:par>
                            </p:childTnLst>
                          </p:cTn>
                        </p:par>
                      </p:childTnLst>
                    </p:cTn>
                  </p:par>
                  <p:par>
                    <p:cTn id="336" fill="hold">
                      <p:stCondLst>
                        <p:cond delay="indefinite"/>
                      </p:stCondLst>
                      <p:childTnLst>
                        <p:par>
                          <p:cTn id="337" fill="hold">
                            <p:stCondLst>
                              <p:cond delay="0"/>
                            </p:stCondLst>
                            <p:childTnLst>
                              <p:par>
                                <p:cTn id="338" nodeType="clickEffect" fill="hold" presetClass="entr" presetID="10">
                                  <p:stCondLst>
                                    <p:cond delay="0"/>
                                  </p:stCondLst>
                                  <p:childTnLst>
                                    <p:set>
                                      <p:cBhvr>
                                        <p:cTn id="339" dur="1" fill="hold">
                                          <p:stCondLst>
                                            <p:cond delay="0"/>
                                          </p:stCondLst>
                                        </p:cTn>
                                        <p:tgtEl>
                                          <p:spTgt spid="171">
                                            <p:txEl>
                                              <p:pRg st="5" end="5"/>
                                            </p:txEl>
                                          </p:spTgt>
                                        </p:tgtEl>
                                        <p:attrNameLst>
                                          <p:attrName>style.visibility</p:attrName>
                                        </p:attrNameLst>
                                      </p:cBhvr>
                                      <p:to>
                                        <p:strVal val="visible"/>
                                      </p:to>
                                    </p:set>
                                    <p:animEffect filter="fade" transition="in">
                                      <p:cBhvr additive="repl">
                                        <p:cTn id="340" dur="1000"/>
                                        <p:tgtEl>
                                          <p:spTgt spid="171">
                                            <p:txEl>
                                              <p:pRg st="5" end="5"/>
                                            </p:txEl>
                                          </p:spTgt>
                                        </p:tgtEl>
                                      </p:cBhvr>
                                    </p:animEffect>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10">
                                  <p:stCondLst>
                                    <p:cond delay="0"/>
                                  </p:stCondLst>
                                  <p:childTnLst>
                                    <p:set>
                                      <p:cBhvr>
                                        <p:cTn id="344" dur="1" fill="hold">
                                          <p:stCondLst>
                                            <p:cond delay="0"/>
                                          </p:stCondLst>
                                        </p:cTn>
                                        <p:tgtEl>
                                          <p:spTgt spid="171">
                                            <p:txEl>
                                              <p:pRg st="6" end="6"/>
                                            </p:txEl>
                                          </p:spTgt>
                                        </p:tgtEl>
                                        <p:attrNameLst>
                                          <p:attrName>style.visibility</p:attrName>
                                        </p:attrNameLst>
                                      </p:cBhvr>
                                      <p:to>
                                        <p:strVal val="visible"/>
                                      </p:to>
                                    </p:set>
                                    <p:animEffect filter="fade" transition="in">
                                      <p:cBhvr additive="repl">
                                        <p:cTn id="345" dur="1000"/>
                                        <p:tgtEl>
                                          <p:spTgt spid="171">
                                            <p:txEl>
                                              <p:pRg st="6" end="6"/>
                                            </p:txEl>
                                          </p:spTgt>
                                        </p:tgtEl>
                                      </p:cBhvr>
                                    </p:animEffect>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10">
                                  <p:stCondLst>
                                    <p:cond delay="0"/>
                                  </p:stCondLst>
                                  <p:childTnLst>
                                    <p:set>
                                      <p:cBhvr>
                                        <p:cTn id="349" dur="1" fill="hold">
                                          <p:stCondLst>
                                            <p:cond delay="0"/>
                                          </p:stCondLst>
                                        </p:cTn>
                                        <p:tgtEl>
                                          <p:spTgt spid="171">
                                            <p:txEl>
                                              <p:pRg st="7" end="7"/>
                                            </p:txEl>
                                          </p:spTgt>
                                        </p:tgtEl>
                                        <p:attrNameLst>
                                          <p:attrName>style.visibility</p:attrName>
                                        </p:attrNameLst>
                                      </p:cBhvr>
                                      <p:to>
                                        <p:strVal val="visible"/>
                                      </p:to>
                                    </p:set>
                                    <p:animEffect filter="fade" transition="in">
                                      <p:cBhvr additive="repl">
                                        <p:cTn id="350" dur="1000"/>
                                        <p:tgtEl>
                                          <p:spTgt spid="171">
                                            <p:txEl>
                                              <p:pRg st="7" end="7"/>
                                            </p:txEl>
                                          </p:spTgt>
                                        </p:tgtEl>
                                      </p:cBhvr>
                                    </p:animEffect>
                                  </p:childTnLst>
                                </p:cTn>
                              </p:par>
                            </p:childTnLst>
                          </p:cTn>
                        </p:par>
                      </p:childTnLst>
                    </p:cTn>
                  </p:par>
                  <p:par>
                    <p:cTn id="351" fill="hold">
                      <p:stCondLst>
                        <p:cond delay="indefinite"/>
                      </p:stCondLst>
                      <p:childTnLst>
                        <p:par>
                          <p:cTn id="352" fill="hold">
                            <p:stCondLst>
                              <p:cond delay="0"/>
                            </p:stCondLst>
                            <p:childTnLst>
                              <p:par>
                                <p:cTn id="353" nodeType="clickEffect" fill="hold" presetClass="entr" presetID="10">
                                  <p:stCondLst>
                                    <p:cond delay="0"/>
                                  </p:stCondLst>
                                  <p:childTnLst>
                                    <p:set>
                                      <p:cBhvr>
                                        <p:cTn id="354" dur="1" fill="hold">
                                          <p:stCondLst>
                                            <p:cond delay="0"/>
                                          </p:stCondLst>
                                        </p:cTn>
                                        <p:tgtEl>
                                          <p:spTgt spid="171">
                                            <p:txEl>
                                              <p:pRg st="8" end="8"/>
                                            </p:txEl>
                                          </p:spTgt>
                                        </p:tgtEl>
                                        <p:attrNameLst>
                                          <p:attrName>style.visibility</p:attrName>
                                        </p:attrNameLst>
                                      </p:cBhvr>
                                      <p:to>
                                        <p:strVal val="visible"/>
                                      </p:to>
                                    </p:set>
                                    <p:animEffect filter="fade" transition="in">
                                      <p:cBhvr additive="repl">
                                        <p:cTn id="355" dur="1000"/>
                                        <p:tgtEl>
                                          <p:spTgt spid="171">
                                            <p:txEl>
                                              <p:pRg st="8" end="8"/>
                                            </p:txEl>
                                          </p:spTgt>
                                        </p:tgtEl>
                                      </p:cBhvr>
                                    </p:animEffect>
                                  </p:childTnLst>
                                </p:cTn>
                              </p:par>
                            </p:childTnLst>
                          </p:cTn>
                        </p:par>
                      </p:childTnLst>
                    </p:cTn>
                  </p:par>
                  <p:par>
                    <p:cTn id="356" fill="hold">
                      <p:stCondLst>
                        <p:cond delay="indefinite"/>
                      </p:stCondLst>
                      <p:childTnLst>
                        <p:par>
                          <p:cTn id="357" fill="hold">
                            <p:stCondLst>
                              <p:cond delay="0"/>
                            </p:stCondLst>
                            <p:childTnLst>
                              <p:par>
                                <p:cTn id="358" nodeType="clickEffect" fill="hold" presetClass="entr" presetID="10">
                                  <p:stCondLst>
                                    <p:cond delay="0"/>
                                  </p:stCondLst>
                                  <p:childTnLst>
                                    <p:set>
                                      <p:cBhvr>
                                        <p:cTn id="359" dur="1" fill="hold">
                                          <p:stCondLst>
                                            <p:cond delay="0"/>
                                          </p:stCondLst>
                                        </p:cTn>
                                        <p:tgtEl>
                                          <p:spTgt spid="171">
                                            <p:txEl>
                                              <p:pRg st="9" end="9"/>
                                            </p:txEl>
                                          </p:spTgt>
                                        </p:tgtEl>
                                        <p:attrNameLst>
                                          <p:attrName>style.visibility</p:attrName>
                                        </p:attrNameLst>
                                      </p:cBhvr>
                                      <p:to>
                                        <p:strVal val="visible"/>
                                      </p:to>
                                    </p:set>
                                    <p:animEffect filter="fade" transition="in">
                                      <p:cBhvr additive="repl">
                                        <p:cTn id="360" dur="1000"/>
                                        <p:tgtEl>
                                          <p:spTgt spid="171">
                                            <p:txEl>
                                              <p:pRg st="9" end="9"/>
                                            </p:txEl>
                                          </p:spTgt>
                                        </p:tgtEl>
                                      </p:cBhvr>
                                    </p:animEffect>
                                  </p:childTnLst>
                                </p:cTn>
                              </p:par>
                            </p:childTnLst>
                          </p:cTn>
                        </p:par>
                      </p:childTnLst>
                    </p:cTn>
                  </p:par>
                  <p:par>
                    <p:cTn id="361" fill="hold">
                      <p:stCondLst>
                        <p:cond delay="indefinite"/>
                      </p:stCondLst>
                      <p:childTnLst>
                        <p:par>
                          <p:cTn id="362" fill="hold">
                            <p:stCondLst>
                              <p:cond delay="0"/>
                            </p:stCondLst>
                            <p:childTnLst>
                              <p:par>
                                <p:cTn id="363" nodeType="clickEffect" fill="hold" presetClass="entr" presetID="10">
                                  <p:stCondLst>
                                    <p:cond delay="0"/>
                                  </p:stCondLst>
                                  <p:childTnLst>
                                    <p:set>
                                      <p:cBhvr>
                                        <p:cTn id="364" dur="1" fill="hold">
                                          <p:stCondLst>
                                            <p:cond delay="0"/>
                                          </p:stCondLst>
                                        </p:cTn>
                                        <p:tgtEl>
                                          <p:spTgt spid="171">
                                            <p:txEl>
                                              <p:pRg st="10" end="10"/>
                                            </p:txEl>
                                          </p:spTgt>
                                        </p:tgtEl>
                                        <p:attrNameLst>
                                          <p:attrName>style.visibility</p:attrName>
                                        </p:attrNameLst>
                                      </p:cBhvr>
                                      <p:to>
                                        <p:strVal val="visible"/>
                                      </p:to>
                                    </p:set>
                                    <p:animEffect filter="fade" transition="in">
                                      <p:cBhvr additive="repl">
                                        <p:cTn id="365" dur="1000"/>
                                        <p:tgtEl>
                                          <p:spTgt spid="171">
                                            <p:txEl>
                                              <p:pRg st="10" end="10"/>
                                            </p:txEl>
                                          </p:spTgt>
                                        </p:tgtEl>
                                      </p:cBhvr>
                                    </p:animEffect>
                                  </p:childTnLst>
                                </p:cTn>
                              </p:par>
                            </p:childTnLst>
                          </p:cTn>
                        </p:par>
                      </p:childTnLst>
                    </p:cTn>
                  </p:par>
                  <p:par>
                    <p:cTn id="366" fill="hold">
                      <p:stCondLst>
                        <p:cond delay="indefinite"/>
                      </p:stCondLst>
                      <p:childTnLst>
                        <p:par>
                          <p:cTn id="367" fill="hold">
                            <p:stCondLst>
                              <p:cond delay="0"/>
                            </p:stCondLst>
                            <p:childTnLst>
                              <p:par>
                                <p:cTn id="368" nodeType="clickEffect" fill="hold" presetClass="entr" presetID="10">
                                  <p:stCondLst>
                                    <p:cond delay="0"/>
                                  </p:stCondLst>
                                  <p:childTnLst>
                                    <p:set>
                                      <p:cBhvr>
                                        <p:cTn id="369" dur="1" fill="hold">
                                          <p:stCondLst>
                                            <p:cond delay="0"/>
                                          </p:stCondLst>
                                        </p:cTn>
                                        <p:tgtEl>
                                          <p:spTgt spid="171">
                                            <p:txEl>
                                              <p:pRg st="11" end="11"/>
                                            </p:txEl>
                                          </p:spTgt>
                                        </p:tgtEl>
                                        <p:attrNameLst>
                                          <p:attrName>style.visibility</p:attrName>
                                        </p:attrNameLst>
                                      </p:cBhvr>
                                      <p:to>
                                        <p:strVal val="visible"/>
                                      </p:to>
                                    </p:set>
                                    <p:animEffect filter="fade" transition="in">
                                      <p:cBhvr additive="repl">
                                        <p:cTn id="370" dur="1000"/>
                                        <p:tgtEl>
                                          <p:spTgt spid="171">
                                            <p:txEl>
                                              <p:pRg st="11" end="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Google Shape;221;p19" descr=""/>
          <p:cNvPicPr/>
          <p:nvPr/>
        </p:nvPicPr>
        <p:blipFill>
          <a:blip r:embed="rId1"/>
          <a:stretch/>
        </p:blipFill>
        <p:spPr>
          <a:xfrm>
            <a:off x="580680" y="228600"/>
            <a:ext cx="7848360" cy="642924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533520" y="1371600"/>
            <a:ext cx="7851240" cy="3200040"/>
          </a:xfrm>
          <a:prstGeom prst="rect">
            <a:avLst/>
          </a:prstGeom>
          <a:noFill/>
          <a:ln w="0">
            <a:noFill/>
          </a:ln>
        </p:spPr>
        <p:txBody>
          <a:bodyPr lIns="0" rIns="18360" tIns="0" bIns="0" anchor="b">
            <a:normAutofit/>
          </a:bodyPr>
          <a:p>
            <a:pPr indent="0" algn="r">
              <a:lnSpc>
                <a:spcPct val="100000"/>
              </a:lnSpc>
              <a:buNone/>
              <a:tabLst>
                <a:tab algn="l" pos="0"/>
              </a:tabLst>
            </a:pPr>
            <a:r>
              <a:rPr b="1" i="1" lang="en-US" sz="5600" strike="noStrike" u="none">
                <a:solidFill>
                  <a:schemeClr val="lt2"/>
                </a:solidFill>
                <a:effectLst/>
                <a:uFillTx/>
                <a:latin typeface="Calibri"/>
                <a:ea typeface="Calibri"/>
              </a:rPr>
              <a:t>Unit III</a:t>
            </a:r>
            <a:br>
              <a:rPr sz="5600"/>
            </a:br>
            <a:r>
              <a:rPr b="1" i="1" lang="en-US" sz="5600" strike="noStrike" u="none">
                <a:solidFill>
                  <a:schemeClr val="lt2"/>
                </a:solidFill>
                <a:effectLst/>
                <a:uFillTx/>
                <a:latin typeface="Calibri"/>
                <a:ea typeface="Calibri"/>
              </a:rPr>
              <a:t>Virtualization in Cloud Computing</a:t>
            </a:r>
            <a:endParaRPr b="0" lang="en-IN" sz="5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1522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Server Virtualization</a:t>
            </a:r>
            <a:endParaRPr b="0" lang="en-IN" sz="5000" strike="noStrike" u="none">
              <a:solidFill>
                <a:srgbClr val="000000"/>
              </a:solidFill>
              <a:effectLst/>
              <a:uFillTx/>
              <a:latin typeface="Arial"/>
            </a:endParaRPr>
          </a:p>
        </p:txBody>
      </p:sp>
      <p:sp>
        <p:nvSpPr>
          <p:cNvPr id="174" name="PlaceHolder 2"/>
          <p:cNvSpPr>
            <a:spLocks noGrp="1"/>
          </p:cNvSpPr>
          <p:nvPr>
            <p:ph/>
          </p:nvPr>
        </p:nvSpPr>
        <p:spPr>
          <a:xfrm>
            <a:off x="533520" y="137160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used for masking of server resources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includes number of physical servers, processors and operating systems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Aim / Intention:  </a:t>
            </a:r>
            <a:endParaRPr b="0" lang="en-IN" sz="26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to spare the complicated server resources </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increasing the sharing, utilization </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maintaining the capacity of servers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71" dur="indefinite" restart="never" nodeType="tmRoot">
          <p:childTnLst>
            <p:seq>
              <p:cTn id="372" dur="indefinite" nodeType="mainSeq">
                <p:childTnLst>
                  <p:par>
                    <p:cTn id="373" fill="hold">
                      <p:stCondLst>
                        <p:cond delay="indefinite"/>
                      </p:stCondLst>
                      <p:childTnLst>
                        <p:par>
                          <p:cTn id="374" fill="hold">
                            <p:stCondLst>
                              <p:cond delay="0"/>
                            </p:stCondLst>
                            <p:childTnLst>
                              <p:par>
                                <p:cTn id="375" nodeType="clickEffect" fill="hold" presetClass="entr" presetID="10">
                                  <p:stCondLst>
                                    <p:cond delay="0"/>
                                  </p:stCondLst>
                                  <p:childTnLst>
                                    <p:set>
                                      <p:cBhvr>
                                        <p:cTn id="376" dur="1" fill="hold">
                                          <p:stCondLst>
                                            <p:cond delay="0"/>
                                          </p:stCondLst>
                                        </p:cTn>
                                        <p:tgtEl>
                                          <p:spTgt spid="174">
                                            <p:txEl>
                                              <p:pRg st="0" end="0"/>
                                            </p:txEl>
                                          </p:spTgt>
                                        </p:tgtEl>
                                        <p:attrNameLst>
                                          <p:attrName>style.visibility</p:attrName>
                                        </p:attrNameLst>
                                      </p:cBhvr>
                                      <p:to>
                                        <p:strVal val="visible"/>
                                      </p:to>
                                    </p:set>
                                    <p:animEffect filter="fade" transition="in">
                                      <p:cBhvr additive="repl">
                                        <p:cTn id="377" dur="1000"/>
                                        <p:tgtEl>
                                          <p:spTgt spid="174">
                                            <p:txEl>
                                              <p:pRg st="0" end="0"/>
                                            </p:txEl>
                                          </p:spTgt>
                                        </p:tgtEl>
                                      </p:cBhvr>
                                    </p:animEffect>
                                  </p:childTnLst>
                                </p:cTn>
                              </p:par>
                            </p:childTnLst>
                          </p:cTn>
                        </p:par>
                      </p:childTnLst>
                    </p:cTn>
                  </p:par>
                  <p:par>
                    <p:cTn id="378" fill="hold">
                      <p:stCondLst>
                        <p:cond delay="indefinite"/>
                      </p:stCondLst>
                      <p:childTnLst>
                        <p:par>
                          <p:cTn id="379" fill="hold">
                            <p:stCondLst>
                              <p:cond delay="0"/>
                            </p:stCondLst>
                            <p:childTnLst>
                              <p:par>
                                <p:cTn id="380" nodeType="clickEffect" fill="hold" presetClass="entr" presetID="10">
                                  <p:stCondLst>
                                    <p:cond delay="0"/>
                                  </p:stCondLst>
                                  <p:childTnLst>
                                    <p:set>
                                      <p:cBhvr>
                                        <p:cTn id="381" dur="1" fill="hold">
                                          <p:stCondLst>
                                            <p:cond delay="0"/>
                                          </p:stCondLst>
                                        </p:cTn>
                                        <p:tgtEl>
                                          <p:spTgt spid="174">
                                            <p:txEl>
                                              <p:pRg st="1" end="1"/>
                                            </p:txEl>
                                          </p:spTgt>
                                        </p:tgtEl>
                                        <p:attrNameLst>
                                          <p:attrName>style.visibility</p:attrName>
                                        </p:attrNameLst>
                                      </p:cBhvr>
                                      <p:to>
                                        <p:strVal val="visible"/>
                                      </p:to>
                                    </p:set>
                                    <p:animEffect filter="fade" transition="in">
                                      <p:cBhvr additive="repl">
                                        <p:cTn id="382" dur="1000"/>
                                        <p:tgtEl>
                                          <p:spTgt spid="174">
                                            <p:txEl>
                                              <p:pRg st="1" end="1"/>
                                            </p:txEl>
                                          </p:spTgt>
                                        </p:tgtEl>
                                      </p:cBhvr>
                                    </p:animEffect>
                                  </p:childTnLst>
                                </p:cTn>
                              </p:par>
                            </p:childTnLst>
                          </p:cTn>
                        </p:par>
                      </p:childTnLst>
                    </p:cTn>
                  </p:par>
                  <p:par>
                    <p:cTn id="383" fill="hold">
                      <p:stCondLst>
                        <p:cond delay="indefinite"/>
                      </p:stCondLst>
                      <p:childTnLst>
                        <p:par>
                          <p:cTn id="384" fill="hold">
                            <p:stCondLst>
                              <p:cond delay="0"/>
                            </p:stCondLst>
                            <p:childTnLst>
                              <p:par>
                                <p:cTn id="385" nodeType="clickEffect" fill="hold" presetClass="entr" presetID="10">
                                  <p:stCondLst>
                                    <p:cond delay="0"/>
                                  </p:stCondLst>
                                  <p:childTnLst>
                                    <p:set>
                                      <p:cBhvr>
                                        <p:cTn id="386" dur="1" fill="hold">
                                          <p:stCondLst>
                                            <p:cond delay="0"/>
                                          </p:stCondLst>
                                        </p:cTn>
                                        <p:tgtEl>
                                          <p:spTgt spid="174">
                                            <p:txEl>
                                              <p:pRg st="2" end="2"/>
                                            </p:txEl>
                                          </p:spTgt>
                                        </p:tgtEl>
                                        <p:attrNameLst>
                                          <p:attrName>style.visibility</p:attrName>
                                        </p:attrNameLst>
                                      </p:cBhvr>
                                      <p:to>
                                        <p:strVal val="visible"/>
                                      </p:to>
                                    </p:set>
                                    <p:animEffect filter="fade" transition="in">
                                      <p:cBhvr additive="repl">
                                        <p:cTn id="387" dur="1000"/>
                                        <p:tgtEl>
                                          <p:spTgt spid="174">
                                            <p:txEl>
                                              <p:pRg st="2" end="2"/>
                                            </p:txEl>
                                          </p:spTgt>
                                        </p:tgtEl>
                                      </p:cBhvr>
                                    </p:animEffect>
                                  </p:childTnLst>
                                </p:cTn>
                              </p:par>
                            </p:childTnLst>
                          </p:cTn>
                        </p:par>
                      </p:childTnLst>
                    </p:cTn>
                  </p:par>
                  <p:par>
                    <p:cTn id="388" fill="hold">
                      <p:stCondLst>
                        <p:cond delay="indefinite"/>
                      </p:stCondLst>
                      <p:childTnLst>
                        <p:par>
                          <p:cTn id="389" fill="hold">
                            <p:stCondLst>
                              <p:cond delay="0"/>
                            </p:stCondLst>
                            <p:childTnLst>
                              <p:par>
                                <p:cTn id="390" nodeType="clickEffect" fill="hold" presetClass="entr" presetID="10">
                                  <p:stCondLst>
                                    <p:cond delay="0"/>
                                  </p:stCondLst>
                                  <p:childTnLst>
                                    <p:set>
                                      <p:cBhvr>
                                        <p:cTn id="391" dur="1" fill="hold">
                                          <p:stCondLst>
                                            <p:cond delay="0"/>
                                          </p:stCondLst>
                                        </p:cTn>
                                        <p:tgtEl>
                                          <p:spTgt spid="174">
                                            <p:txEl>
                                              <p:pRg st="3" end="3"/>
                                            </p:txEl>
                                          </p:spTgt>
                                        </p:tgtEl>
                                        <p:attrNameLst>
                                          <p:attrName>style.visibility</p:attrName>
                                        </p:attrNameLst>
                                      </p:cBhvr>
                                      <p:to>
                                        <p:strVal val="visible"/>
                                      </p:to>
                                    </p:set>
                                    <p:animEffect filter="fade" transition="in">
                                      <p:cBhvr additive="repl">
                                        <p:cTn id="392" dur="1000"/>
                                        <p:tgtEl>
                                          <p:spTgt spid="174">
                                            <p:txEl>
                                              <p:pRg st="3" end="3"/>
                                            </p:txEl>
                                          </p:spTgt>
                                        </p:tgtEl>
                                      </p:cBhvr>
                                    </p:animEffect>
                                  </p:childTnLst>
                                </p:cTn>
                              </p:par>
                            </p:childTnLst>
                          </p:cTn>
                        </p:par>
                      </p:childTnLst>
                    </p:cTn>
                  </p:par>
                  <p:par>
                    <p:cTn id="393" fill="hold">
                      <p:stCondLst>
                        <p:cond delay="indefinite"/>
                      </p:stCondLst>
                      <p:childTnLst>
                        <p:par>
                          <p:cTn id="394" fill="hold">
                            <p:stCondLst>
                              <p:cond delay="0"/>
                            </p:stCondLst>
                            <p:childTnLst>
                              <p:par>
                                <p:cTn id="395" nodeType="clickEffect" fill="hold" presetClass="entr" presetID="10">
                                  <p:stCondLst>
                                    <p:cond delay="0"/>
                                  </p:stCondLst>
                                  <p:childTnLst>
                                    <p:set>
                                      <p:cBhvr>
                                        <p:cTn id="396" dur="1" fill="hold">
                                          <p:stCondLst>
                                            <p:cond delay="0"/>
                                          </p:stCondLst>
                                        </p:cTn>
                                        <p:tgtEl>
                                          <p:spTgt spid="174">
                                            <p:txEl>
                                              <p:pRg st="4" end="4"/>
                                            </p:txEl>
                                          </p:spTgt>
                                        </p:tgtEl>
                                        <p:attrNameLst>
                                          <p:attrName>style.visibility</p:attrName>
                                        </p:attrNameLst>
                                      </p:cBhvr>
                                      <p:to>
                                        <p:strVal val="visible"/>
                                      </p:to>
                                    </p:set>
                                    <p:animEffect filter="fade" transition="in">
                                      <p:cBhvr additive="repl">
                                        <p:cTn id="397" dur="1000"/>
                                        <p:tgtEl>
                                          <p:spTgt spid="174">
                                            <p:txEl>
                                              <p:pRg st="4" end="4"/>
                                            </p:txEl>
                                          </p:spTgt>
                                        </p:tgtEl>
                                      </p:cBhvr>
                                    </p:animEffect>
                                  </p:childTnLst>
                                </p:cTn>
                              </p:par>
                            </p:childTnLst>
                          </p:cTn>
                        </p:par>
                      </p:childTnLst>
                    </p:cTn>
                  </p:par>
                  <p:par>
                    <p:cTn id="398" fill="hold">
                      <p:stCondLst>
                        <p:cond delay="indefinite"/>
                      </p:stCondLst>
                      <p:childTnLst>
                        <p:par>
                          <p:cTn id="399" fill="hold">
                            <p:stCondLst>
                              <p:cond delay="0"/>
                            </p:stCondLst>
                            <p:childTnLst>
                              <p:par>
                                <p:cTn id="400" nodeType="clickEffect" fill="hold" presetClass="entr" presetID="10">
                                  <p:stCondLst>
                                    <p:cond delay="0"/>
                                  </p:stCondLst>
                                  <p:childTnLst>
                                    <p:set>
                                      <p:cBhvr>
                                        <p:cTn id="401" dur="1" fill="hold">
                                          <p:stCondLst>
                                            <p:cond delay="0"/>
                                          </p:stCondLst>
                                        </p:cTn>
                                        <p:tgtEl>
                                          <p:spTgt spid="174">
                                            <p:txEl>
                                              <p:pRg st="5" end="5"/>
                                            </p:txEl>
                                          </p:spTgt>
                                        </p:tgtEl>
                                        <p:attrNameLst>
                                          <p:attrName>style.visibility</p:attrName>
                                        </p:attrNameLst>
                                      </p:cBhvr>
                                      <p:to>
                                        <p:strVal val="visible"/>
                                      </p:to>
                                    </p:set>
                                    <p:animEffect filter="fade" transition="in">
                                      <p:cBhvr additive="repl">
                                        <p:cTn id="402" dur="1000"/>
                                        <p:tgtEl>
                                          <p:spTgt spid="17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2860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Network Virtualization</a:t>
            </a:r>
            <a:endParaRPr b="0" lang="en-IN" sz="5000" strike="noStrike" u="none">
              <a:solidFill>
                <a:srgbClr val="000000"/>
              </a:solidFill>
              <a:effectLst/>
              <a:uFillTx/>
              <a:latin typeface="Arial"/>
            </a:endParaRPr>
          </a:p>
        </p:txBody>
      </p:sp>
      <p:sp>
        <p:nvSpPr>
          <p:cNvPr id="176" name="PlaceHolder 2"/>
          <p:cNvSpPr>
            <a:spLocks noGrp="1"/>
          </p:cNvSpPr>
          <p:nvPr>
            <p:ph/>
          </p:nvPr>
        </p:nvSpPr>
        <p:spPr>
          <a:xfrm>
            <a:off x="457200" y="1523880"/>
            <a:ext cx="8229240" cy="43887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 method where network resources are combined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1" i="1" lang="en-US" sz="2600" strike="noStrike" u="none">
                <a:solidFill>
                  <a:schemeClr val="dk1"/>
                </a:solidFill>
                <a:effectLst/>
                <a:uFillTx/>
                <a:latin typeface="Constantia"/>
                <a:ea typeface="Constantia"/>
              </a:rPr>
              <a:t>based on available bandwidth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Each channel is assigned to a particular server.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 true complexity of network is hidden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managed like partitioning the hard drive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Outcome:</a:t>
            </a:r>
            <a:endParaRPr b="0" lang="en-IN" sz="26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lower Total Cost of Ownership [TCO]</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higher return of investment</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security </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dynamic computing</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403" dur="indefinite" restart="never" nodeType="tmRoot">
          <p:childTnLst>
            <p:seq>
              <p:cTn id="404" dur="indefinite" nodeType="mainSeq">
                <p:childTnLst>
                  <p:par>
                    <p:cTn id="405" fill="hold">
                      <p:stCondLst>
                        <p:cond delay="indefinite"/>
                      </p:stCondLst>
                      <p:childTnLst>
                        <p:par>
                          <p:cTn id="406" fill="hold">
                            <p:stCondLst>
                              <p:cond delay="0"/>
                            </p:stCondLst>
                            <p:childTnLst>
                              <p:par>
                                <p:cTn id="407" nodeType="clickEffect" fill="hold" presetClass="entr" presetID="10">
                                  <p:stCondLst>
                                    <p:cond delay="0"/>
                                  </p:stCondLst>
                                  <p:childTnLst>
                                    <p:set>
                                      <p:cBhvr>
                                        <p:cTn id="408" dur="1" fill="hold">
                                          <p:stCondLst>
                                            <p:cond delay="0"/>
                                          </p:stCondLst>
                                        </p:cTn>
                                        <p:tgtEl>
                                          <p:spTgt spid="176">
                                            <p:txEl>
                                              <p:pRg st="0" end="0"/>
                                            </p:txEl>
                                          </p:spTgt>
                                        </p:tgtEl>
                                        <p:attrNameLst>
                                          <p:attrName>style.visibility</p:attrName>
                                        </p:attrNameLst>
                                      </p:cBhvr>
                                      <p:to>
                                        <p:strVal val="visible"/>
                                      </p:to>
                                    </p:set>
                                    <p:animEffect filter="fade" transition="in">
                                      <p:cBhvr additive="repl">
                                        <p:cTn id="409" dur="1000"/>
                                        <p:tgtEl>
                                          <p:spTgt spid="176">
                                            <p:txEl>
                                              <p:pRg st="0" end="0"/>
                                            </p:txEl>
                                          </p:spTgt>
                                        </p:tgtEl>
                                      </p:cBhvr>
                                    </p:animEffect>
                                  </p:childTnLst>
                                </p:cTn>
                              </p:par>
                            </p:childTnLst>
                          </p:cTn>
                        </p:par>
                      </p:childTnLst>
                    </p:cTn>
                  </p:par>
                  <p:par>
                    <p:cTn id="410" fill="hold">
                      <p:stCondLst>
                        <p:cond delay="indefinite"/>
                      </p:stCondLst>
                      <p:childTnLst>
                        <p:par>
                          <p:cTn id="411" fill="hold">
                            <p:stCondLst>
                              <p:cond delay="0"/>
                            </p:stCondLst>
                            <p:childTnLst>
                              <p:par>
                                <p:cTn id="412" nodeType="clickEffect" fill="hold" presetClass="entr" presetID="10">
                                  <p:stCondLst>
                                    <p:cond delay="0"/>
                                  </p:stCondLst>
                                  <p:childTnLst>
                                    <p:set>
                                      <p:cBhvr>
                                        <p:cTn id="413" dur="1" fill="hold">
                                          <p:stCondLst>
                                            <p:cond delay="0"/>
                                          </p:stCondLst>
                                        </p:cTn>
                                        <p:tgtEl>
                                          <p:spTgt spid="176">
                                            <p:txEl>
                                              <p:pRg st="1" end="1"/>
                                            </p:txEl>
                                          </p:spTgt>
                                        </p:tgtEl>
                                        <p:attrNameLst>
                                          <p:attrName>style.visibility</p:attrName>
                                        </p:attrNameLst>
                                      </p:cBhvr>
                                      <p:to>
                                        <p:strVal val="visible"/>
                                      </p:to>
                                    </p:set>
                                    <p:animEffect filter="fade" transition="in">
                                      <p:cBhvr additive="repl">
                                        <p:cTn id="414" dur="1000"/>
                                        <p:tgtEl>
                                          <p:spTgt spid="176">
                                            <p:txEl>
                                              <p:pRg st="1" end="1"/>
                                            </p:txEl>
                                          </p:spTgt>
                                        </p:tgtEl>
                                      </p:cBhvr>
                                    </p:animEffect>
                                  </p:childTnLst>
                                </p:cTn>
                              </p:par>
                            </p:childTnLst>
                          </p:cTn>
                        </p:par>
                      </p:childTnLst>
                    </p:cTn>
                  </p:par>
                  <p:par>
                    <p:cTn id="415" fill="hold">
                      <p:stCondLst>
                        <p:cond delay="indefinite"/>
                      </p:stCondLst>
                      <p:childTnLst>
                        <p:par>
                          <p:cTn id="416" fill="hold">
                            <p:stCondLst>
                              <p:cond delay="0"/>
                            </p:stCondLst>
                            <p:childTnLst>
                              <p:par>
                                <p:cTn id="417" nodeType="clickEffect" fill="hold" presetClass="entr" presetID="10">
                                  <p:stCondLst>
                                    <p:cond delay="0"/>
                                  </p:stCondLst>
                                  <p:childTnLst>
                                    <p:set>
                                      <p:cBhvr>
                                        <p:cTn id="418" dur="1" fill="hold">
                                          <p:stCondLst>
                                            <p:cond delay="0"/>
                                          </p:stCondLst>
                                        </p:cTn>
                                        <p:tgtEl>
                                          <p:spTgt spid="176">
                                            <p:txEl>
                                              <p:pRg st="2" end="2"/>
                                            </p:txEl>
                                          </p:spTgt>
                                        </p:tgtEl>
                                        <p:attrNameLst>
                                          <p:attrName>style.visibility</p:attrName>
                                        </p:attrNameLst>
                                      </p:cBhvr>
                                      <p:to>
                                        <p:strVal val="visible"/>
                                      </p:to>
                                    </p:set>
                                    <p:animEffect filter="fade" transition="in">
                                      <p:cBhvr additive="repl">
                                        <p:cTn id="419" dur="1000"/>
                                        <p:tgtEl>
                                          <p:spTgt spid="176">
                                            <p:txEl>
                                              <p:pRg st="2" end="2"/>
                                            </p:txEl>
                                          </p:spTgt>
                                        </p:tgtEl>
                                      </p:cBhvr>
                                    </p:animEffect>
                                  </p:childTnLst>
                                </p:cTn>
                              </p:par>
                            </p:childTnLst>
                          </p:cTn>
                        </p:par>
                      </p:childTnLst>
                    </p:cTn>
                  </p:par>
                  <p:par>
                    <p:cTn id="420" fill="hold">
                      <p:stCondLst>
                        <p:cond delay="indefinite"/>
                      </p:stCondLst>
                      <p:childTnLst>
                        <p:par>
                          <p:cTn id="421" fill="hold">
                            <p:stCondLst>
                              <p:cond delay="0"/>
                            </p:stCondLst>
                            <p:childTnLst>
                              <p:par>
                                <p:cTn id="422" nodeType="clickEffect" fill="hold" presetClass="entr" presetID="10">
                                  <p:stCondLst>
                                    <p:cond delay="0"/>
                                  </p:stCondLst>
                                  <p:childTnLst>
                                    <p:set>
                                      <p:cBhvr>
                                        <p:cTn id="423" dur="1" fill="hold">
                                          <p:stCondLst>
                                            <p:cond delay="0"/>
                                          </p:stCondLst>
                                        </p:cTn>
                                        <p:tgtEl>
                                          <p:spTgt spid="176">
                                            <p:txEl>
                                              <p:pRg st="3" end="3"/>
                                            </p:txEl>
                                          </p:spTgt>
                                        </p:tgtEl>
                                        <p:attrNameLst>
                                          <p:attrName>style.visibility</p:attrName>
                                        </p:attrNameLst>
                                      </p:cBhvr>
                                      <p:to>
                                        <p:strVal val="visible"/>
                                      </p:to>
                                    </p:set>
                                    <p:animEffect filter="fade" transition="in">
                                      <p:cBhvr additive="repl">
                                        <p:cTn id="424" dur="1000"/>
                                        <p:tgtEl>
                                          <p:spTgt spid="176">
                                            <p:txEl>
                                              <p:pRg st="3" end="3"/>
                                            </p:txEl>
                                          </p:spTgt>
                                        </p:tgtEl>
                                      </p:cBhvr>
                                    </p:animEffect>
                                  </p:childTnLst>
                                </p:cTn>
                              </p:par>
                            </p:childTnLst>
                          </p:cTn>
                        </p:par>
                      </p:childTnLst>
                    </p:cTn>
                  </p:par>
                  <p:par>
                    <p:cTn id="425" fill="hold">
                      <p:stCondLst>
                        <p:cond delay="indefinite"/>
                      </p:stCondLst>
                      <p:childTnLst>
                        <p:par>
                          <p:cTn id="426" fill="hold">
                            <p:stCondLst>
                              <p:cond delay="0"/>
                            </p:stCondLst>
                            <p:childTnLst>
                              <p:par>
                                <p:cTn id="427" nodeType="clickEffect" fill="hold" presetClass="entr" presetID="10">
                                  <p:stCondLst>
                                    <p:cond delay="0"/>
                                  </p:stCondLst>
                                  <p:childTnLst>
                                    <p:set>
                                      <p:cBhvr>
                                        <p:cTn id="428" dur="1" fill="hold">
                                          <p:stCondLst>
                                            <p:cond delay="0"/>
                                          </p:stCondLst>
                                        </p:cTn>
                                        <p:tgtEl>
                                          <p:spTgt spid="176">
                                            <p:txEl>
                                              <p:pRg st="4" end="4"/>
                                            </p:txEl>
                                          </p:spTgt>
                                        </p:tgtEl>
                                        <p:attrNameLst>
                                          <p:attrName>style.visibility</p:attrName>
                                        </p:attrNameLst>
                                      </p:cBhvr>
                                      <p:to>
                                        <p:strVal val="visible"/>
                                      </p:to>
                                    </p:set>
                                    <p:animEffect filter="fade" transition="in">
                                      <p:cBhvr additive="repl">
                                        <p:cTn id="429" dur="1000"/>
                                        <p:tgtEl>
                                          <p:spTgt spid="176">
                                            <p:txEl>
                                              <p:pRg st="4" end="4"/>
                                            </p:txEl>
                                          </p:spTgt>
                                        </p:tgtEl>
                                      </p:cBhvr>
                                    </p:animEffect>
                                  </p:childTnLst>
                                </p:cTn>
                              </p:par>
                            </p:childTnLst>
                          </p:cTn>
                        </p:par>
                      </p:childTnLst>
                    </p:cTn>
                  </p:par>
                  <p:par>
                    <p:cTn id="430" fill="hold">
                      <p:stCondLst>
                        <p:cond delay="indefinite"/>
                      </p:stCondLst>
                      <p:childTnLst>
                        <p:par>
                          <p:cTn id="431" fill="hold">
                            <p:stCondLst>
                              <p:cond delay="0"/>
                            </p:stCondLst>
                            <p:childTnLst>
                              <p:par>
                                <p:cTn id="432" nodeType="clickEffect" fill="hold" presetClass="entr" presetID="10">
                                  <p:stCondLst>
                                    <p:cond delay="0"/>
                                  </p:stCondLst>
                                  <p:childTnLst>
                                    <p:set>
                                      <p:cBhvr>
                                        <p:cTn id="433" dur="1" fill="hold">
                                          <p:stCondLst>
                                            <p:cond delay="0"/>
                                          </p:stCondLst>
                                        </p:cTn>
                                        <p:tgtEl>
                                          <p:spTgt spid="176">
                                            <p:txEl>
                                              <p:pRg st="5" end="5"/>
                                            </p:txEl>
                                          </p:spTgt>
                                        </p:tgtEl>
                                        <p:attrNameLst>
                                          <p:attrName>style.visibility</p:attrName>
                                        </p:attrNameLst>
                                      </p:cBhvr>
                                      <p:to>
                                        <p:strVal val="visible"/>
                                      </p:to>
                                    </p:set>
                                    <p:animEffect filter="fade" transition="in">
                                      <p:cBhvr additive="repl">
                                        <p:cTn id="434" dur="1000"/>
                                        <p:tgtEl>
                                          <p:spTgt spid="176">
                                            <p:txEl>
                                              <p:pRg st="5" end="5"/>
                                            </p:txEl>
                                          </p:spTgt>
                                        </p:tgtEl>
                                      </p:cBhvr>
                                    </p:animEffect>
                                  </p:childTnLst>
                                </p:cTn>
                              </p:par>
                            </p:childTnLst>
                          </p:cTn>
                        </p:par>
                      </p:childTnLst>
                    </p:cTn>
                  </p:par>
                  <p:par>
                    <p:cTn id="435" fill="hold">
                      <p:stCondLst>
                        <p:cond delay="indefinite"/>
                      </p:stCondLst>
                      <p:childTnLst>
                        <p:par>
                          <p:cTn id="436" fill="hold">
                            <p:stCondLst>
                              <p:cond delay="0"/>
                            </p:stCondLst>
                            <p:childTnLst>
                              <p:par>
                                <p:cTn id="437" nodeType="clickEffect" fill="hold" presetClass="entr" presetID="10">
                                  <p:stCondLst>
                                    <p:cond delay="0"/>
                                  </p:stCondLst>
                                  <p:childTnLst>
                                    <p:set>
                                      <p:cBhvr>
                                        <p:cTn id="438" dur="1" fill="hold">
                                          <p:stCondLst>
                                            <p:cond delay="0"/>
                                          </p:stCondLst>
                                        </p:cTn>
                                        <p:tgtEl>
                                          <p:spTgt spid="176">
                                            <p:txEl>
                                              <p:pRg st="6" end="6"/>
                                            </p:txEl>
                                          </p:spTgt>
                                        </p:tgtEl>
                                        <p:attrNameLst>
                                          <p:attrName>style.visibility</p:attrName>
                                        </p:attrNameLst>
                                      </p:cBhvr>
                                      <p:to>
                                        <p:strVal val="visible"/>
                                      </p:to>
                                    </p:set>
                                    <p:animEffect filter="fade" transition="in">
                                      <p:cBhvr additive="repl">
                                        <p:cTn id="439" dur="1000"/>
                                        <p:tgtEl>
                                          <p:spTgt spid="176">
                                            <p:txEl>
                                              <p:pRg st="6" end="6"/>
                                            </p:txEl>
                                          </p:spTgt>
                                        </p:tgtEl>
                                      </p:cBhvr>
                                    </p:animEffect>
                                  </p:childTnLst>
                                </p:cTn>
                              </p:par>
                            </p:childTnLst>
                          </p:cTn>
                        </p:par>
                      </p:childTnLst>
                    </p:cTn>
                  </p:par>
                  <p:par>
                    <p:cTn id="440" fill="hold">
                      <p:stCondLst>
                        <p:cond delay="indefinite"/>
                      </p:stCondLst>
                      <p:childTnLst>
                        <p:par>
                          <p:cTn id="441" fill="hold">
                            <p:stCondLst>
                              <p:cond delay="0"/>
                            </p:stCondLst>
                            <p:childTnLst>
                              <p:par>
                                <p:cTn id="442" nodeType="clickEffect" fill="hold" presetClass="entr" presetID="10">
                                  <p:stCondLst>
                                    <p:cond delay="0"/>
                                  </p:stCondLst>
                                  <p:childTnLst>
                                    <p:set>
                                      <p:cBhvr>
                                        <p:cTn id="443" dur="1" fill="hold">
                                          <p:stCondLst>
                                            <p:cond delay="0"/>
                                          </p:stCondLst>
                                        </p:cTn>
                                        <p:tgtEl>
                                          <p:spTgt spid="176">
                                            <p:txEl>
                                              <p:pRg st="7" end="7"/>
                                            </p:txEl>
                                          </p:spTgt>
                                        </p:tgtEl>
                                        <p:attrNameLst>
                                          <p:attrName>style.visibility</p:attrName>
                                        </p:attrNameLst>
                                      </p:cBhvr>
                                      <p:to>
                                        <p:strVal val="visible"/>
                                      </p:to>
                                    </p:set>
                                    <p:animEffect filter="fade" transition="in">
                                      <p:cBhvr additive="repl">
                                        <p:cTn id="444" dur="1000"/>
                                        <p:tgtEl>
                                          <p:spTgt spid="176">
                                            <p:txEl>
                                              <p:pRg st="7" end="7"/>
                                            </p:txEl>
                                          </p:spTgt>
                                        </p:tgtEl>
                                      </p:cBhvr>
                                    </p:animEffect>
                                  </p:childTnLst>
                                </p:cTn>
                              </p:par>
                            </p:childTnLst>
                          </p:cTn>
                        </p:par>
                      </p:childTnLst>
                    </p:cTn>
                  </p:par>
                  <p:par>
                    <p:cTn id="445" fill="hold">
                      <p:stCondLst>
                        <p:cond delay="indefinite"/>
                      </p:stCondLst>
                      <p:childTnLst>
                        <p:par>
                          <p:cTn id="446" fill="hold">
                            <p:stCondLst>
                              <p:cond delay="0"/>
                            </p:stCondLst>
                            <p:childTnLst>
                              <p:par>
                                <p:cTn id="447" nodeType="clickEffect" fill="hold" presetClass="entr" presetID="10">
                                  <p:stCondLst>
                                    <p:cond delay="0"/>
                                  </p:stCondLst>
                                  <p:childTnLst>
                                    <p:set>
                                      <p:cBhvr>
                                        <p:cTn id="448" dur="1" fill="hold">
                                          <p:stCondLst>
                                            <p:cond delay="0"/>
                                          </p:stCondLst>
                                        </p:cTn>
                                        <p:tgtEl>
                                          <p:spTgt spid="176">
                                            <p:txEl>
                                              <p:pRg st="8" end="8"/>
                                            </p:txEl>
                                          </p:spTgt>
                                        </p:tgtEl>
                                        <p:attrNameLst>
                                          <p:attrName>style.visibility</p:attrName>
                                        </p:attrNameLst>
                                      </p:cBhvr>
                                      <p:to>
                                        <p:strVal val="visible"/>
                                      </p:to>
                                    </p:set>
                                    <p:animEffect filter="fade" transition="in">
                                      <p:cBhvr additive="repl">
                                        <p:cTn id="449" dur="1000"/>
                                        <p:tgtEl>
                                          <p:spTgt spid="176">
                                            <p:txEl>
                                              <p:pRg st="8" end="8"/>
                                            </p:txEl>
                                          </p:spTgt>
                                        </p:tgtEl>
                                      </p:cBhvr>
                                    </p:animEffect>
                                  </p:childTnLst>
                                </p:cTn>
                              </p:par>
                            </p:childTnLst>
                          </p:cTn>
                        </p:par>
                      </p:childTnLst>
                    </p:cTn>
                  </p:par>
                  <p:par>
                    <p:cTn id="450" fill="hold">
                      <p:stCondLst>
                        <p:cond delay="indefinite"/>
                      </p:stCondLst>
                      <p:childTnLst>
                        <p:par>
                          <p:cTn id="451" fill="hold">
                            <p:stCondLst>
                              <p:cond delay="0"/>
                            </p:stCondLst>
                            <p:childTnLst>
                              <p:par>
                                <p:cTn id="452" nodeType="clickEffect" fill="hold" presetClass="entr" presetID="10">
                                  <p:stCondLst>
                                    <p:cond delay="0"/>
                                  </p:stCondLst>
                                  <p:childTnLst>
                                    <p:set>
                                      <p:cBhvr>
                                        <p:cTn id="453" dur="1" fill="hold">
                                          <p:stCondLst>
                                            <p:cond delay="0"/>
                                          </p:stCondLst>
                                        </p:cTn>
                                        <p:tgtEl>
                                          <p:spTgt spid="176">
                                            <p:txEl>
                                              <p:pRg st="9" end="9"/>
                                            </p:txEl>
                                          </p:spTgt>
                                        </p:tgtEl>
                                        <p:attrNameLst>
                                          <p:attrName>style.visibility</p:attrName>
                                        </p:attrNameLst>
                                      </p:cBhvr>
                                      <p:to>
                                        <p:strVal val="visible"/>
                                      </p:to>
                                    </p:set>
                                    <p:animEffect filter="fade" transition="in">
                                      <p:cBhvr additive="repl">
                                        <p:cTn id="454" dur="1000"/>
                                        <p:tgtEl>
                                          <p:spTgt spid="176">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1522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Storage Virtualization</a:t>
            </a:r>
            <a:endParaRPr b="0" lang="en-IN" sz="5000" strike="noStrike" u="none">
              <a:solidFill>
                <a:srgbClr val="000000"/>
              </a:solidFill>
              <a:effectLst/>
              <a:uFillTx/>
              <a:latin typeface="Arial"/>
            </a:endParaRPr>
          </a:p>
        </p:txBody>
      </p:sp>
      <p:sp>
        <p:nvSpPr>
          <p:cNvPr id="178" name="PlaceHolder 2"/>
          <p:cNvSpPr>
            <a:spLocks noGrp="1"/>
          </p:cNvSpPr>
          <p:nvPr>
            <p:ph/>
          </p:nvPr>
        </p:nvSpPr>
        <p:spPr>
          <a:xfrm>
            <a:off x="457200" y="1371600"/>
            <a:ext cx="8457840" cy="502884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 pool of physical storage from different network of storage devices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appears as a single storage device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Usually adopted in SAN (storage area networks)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Advantages: </a:t>
            </a:r>
            <a:endParaRPr b="0" lang="en-IN" sz="26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disaster recovery</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business continuity</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lower TCO</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higher return of investment</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dynamic computing</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Security</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testing and development</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455" dur="indefinite" restart="never" nodeType="tmRoot">
          <p:childTnLst>
            <p:seq>
              <p:cTn id="456" dur="indefinite" nodeType="mainSeq">
                <p:childTnLst>
                  <p:par>
                    <p:cTn id="457" fill="hold">
                      <p:stCondLst>
                        <p:cond delay="indefinite"/>
                      </p:stCondLst>
                      <p:childTnLst>
                        <p:par>
                          <p:cTn id="458" fill="hold">
                            <p:stCondLst>
                              <p:cond delay="0"/>
                            </p:stCondLst>
                            <p:childTnLst>
                              <p:par>
                                <p:cTn id="459" nodeType="clickEffect" fill="hold" presetClass="entr" presetID="10">
                                  <p:stCondLst>
                                    <p:cond delay="0"/>
                                  </p:stCondLst>
                                  <p:childTnLst>
                                    <p:set>
                                      <p:cBhvr>
                                        <p:cTn id="460" dur="1" fill="hold">
                                          <p:stCondLst>
                                            <p:cond delay="0"/>
                                          </p:stCondLst>
                                        </p:cTn>
                                        <p:tgtEl>
                                          <p:spTgt spid="178">
                                            <p:txEl>
                                              <p:pRg st="0" end="0"/>
                                            </p:txEl>
                                          </p:spTgt>
                                        </p:tgtEl>
                                        <p:attrNameLst>
                                          <p:attrName>style.visibility</p:attrName>
                                        </p:attrNameLst>
                                      </p:cBhvr>
                                      <p:to>
                                        <p:strVal val="visible"/>
                                      </p:to>
                                    </p:set>
                                    <p:animEffect filter="fade" transition="in">
                                      <p:cBhvr additive="repl">
                                        <p:cTn id="461" dur="1000"/>
                                        <p:tgtEl>
                                          <p:spTgt spid="178">
                                            <p:txEl>
                                              <p:pRg st="0" end="0"/>
                                            </p:txEl>
                                          </p:spTgt>
                                        </p:tgtEl>
                                      </p:cBhvr>
                                    </p:animEffect>
                                  </p:childTnLst>
                                </p:cTn>
                              </p:par>
                            </p:childTnLst>
                          </p:cTn>
                        </p:par>
                      </p:childTnLst>
                    </p:cTn>
                  </p:par>
                  <p:par>
                    <p:cTn id="462" fill="hold">
                      <p:stCondLst>
                        <p:cond delay="indefinite"/>
                      </p:stCondLst>
                      <p:childTnLst>
                        <p:par>
                          <p:cTn id="463" fill="hold">
                            <p:stCondLst>
                              <p:cond delay="0"/>
                            </p:stCondLst>
                            <p:childTnLst>
                              <p:par>
                                <p:cTn id="464" nodeType="clickEffect" fill="hold" presetClass="entr" presetID="10">
                                  <p:stCondLst>
                                    <p:cond delay="0"/>
                                  </p:stCondLst>
                                  <p:childTnLst>
                                    <p:set>
                                      <p:cBhvr>
                                        <p:cTn id="465" dur="1" fill="hold">
                                          <p:stCondLst>
                                            <p:cond delay="0"/>
                                          </p:stCondLst>
                                        </p:cTn>
                                        <p:tgtEl>
                                          <p:spTgt spid="178">
                                            <p:txEl>
                                              <p:pRg st="1" end="1"/>
                                            </p:txEl>
                                          </p:spTgt>
                                        </p:tgtEl>
                                        <p:attrNameLst>
                                          <p:attrName>style.visibility</p:attrName>
                                        </p:attrNameLst>
                                      </p:cBhvr>
                                      <p:to>
                                        <p:strVal val="visible"/>
                                      </p:to>
                                    </p:set>
                                    <p:animEffect filter="fade" transition="in">
                                      <p:cBhvr additive="repl">
                                        <p:cTn id="466" dur="1000"/>
                                        <p:tgtEl>
                                          <p:spTgt spid="178">
                                            <p:txEl>
                                              <p:pRg st="1" end="1"/>
                                            </p:txEl>
                                          </p:spTgt>
                                        </p:tgtEl>
                                      </p:cBhvr>
                                    </p:animEffect>
                                  </p:childTnLst>
                                </p:cTn>
                              </p:par>
                            </p:childTnLst>
                          </p:cTn>
                        </p:par>
                      </p:childTnLst>
                    </p:cTn>
                  </p:par>
                  <p:par>
                    <p:cTn id="467" fill="hold">
                      <p:stCondLst>
                        <p:cond delay="indefinite"/>
                      </p:stCondLst>
                      <p:childTnLst>
                        <p:par>
                          <p:cTn id="468" fill="hold">
                            <p:stCondLst>
                              <p:cond delay="0"/>
                            </p:stCondLst>
                            <p:childTnLst>
                              <p:par>
                                <p:cTn id="469" nodeType="clickEffect" fill="hold" presetClass="entr" presetID="10">
                                  <p:stCondLst>
                                    <p:cond delay="0"/>
                                  </p:stCondLst>
                                  <p:childTnLst>
                                    <p:set>
                                      <p:cBhvr>
                                        <p:cTn id="470" dur="1" fill="hold">
                                          <p:stCondLst>
                                            <p:cond delay="0"/>
                                          </p:stCondLst>
                                        </p:cTn>
                                        <p:tgtEl>
                                          <p:spTgt spid="178">
                                            <p:txEl>
                                              <p:pRg st="2" end="2"/>
                                            </p:txEl>
                                          </p:spTgt>
                                        </p:tgtEl>
                                        <p:attrNameLst>
                                          <p:attrName>style.visibility</p:attrName>
                                        </p:attrNameLst>
                                      </p:cBhvr>
                                      <p:to>
                                        <p:strVal val="visible"/>
                                      </p:to>
                                    </p:set>
                                    <p:animEffect filter="fade" transition="in">
                                      <p:cBhvr additive="repl">
                                        <p:cTn id="471" dur="1000"/>
                                        <p:tgtEl>
                                          <p:spTgt spid="178">
                                            <p:txEl>
                                              <p:pRg st="2" end="2"/>
                                            </p:txEl>
                                          </p:spTgt>
                                        </p:tgtEl>
                                      </p:cBhvr>
                                    </p:animEffect>
                                  </p:childTnLst>
                                </p:cTn>
                              </p:par>
                            </p:childTnLst>
                          </p:cTn>
                        </p:par>
                      </p:childTnLst>
                    </p:cTn>
                  </p:par>
                  <p:par>
                    <p:cTn id="472" fill="hold">
                      <p:stCondLst>
                        <p:cond delay="indefinite"/>
                      </p:stCondLst>
                      <p:childTnLst>
                        <p:par>
                          <p:cTn id="473" fill="hold">
                            <p:stCondLst>
                              <p:cond delay="0"/>
                            </p:stCondLst>
                            <p:childTnLst>
                              <p:par>
                                <p:cTn id="474" nodeType="clickEffect" fill="hold" presetClass="entr" presetID="10">
                                  <p:stCondLst>
                                    <p:cond delay="0"/>
                                  </p:stCondLst>
                                  <p:childTnLst>
                                    <p:set>
                                      <p:cBhvr>
                                        <p:cTn id="475" dur="1" fill="hold">
                                          <p:stCondLst>
                                            <p:cond delay="0"/>
                                          </p:stCondLst>
                                        </p:cTn>
                                        <p:tgtEl>
                                          <p:spTgt spid="178">
                                            <p:txEl>
                                              <p:pRg st="3" end="3"/>
                                            </p:txEl>
                                          </p:spTgt>
                                        </p:tgtEl>
                                        <p:attrNameLst>
                                          <p:attrName>style.visibility</p:attrName>
                                        </p:attrNameLst>
                                      </p:cBhvr>
                                      <p:to>
                                        <p:strVal val="visible"/>
                                      </p:to>
                                    </p:set>
                                    <p:animEffect filter="fade" transition="in">
                                      <p:cBhvr additive="repl">
                                        <p:cTn id="476" dur="1000"/>
                                        <p:tgtEl>
                                          <p:spTgt spid="178">
                                            <p:txEl>
                                              <p:pRg st="3" end="3"/>
                                            </p:txEl>
                                          </p:spTgt>
                                        </p:tgtEl>
                                      </p:cBhvr>
                                    </p:animEffect>
                                  </p:childTnLst>
                                </p:cTn>
                              </p:par>
                            </p:childTnLst>
                          </p:cTn>
                        </p:par>
                      </p:childTnLst>
                    </p:cTn>
                  </p:par>
                  <p:par>
                    <p:cTn id="477" fill="hold">
                      <p:stCondLst>
                        <p:cond delay="indefinite"/>
                      </p:stCondLst>
                      <p:childTnLst>
                        <p:par>
                          <p:cTn id="478" fill="hold">
                            <p:stCondLst>
                              <p:cond delay="0"/>
                            </p:stCondLst>
                            <p:childTnLst>
                              <p:par>
                                <p:cTn id="479" nodeType="clickEffect" fill="hold" presetClass="entr" presetID="10">
                                  <p:stCondLst>
                                    <p:cond delay="0"/>
                                  </p:stCondLst>
                                  <p:childTnLst>
                                    <p:set>
                                      <p:cBhvr>
                                        <p:cTn id="480" dur="1" fill="hold">
                                          <p:stCondLst>
                                            <p:cond delay="0"/>
                                          </p:stCondLst>
                                        </p:cTn>
                                        <p:tgtEl>
                                          <p:spTgt spid="178">
                                            <p:txEl>
                                              <p:pRg st="4" end="4"/>
                                            </p:txEl>
                                          </p:spTgt>
                                        </p:tgtEl>
                                        <p:attrNameLst>
                                          <p:attrName>style.visibility</p:attrName>
                                        </p:attrNameLst>
                                      </p:cBhvr>
                                      <p:to>
                                        <p:strVal val="visible"/>
                                      </p:to>
                                    </p:set>
                                    <p:animEffect filter="fade" transition="in">
                                      <p:cBhvr additive="repl">
                                        <p:cTn id="481" dur="1000"/>
                                        <p:tgtEl>
                                          <p:spTgt spid="178">
                                            <p:txEl>
                                              <p:pRg st="4" end="4"/>
                                            </p:txEl>
                                          </p:spTgt>
                                        </p:tgtEl>
                                      </p:cBhvr>
                                    </p:animEffect>
                                  </p:childTnLst>
                                </p:cTn>
                              </p:par>
                            </p:childTnLst>
                          </p:cTn>
                        </p:par>
                      </p:childTnLst>
                    </p:cTn>
                  </p:par>
                  <p:par>
                    <p:cTn id="482" fill="hold">
                      <p:stCondLst>
                        <p:cond delay="indefinite"/>
                      </p:stCondLst>
                      <p:childTnLst>
                        <p:par>
                          <p:cTn id="483" fill="hold">
                            <p:stCondLst>
                              <p:cond delay="0"/>
                            </p:stCondLst>
                            <p:childTnLst>
                              <p:par>
                                <p:cTn id="484" nodeType="clickEffect" fill="hold" presetClass="entr" presetID="10">
                                  <p:stCondLst>
                                    <p:cond delay="0"/>
                                  </p:stCondLst>
                                  <p:childTnLst>
                                    <p:set>
                                      <p:cBhvr>
                                        <p:cTn id="485" dur="1" fill="hold">
                                          <p:stCondLst>
                                            <p:cond delay="0"/>
                                          </p:stCondLst>
                                        </p:cTn>
                                        <p:tgtEl>
                                          <p:spTgt spid="178">
                                            <p:txEl>
                                              <p:pRg st="5" end="5"/>
                                            </p:txEl>
                                          </p:spTgt>
                                        </p:tgtEl>
                                        <p:attrNameLst>
                                          <p:attrName>style.visibility</p:attrName>
                                        </p:attrNameLst>
                                      </p:cBhvr>
                                      <p:to>
                                        <p:strVal val="visible"/>
                                      </p:to>
                                    </p:set>
                                    <p:animEffect filter="fade" transition="in">
                                      <p:cBhvr additive="repl">
                                        <p:cTn id="486" dur="1000"/>
                                        <p:tgtEl>
                                          <p:spTgt spid="178">
                                            <p:txEl>
                                              <p:pRg st="5" end="5"/>
                                            </p:txEl>
                                          </p:spTgt>
                                        </p:tgtEl>
                                      </p:cBhvr>
                                    </p:animEffect>
                                  </p:childTnLst>
                                </p:cTn>
                              </p:par>
                            </p:childTnLst>
                          </p:cTn>
                        </p:par>
                      </p:childTnLst>
                    </p:cTn>
                  </p:par>
                  <p:par>
                    <p:cTn id="487" fill="hold">
                      <p:stCondLst>
                        <p:cond delay="indefinite"/>
                      </p:stCondLst>
                      <p:childTnLst>
                        <p:par>
                          <p:cTn id="488" fill="hold">
                            <p:stCondLst>
                              <p:cond delay="0"/>
                            </p:stCondLst>
                            <p:childTnLst>
                              <p:par>
                                <p:cTn id="489" nodeType="clickEffect" fill="hold" presetClass="entr" presetID="10">
                                  <p:stCondLst>
                                    <p:cond delay="0"/>
                                  </p:stCondLst>
                                  <p:childTnLst>
                                    <p:set>
                                      <p:cBhvr>
                                        <p:cTn id="490" dur="1" fill="hold">
                                          <p:stCondLst>
                                            <p:cond delay="0"/>
                                          </p:stCondLst>
                                        </p:cTn>
                                        <p:tgtEl>
                                          <p:spTgt spid="178">
                                            <p:txEl>
                                              <p:pRg st="6" end="6"/>
                                            </p:txEl>
                                          </p:spTgt>
                                        </p:tgtEl>
                                        <p:attrNameLst>
                                          <p:attrName>style.visibility</p:attrName>
                                        </p:attrNameLst>
                                      </p:cBhvr>
                                      <p:to>
                                        <p:strVal val="visible"/>
                                      </p:to>
                                    </p:set>
                                    <p:animEffect filter="fade" transition="in">
                                      <p:cBhvr additive="repl">
                                        <p:cTn id="491" dur="1000"/>
                                        <p:tgtEl>
                                          <p:spTgt spid="178">
                                            <p:txEl>
                                              <p:pRg st="6" end="6"/>
                                            </p:txEl>
                                          </p:spTgt>
                                        </p:tgtEl>
                                      </p:cBhvr>
                                    </p:animEffect>
                                  </p:childTnLst>
                                </p:cTn>
                              </p:par>
                            </p:childTnLst>
                          </p:cTn>
                        </p:par>
                      </p:childTnLst>
                    </p:cTn>
                  </p:par>
                  <p:par>
                    <p:cTn id="492" fill="hold">
                      <p:stCondLst>
                        <p:cond delay="indefinite"/>
                      </p:stCondLst>
                      <p:childTnLst>
                        <p:par>
                          <p:cTn id="493" fill="hold">
                            <p:stCondLst>
                              <p:cond delay="0"/>
                            </p:stCondLst>
                            <p:childTnLst>
                              <p:par>
                                <p:cTn id="494" nodeType="clickEffect" fill="hold" presetClass="entr" presetID="10">
                                  <p:stCondLst>
                                    <p:cond delay="0"/>
                                  </p:stCondLst>
                                  <p:childTnLst>
                                    <p:set>
                                      <p:cBhvr>
                                        <p:cTn id="495" dur="1" fill="hold">
                                          <p:stCondLst>
                                            <p:cond delay="0"/>
                                          </p:stCondLst>
                                        </p:cTn>
                                        <p:tgtEl>
                                          <p:spTgt spid="178">
                                            <p:txEl>
                                              <p:pRg st="7" end="7"/>
                                            </p:txEl>
                                          </p:spTgt>
                                        </p:tgtEl>
                                        <p:attrNameLst>
                                          <p:attrName>style.visibility</p:attrName>
                                        </p:attrNameLst>
                                      </p:cBhvr>
                                      <p:to>
                                        <p:strVal val="visible"/>
                                      </p:to>
                                    </p:set>
                                    <p:animEffect filter="fade" transition="in">
                                      <p:cBhvr additive="repl">
                                        <p:cTn id="496" dur="1000"/>
                                        <p:tgtEl>
                                          <p:spTgt spid="178">
                                            <p:txEl>
                                              <p:pRg st="7" end="7"/>
                                            </p:txEl>
                                          </p:spTgt>
                                        </p:tgtEl>
                                      </p:cBhvr>
                                    </p:animEffect>
                                  </p:childTnLst>
                                </p:cTn>
                              </p:par>
                            </p:childTnLst>
                          </p:cTn>
                        </p:par>
                      </p:childTnLst>
                    </p:cTn>
                  </p:par>
                  <p:par>
                    <p:cTn id="497" fill="hold">
                      <p:stCondLst>
                        <p:cond delay="indefinite"/>
                      </p:stCondLst>
                      <p:childTnLst>
                        <p:par>
                          <p:cTn id="498" fill="hold">
                            <p:stCondLst>
                              <p:cond delay="0"/>
                            </p:stCondLst>
                            <p:childTnLst>
                              <p:par>
                                <p:cTn id="499" nodeType="clickEffect" fill="hold" presetClass="entr" presetID="10">
                                  <p:stCondLst>
                                    <p:cond delay="0"/>
                                  </p:stCondLst>
                                  <p:childTnLst>
                                    <p:set>
                                      <p:cBhvr>
                                        <p:cTn id="500" dur="1" fill="hold">
                                          <p:stCondLst>
                                            <p:cond delay="0"/>
                                          </p:stCondLst>
                                        </p:cTn>
                                        <p:tgtEl>
                                          <p:spTgt spid="178">
                                            <p:txEl>
                                              <p:pRg st="8" end="8"/>
                                            </p:txEl>
                                          </p:spTgt>
                                        </p:tgtEl>
                                        <p:attrNameLst>
                                          <p:attrName>style.visibility</p:attrName>
                                        </p:attrNameLst>
                                      </p:cBhvr>
                                      <p:to>
                                        <p:strVal val="visible"/>
                                      </p:to>
                                    </p:set>
                                    <p:animEffect filter="fade" transition="in">
                                      <p:cBhvr additive="repl">
                                        <p:cTn id="501" dur="1000"/>
                                        <p:tgtEl>
                                          <p:spTgt spid="178">
                                            <p:txEl>
                                              <p:pRg st="8" end="8"/>
                                            </p:txEl>
                                          </p:spTgt>
                                        </p:tgtEl>
                                      </p:cBhvr>
                                    </p:animEffect>
                                  </p:childTnLst>
                                </p:cTn>
                              </p:par>
                            </p:childTnLst>
                          </p:cTn>
                        </p:par>
                      </p:childTnLst>
                    </p:cTn>
                  </p:par>
                  <p:par>
                    <p:cTn id="502" fill="hold">
                      <p:stCondLst>
                        <p:cond delay="indefinite"/>
                      </p:stCondLst>
                      <p:childTnLst>
                        <p:par>
                          <p:cTn id="503" fill="hold">
                            <p:stCondLst>
                              <p:cond delay="0"/>
                            </p:stCondLst>
                            <p:childTnLst>
                              <p:par>
                                <p:cTn id="504" nodeType="clickEffect" fill="hold" presetClass="entr" presetID="10">
                                  <p:stCondLst>
                                    <p:cond delay="0"/>
                                  </p:stCondLst>
                                  <p:childTnLst>
                                    <p:set>
                                      <p:cBhvr>
                                        <p:cTn id="505" dur="1" fill="hold">
                                          <p:stCondLst>
                                            <p:cond delay="0"/>
                                          </p:stCondLst>
                                        </p:cTn>
                                        <p:tgtEl>
                                          <p:spTgt spid="178">
                                            <p:txEl>
                                              <p:pRg st="9" end="9"/>
                                            </p:txEl>
                                          </p:spTgt>
                                        </p:tgtEl>
                                        <p:attrNameLst>
                                          <p:attrName>style.visibility</p:attrName>
                                        </p:attrNameLst>
                                      </p:cBhvr>
                                      <p:to>
                                        <p:strVal val="visible"/>
                                      </p:to>
                                    </p:set>
                                    <p:animEffect filter="fade" transition="in">
                                      <p:cBhvr additive="repl">
                                        <p:cTn id="506" dur="1000"/>
                                        <p:tgtEl>
                                          <p:spTgt spid="178">
                                            <p:txEl>
                                              <p:pRg st="9" end="9"/>
                                            </p:txEl>
                                          </p:spTgt>
                                        </p:tgtEl>
                                      </p:cBhvr>
                                    </p:animEffect>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0">
                                  <p:stCondLst>
                                    <p:cond delay="0"/>
                                  </p:stCondLst>
                                  <p:childTnLst>
                                    <p:set>
                                      <p:cBhvr>
                                        <p:cTn id="510" dur="1" fill="hold">
                                          <p:stCondLst>
                                            <p:cond delay="0"/>
                                          </p:stCondLst>
                                        </p:cTn>
                                        <p:tgtEl>
                                          <p:spTgt spid="178">
                                            <p:txEl>
                                              <p:pRg st="10" end="10"/>
                                            </p:txEl>
                                          </p:spTgt>
                                        </p:tgtEl>
                                        <p:attrNameLst>
                                          <p:attrName>style.visibility</p:attrName>
                                        </p:attrNameLst>
                                      </p:cBhvr>
                                      <p:to>
                                        <p:strVal val="visible"/>
                                      </p:to>
                                    </p:set>
                                    <p:animEffect filter="fade" transition="in">
                                      <p:cBhvr additive="repl">
                                        <p:cTn id="511" dur="1000"/>
                                        <p:tgtEl>
                                          <p:spTgt spid="178">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Desktop Virtualization</a:t>
            </a:r>
            <a:endParaRPr b="0" lang="en-IN" sz="5000" strike="noStrike" u="none">
              <a:solidFill>
                <a:srgbClr val="000000"/>
              </a:solidFill>
              <a:effectLst/>
              <a:uFillTx/>
              <a:latin typeface="Arial"/>
            </a:endParaRPr>
          </a:p>
        </p:txBody>
      </p:sp>
      <p:sp>
        <p:nvSpPr>
          <p:cNvPr id="180"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supports various computing </a:t>
            </a:r>
            <a:endParaRPr b="0" lang="en-IN" sz="26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utility and dynamism</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Testing</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Font typeface="Calibri"/>
              <a:buAutoNum type="arabicPeriod"/>
            </a:pPr>
            <a:r>
              <a:rPr b="0" lang="en-US" sz="2400" strike="noStrike" u="none">
                <a:solidFill>
                  <a:schemeClr val="dk1"/>
                </a:solidFill>
                <a:effectLst/>
                <a:uFillTx/>
                <a:latin typeface="Constantia"/>
                <a:ea typeface="Constantia"/>
              </a:rPr>
              <a:t>development and security</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512" dur="indefinite" restart="never" nodeType="tmRoot">
          <p:childTnLst>
            <p:seq>
              <p:cTn id="513" dur="indefinite" nodeType="mainSeq">
                <p:childTnLst>
                  <p:par>
                    <p:cTn id="514" fill="hold">
                      <p:stCondLst>
                        <p:cond delay="indefinite"/>
                      </p:stCondLst>
                      <p:childTnLst>
                        <p:par>
                          <p:cTn id="515" fill="hold">
                            <p:stCondLst>
                              <p:cond delay="0"/>
                            </p:stCondLst>
                            <p:childTnLst>
                              <p:par>
                                <p:cTn id="516" nodeType="clickEffect" fill="hold" presetClass="entr" presetID="10">
                                  <p:stCondLst>
                                    <p:cond delay="0"/>
                                  </p:stCondLst>
                                  <p:childTnLst>
                                    <p:set>
                                      <p:cBhvr>
                                        <p:cTn id="517" dur="1" fill="hold">
                                          <p:stCondLst>
                                            <p:cond delay="0"/>
                                          </p:stCondLst>
                                        </p:cTn>
                                        <p:tgtEl>
                                          <p:spTgt spid="180">
                                            <p:txEl>
                                              <p:pRg st="0" end="0"/>
                                            </p:txEl>
                                          </p:spTgt>
                                        </p:tgtEl>
                                        <p:attrNameLst>
                                          <p:attrName>style.visibility</p:attrName>
                                        </p:attrNameLst>
                                      </p:cBhvr>
                                      <p:to>
                                        <p:strVal val="visible"/>
                                      </p:to>
                                    </p:set>
                                    <p:animEffect filter="fade" transition="in">
                                      <p:cBhvr additive="repl">
                                        <p:cTn id="518" dur="1000"/>
                                        <p:tgtEl>
                                          <p:spTgt spid="180">
                                            <p:txEl>
                                              <p:pRg st="0" end="0"/>
                                            </p:txEl>
                                          </p:spTgt>
                                        </p:tgtEl>
                                      </p:cBhvr>
                                    </p:animEffect>
                                  </p:childTnLst>
                                </p:cTn>
                              </p:par>
                            </p:childTnLst>
                          </p:cTn>
                        </p:par>
                      </p:childTnLst>
                    </p:cTn>
                  </p:par>
                  <p:par>
                    <p:cTn id="519" fill="hold">
                      <p:stCondLst>
                        <p:cond delay="indefinite"/>
                      </p:stCondLst>
                      <p:childTnLst>
                        <p:par>
                          <p:cTn id="520" fill="hold">
                            <p:stCondLst>
                              <p:cond delay="0"/>
                            </p:stCondLst>
                            <p:childTnLst>
                              <p:par>
                                <p:cTn id="521" nodeType="clickEffect" fill="hold" presetClass="entr" presetID="10">
                                  <p:stCondLst>
                                    <p:cond delay="0"/>
                                  </p:stCondLst>
                                  <p:childTnLst>
                                    <p:set>
                                      <p:cBhvr>
                                        <p:cTn id="522" dur="1" fill="hold">
                                          <p:stCondLst>
                                            <p:cond delay="0"/>
                                          </p:stCondLst>
                                        </p:cTn>
                                        <p:tgtEl>
                                          <p:spTgt spid="180">
                                            <p:txEl>
                                              <p:pRg st="1" end="1"/>
                                            </p:txEl>
                                          </p:spTgt>
                                        </p:tgtEl>
                                        <p:attrNameLst>
                                          <p:attrName>style.visibility</p:attrName>
                                        </p:attrNameLst>
                                      </p:cBhvr>
                                      <p:to>
                                        <p:strVal val="visible"/>
                                      </p:to>
                                    </p:set>
                                    <p:animEffect filter="fade" transition="in">
                                      <p:cBhvr additive="repl">
                                        <p:cTn id="523" dur="1000"/>
                                        <p:tgtEl>
                                          <p:spTgt spid="180">
                                            <p:txEl>
                                              <p:pRg st="1" end="1"/>
                                            </p:txEl>
                                          </p:spTgt>
                                        </p:tgtEl>
                                      </p:cBhvr>
                                    </p:animEffect>
                                  </p:childTnLst>
                                </p:cTn>
                              </p:par>
                            </p:childTnLst>
                          </p:cTn>
                        </p:par>
                      </p:childTnLst>
                    </p:cTn>
                  </p:par>
                  <p:par>
                    <p:cTn id="524" fill="hold">
                      <p:stCondLst>
                        <p:cond delay="indefinite"/>
                      </p:stCondLst>
                      <p:childTnLst>
                        <p:par>
                          <p:cTn id="525" fill="hold">
                            <p:stCondLst>
                              <p:cond delay="0"/>
                            </p:stCondLst>
                            <p:childTnLst>
                              <p:par>
                                <p:cTn id="526" nodeType="clickEffect" fill="hold" presetClass="entr" presetID="10">
                                  <p:stCondLst>
                                    <p:cond delay="0"/>
                                  </p:stCondLst>
                                  <p:childTnLst>
                                    <p:set>
                                      <p:cBhvr>
                                        <p:cTn id="527" dur="1" fill="hold">
                                          <p:stCondLst>
                                            <p:cond delay="0"/>
                                          </p:stCondLst>
                                        </p:cTn>
                                        <p:tgtEl>
                                          <p:spTgt spid="180">
                                            <p:txEl>
                                              <p:pRg st="2" end="2"/>
                                            </p:txEl>
                                          </p:spTgt>
                                        </p:tgtEl>
                                        <p:attrNameLst>
                                          <p:attrName>style.visibility</p:attrName>
                                        </p:attrNameLst>
                                      </p:cBhvr>
                                      <p:to>
                                        <p:strVal val="visible"/>
                                      </p:to>
                                    </p:set>
                                    <p:animEffect filter="fade" transition="in">
                                      <p:cBhvr additive="repl">
                                        <p:cTn id="528" dur="1000"/>
                                        <p:tgtEl>
                                          <p:spTgt spid="180">
                                            <p:txEl>
                                              <p:pRg st="2" end="2"/>
                                            </p:txEl>
                                          </p:spTgt>
                                        </p:tgtEl>
                                      </p:cBhvr>
                                    </p:animEffect>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10">
                                  <p:stCondLst>
                                    <p:cond delay="0"/>
                                  </p:stCondLst>
                                  <p:childTnLst>
                                    <p:set>
                                      <p:cBhvr>
                                        <p:cTn id="532" dur="1" fill="hold">
                                          <p:stCondLst>
                                            <p:cond delay="0"/>
                                          </p:stCondLst>
                                        </p:cTn>
                                        <p:tgtEl>
                                          <p:spTgt spid="180">
                                            <p:txEl>
                                              <p:pRg st="3" end="3"/>
                                            </p:txEl>
                                          </p:spTgt>
                                        </p:tgtEl>
                                        <p:attrNameLst>
                                          <p:attrName>style.visibility</p:attrName>
                                        </p:attrNameLst>
                                      </p:cBhvr>
                                      <p:to>
                                        <p:strVal val="visible"/>
                                      </p:to>
                                    </p:set>
                                    <p:animEffect filter="fade" transition="in">
                                      <p:cBhvr additive="repl">
                                        <p:cTn id="533" dur="1000"/>
                                        <p:tgtEl>
                                          <p:spTgt spid="18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Application Virtualization</a:t>
            </a:r>
            <a:endParaRPr b="0" lang="en-IN" sz="5000" strike="noStrike" u="none">
              <a:solidFill>
                <a:srgbClr val="000000"/>
              </a:solidFill>
              <a:effectLst/>
              <a:uFillTx/>
              <a:latin typeface="Arial"/>
            </a:endParaRPr>
          </a:p>
        </p:txBody>
      </p:sp>
      <p:sp>
        <p:nvSpPr>
          <p:cNvPr id="18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allows server consolidation, application and desktop deployment, and business continuity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Apart from this, recovery when disaster, lower TCO with higher ROI, dynamic computing, testing and development are possible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534" dur="indefinite" restart="never" nodeType="tmRoot">
          <p:childTnLst>
            <p:seq>
              <p:cTn id="535" dur="indefinite" nodeType="mainSeq">
                <p:childTnLst>
                  <p:par>
                    <p:cTn id="536" fill="hold">
                      <p:stCondLst>
                        <p:cond delay="indefinite"/>
                      </p:stCondLst>
                      <p:childTnLst>
                        <p:par>
                          <p:cTn id="537" fill="hold">
                            <p:stCondLst>
                              <p:cond delay="0"/>
                            </p:stCondLst>
                            <p:childTnLst>
                              <p:par>
                                <p:cTn id="538" nodeType="clickEffect" fill="hold" presetClass="entr" presetID="10">
                                  <p:stCondLst>
                                    <p:cond delay="0"/>
                                  </p:stCondLst>
                                  <p:childTnLst>
                                    <p:set>
                                      <p:cBhvr>
                                        <p:cTn id="539" dur="1" fill="hold">
                                          <p:stCondLst>
                                            <p:cond delay="0"/>
                                          </p:stCondLst>
                                        </p:cTn>
                                        <p:tgtEl>
                                          <p:spTgt spid="182">
                                            <p:txEl>
                                              <p:pRg st="0" end="0"/>
                                            </p:txEl>
                                          </p:spTgt>
                                        </p:tgtEl>
                                        <p:attrNameLst>
                                          <p:attrName>style.visibility</p:attrName>
                                        </p:attrNameLst>
                                      </p:cBhvr>
                                      <p:to>
                                        <p:strVal val="visible"/>
                                      </p:to>
                                    </p:set>
                                    <p:animEffect filter="fade" transition="in">
                                      <p:cBhvr additive="repl">
                                        <p:cTn id="540" dur="1000"/>
                                        <p:tgtEl>
                                          <p:spTgt spid="182">
                                            <p:txEl>
                                              <p:pRg st="0" end="0"/>
                                            </p:txEl>
                                          </p:spTgt>
                                        </p:tgtEl>
                                      </p:cBhvr>
                                    </p:animEffect>
                                  </p:childTnLst>
                                </p:cTn>
                              </p:par>
                            </p:childTnLst>
                          </p:cTn>
                        </p:par>
                      </p:childTnLst>
                    </p:cTn>
                  </p:par>
                  <p:par>
                    <p:cTn id="541" fill="hold">
                      <p:stCondLst>
                        <p:cond delay="indefinite"/>
                      </p:stCondLst>
                      <p:childTnLst>
                        <p:par>
                          <p:cTn id="542" fill="hold">
                            <p:stCondLst>
                              <p:cond delay="0"/>
                            </p:stCondLst>
                            <p:childTnLst>
                              <p:par>
                                <p:cTn id="543" nodeType="clickEffect" fill="hold" presetClass="entr" presetID="10">
                                  <p:stCondLst>
                                    <p:cond delay="0"/>
                                  </p:stCondLst>
                                  <p:childTnLst>
                                    <p:set>
                                      <p:cBhvr>
                                        <p:cTn id="544" dur="1" fill="hold">
                                          <p:stCondLst>
                                            <p:cond delay="0"/>
                                          </p:stCondLst>
                                        </p:cTn>
                                        <p:tgtEl>
                                          <p:spTgt spid="182">
                                            <p:txEl>
                                              <p:pRg st="1" end="1"/>
                                            </p:txEl>
                                          </p:spTgt>
                                        </p:tgtEl>
                                        <p:attrNameLst>
                                          <p:attrName>style.visibility</p:attrName>
                                        </p:attrNameLst>
                                      </p:cBhvr>
                                      <p:to>
                                        <p:strVal val="visible"/>
                                      </p:to>
                                    </p:set>
                                    <p:animEffect filter="fade" transition="in">
                                      <p:cBhvr additive="repl">
                                        <p:cTn id="545" dur="1000"/>
                                        <p:tgtEl>
                                          <p:spTgt spid="18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Management Virtualization</a:t>
            </a:r>
            <a:endParaRPr b="0" lang="en-IN" sz="5000" strike="noStrike" u="none">
              <a:solidFill>
                <a:srgbClr val="000000"/>
              </a:solidFill>
              <a:effectLst/>
              <a:uFillTx/>
              <a:latin typeface="Arial"/>
            </a:endParaRPr>
          </a:p>
        </p:txBody>
      </p:sp>
      <p:sp>
        <p:nvSpPr>
          <p:cNvPr id="184"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indent="0">
              <a:lnSpc>
                <a:spcPct val="100000"/>
              </a:lnSpc>
              <a:buNone/>
              <a:tabLst>
                <a:tab algn="l" pos="0"/>
              </a:tabLst>
            </a:pPr>
            <a:r>
              <a:rPr b="0" lang="en-US" sz="2600" strike="noStrike" u="none">
                <a:solidFill>
                  <a:schemeClr val="dk1"/>
                </a:solidFill>
                <a:effectLst/>
                <a:uFillTx/>
                <a:latin typeface="Constantia"/>
                <a:ea typeface="Constantia"/>
              </a:rPr>
              <a:t>allows variety of features :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server consolidation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centralized policy-based management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business continuity and disaster recovery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lower TCO with higher ROI</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utility and dynamic computing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testing and development and security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546" dur="indefinite" restart="never" nodeType="tmRoot">
          <p:childTnLst>
            <p:seq>
              <p:cTn id="547" dur="indefinite" nodeType="mainSeq">
                <p:childTnLst>
                  <p:par>
                    <p:cTn id="548" fill="hold">
                      <p:stCondLst>
                        <p:cond delay="indefinite"/>
                      </p:stCondLst>
                      <p:childTnLst>
                        <p:par>
                          <p:cTn id="549" fill="hold">
                            <p:stCondLst>
                              <p:cond delay="0"/>
                            </p:stCondLst>
                            <p:childTnLst>
                              <p:par>
                                <p:cTn id="550" nodeType="clickEffect" fill="hold" presetClass="entr" presetID="10">
                                  <p:stCondLst>
                                    <p:cond delay="0"/>
                                  </p:stCondLst>
                                  <p:childTnLst>
                                    <p:set>
                                      <p:cBhvr>
                                        <p:cTn id="551" dur="1" fill="hold">
                                          <p:stCondLst>
                                            <p:cond delay="0"/>
                                          </p:stCondLst>
                                        </p:cTn>
                                        <p:tgtEl>
                                          <p:spTgt spid="184">
                                            <p:txEl>
                                              <p:pRg st="0" end="0"/>
                                            </p:txEl>
                                          </p:spTgt>
                                        </p:tgtEl>
                                        <p:attrNameLst>
                                          <p:attrName>style.visibility</p:attrName>
                                        </p:attrNameLst>
                                      </p:cBhvr>
                                      <p:to>
                                        <p:strVal val="visible"/>
                                      </p:to>
                                    </p:set>
                                    <p:animEffect filter="fade" transition="in">
                                      <p:cBhvr additive="repl">
                                        <p:cTn id="552" dur="1000"/>
                                        <p:tgtEl>
                                          <p:spTgt spid="184">
                                            <p:txEl>
                                              <p:pRg st="0" end="0"/>
                                            </p:txEl>
                                          </p:spTgt>
                                        </p:tgtEl>
                                      </p:cBhvr>
                                    </p:animEffect>
                                  </p:childTnLst>
                                </p:cTn>
                              </p:par>
                            </p:childTnLst>
                          </p:cTn>
                        </p:par>
                      </p:childTnLst>
                    </p:cTn>
                  </p:par>
                  <p:par>
                    <p:cTn id="553" fill="hold">
                      <p:stCondLst>
                        <p:cond delay="indefinite"/>
                      </p:stCondLst>
                      <p:childTnLst>
                        <p:par>
                          <p:cTn id="554" fill="hold">
                            <p:stCondLst>
                              <p:cond delay="0"/>
                            </p:stCondLst>
                            <p:childTnLst>
                              <p:par>
                                <p:cTn id="555" nodeType="clickEffect" fill="hold" presetClass="entr" presetID="10">
                                  <p:stCondLst>
                                    <p:cond delay="0"/>
                                  </p:stCondLst>
                                  <p:childTnLst>
                                    <p:set>
                                      <p:cBhvr>
                                        <p:cTn id="556" dur="1" fill="hold">
                                          <p:stCondLst>
                                            <p:cond delay="0"/>
                                          </p:stCondLst>
                                        </p:cTn>
                                        <p:tgtEl>
                                          <p:spTgt spid="184">
                                            <p:txEl>
                                              <p:pRg st="1" end="1"/>
                                            </p:txEl>
                                          </p:spTgt>
                                        </p:tgtEl>
                                        <p:attrNameLst>
                                          <p:attrName>style.visibility</p:attrName>
                                        </p:attrNameLst>
                                      </p:cBhvr>
                                      <p:to>
                                        <p:strVal val="visible"/>
                                      </p:to>
                                    </p:set>
                                    <p:animEffect filter="fade" transition="in">
                                      <p:cBhvr additive="repl">
                                        <p:cTn id="557" dur="1000"/>
                                        <p:tgtEl>
                                          <p:spTgt spid="184">
                                            <p:txEl>
                                              <p:pRg st="1" end="1"/>
                                            </p:txEl>
                                          </p:spTgt>
                                        </p:tgtEl>
                                      </p:cBhvr>
                                    </p:animEffect>
                                  </p:childTnLst>
                                </p:cTn>
                              </p:par>
                            </p:childTnLst>
                          </p:cTn>
                        </p:par>
                      </p:childTnLst>
                    </p:cTn>
                  </p:par>
                  <p:par>
                    <p:cTn id="558" fill="hold">
                      <p:stCondLst>
                        <p:cond delay="indefinite"/>
                      </p:stCondLst>
                      <p:childTnLst>
                        <p:par>
                          <p:cTn id="559" fill="hold">
                            <p:stCondLst>
                              <p:cond delay="0"/>
                            </p:stCondLst>
                            <p:childTnLst>
                              <p:par>
                                <p:cTn id="560" nodeType="clickEffect" fill="hold" presetClass="entr" presetID="10">
                                  <p:stCondLst>
                                    <p:cond delay="0"/>
                                  </p:stCondLst>
                                  <p:childTnLst>
                                    <p:set>
                                      <p:cBhvr>
                                        <p:cTn id="561" dur="1" fill="hold">
                                          <p:stCondLst>
                                            <p:cond delay="0"/>
                                          </p:stCondLst>
                                        </p:cTn>
                                        <p:tgtEl>
                                          <p:spTgt spid="184">
                                            <p:txEl>
                                              <p:pRg st="2" end="2"/>
                                            </p:txEl>
                                          </p:spTgt>
                                        </p:tgtEl>
                                        <p:attrNameLst>
                                          <p:attrName>style.visibility</p:attrName>
                                        </p:attrNameLst>
                                      </p:cBhvr>
                                      <p:to>
                                        <p:strVal val="visible"/>
                                      </p:to>
                                    </p:set>
                                    <p:animEffect filter="fade" transition="in">
                                      <p:cBhvr additive="repl">
                                        <p:cTn id="562" dur="1000"/>
                                        <p:tgtEl>
                                          <p:spTgt spid="184">
                                            <p:txEl>
                                              <p:pRg st="2" end="2"/>
                                            </p:txEl>
                                          </p:spTgt>
                                        </p:tgtEl>
                                      </p:cBhvr>
                                    </p:animEffect>
                                  </p:childTnLst>
                                </p:cTn>
                              </p:par>
                            </p:childTnLst>
                          </p:cTn>
                        </p:par>
                      </p:childTnLst>
                    </p:cTn>
                  </p:par>
                  <p:par>
                    <p:cTn id="563" fill="hold">
                      <p:stCondLst>
                        <p:cond delay="indefinite"/>
                      </p:stCondLst>
                      <p:childTnLst>
                        <p:par>
                          <p:cTn id="564" fill="hold">
                            <p:stCondLst>
                              <p:cond delay="0"/>
                            </p:stCondLst>
                            <p:childTnLst>
                              <p:par>
                                <p:cTn id="565" nodeType="clickEffect" fill="hold" presetClass="entr" presetID="10">
                                  <p:stCondLst>
                                    <p:cond delay="0"/>
                                  </p:stCondLst>
                                  <p:childTnLst>
                                    <p:set>
                                      <p:cBhvr>
                                        <p:cTn id="566" dur="1" fill="hold">
                                          <p:stCondLst>
                                            <p:cond delay="0"/>
                                          </p:stCondLst>
                                        </p:cTn>
                                        <p:tgtEl>
                                          <p:spTgt spid="184">
                                            <p:txEl>
                                              <p:pRg st="3" end="3"/>
                                            </p:txEl>
                                          </p:spTgt>
                                        </p:tgtEl>
                                        <p:attrNameLst>
                                          <p:attrName>style.visibility</p:attrName>
                                        </p:attrNameLst>
                                      </p:cBhvr>
                                      <p:to>
                                        <p:strVal val="visible"/>
                                      </p:to>
                                    </p:set>
                                    <p:animEffect filter="fade" transition="in">
                                      <p:cBhvr additive="repl">
                                        <p:cTn id="567" dur="1000"/>
                                        <p:tgtEl>
                                          <p:spTgt spid="184">
                                            <p:txEl>
                                              <p:pRg st="3" end="3"/>
                                            </p:txEl>
                                          </p:spTgt>
                                        </p:tgtEl>
                                      </p:cBhvr>
                                    </p:animEffect>
                                  </p:childTnLst>
                                </p:cTn>
                              </p:par>
                            </p:childTnLst>
                          </p:cTn>
                        </p:par>
                      </p:childTnLst>
                    </p:cTn>
                  </p:par>
                  <p:par>
                    <p:cTn id="568" fill="hold">
                      <p:stCondLst>
                        <p:cond delay="indefinite"/>
                      </p:stCondLst>
                      <p:childTnLst>
                        <p:par>
                          <p:cTn id="569" fill="hold">
                            <p:stCondLst>
                              <p:cond delay="0"/>
                            </p:stCondLst>
                            <p:childTnLst>
                              <p:par>
                                <p:cTn id="570" nodeType="clickEffect" fill="hold" presetClass="entr" presetID="10">
                                  <p:stCondLst>
                                    <p:cond delay="0"/>
                                  </p:stCondLst>
                                  <p:childTnLst>
                                    <p:set>
                                      <p:cBhvr>
                                        <p:cTn id="571" dur="1" fill="hold">
                                          <p:stCondLst>
                                            <p:cond delay="0"/>
                                          </p:stCondLst>
                                        </p:cTn>
                                        <p:tgtEl>
                                          <p:spTgt spid="184">
                                            <p:txEl>
                                              <p:pRg st="4" end="4"/>
                                            </p:txEl>
                                          </p:spTgt>
                                        </p:tgtEl>
                                        <p:attrNameLst>
                                          <p:attrName>style.visibility</p:attrName>
                                        </p:attrNameLst>
                                      </p:cBhvr>
                                      <p:to>
                                        <p:strVal val="visible"/>
                                      </p:to>
                                    </p:set>
                                    <p:animEffect filter="fade" transition="in">
                                      <p:cBhvr additive="repl">
                                        <p:cTn id="572" dur="1000"/>
                                        <p:tgtEl>
                                          <p:spTgt spid="184">
                                            <p:txEl>
                                              <p:pRg st="4" end="4"/>
                                            </p:txEl>
                                          </p:spTgt>
                                        </p:tgtEl>
                                      </p:cBhvr>
                                    </p:animEffect>
                                  </p:childTnLst>
                                </p:cTn>
                              </p:par>
                            </p:childTnLst>
                          </p:cTn>
                        </p:par>
                      </p:childTnLst>
                    </p:cTn>
                  </p:par>
                  <p:par>
                    <p:cTn id="573" fill="hold">
                      <p:stCondLst>
                        <p:cond delay="indefinite"/>
                      </p:stCondLst>
                      <p:childTnLst>
                        <p:par>
                          <p:cTn id="574" fill="hold">
                            <p:stCondLst>
                              <p:cond delay="0"/>
                            </p:stCondLst>
                            <p:childTnLst>
                              <p:par>
                                <p:cTn id="575" nodeType="clickEffect" fill="hold" presetClass="entr" presetID="10">
                                  <p:stCondLst>
                                    <p:cond delay="0"/>
                                  </p:stCondLst>
                                  <p:childTnLst>
                                    <p:set>
                                      <p:cBhvr>
                                        <p:cTn id="576" dur="1" fill="hold">
                                          <p:stCondLst>
                                            <p:cond delay="0"/>
                                          </p:stCondLst>
                                        </p:cTn>
                                        <p:tgtEl>
                                          <p:spTgt spid="184">
                                            <p:txEl>
                                              <p:pRg st="5" end="5"/>
                                            </p:txEl>
                                          </p:spTgt>
                                        </p:tgtEl>
                                        <p:attrNameLst>
                                          <p:attrName>style.visibility</p:attrName>
                                        </p:attrNameLst>
                                      </p:cBhvr>
                                      <p:to>
                                        <p:strVal val="visible"/>
                                      </p:to>
                                    </p:set>
                                    <p:animEffect filter="fade" transition="in">
                                      <p:cBhvr additive="repl">
                                        <p:cTn id="577" dur="1000"/>
                                        <p:tgtEl>
                                          <p:spTgt spid="184">
                                            <p:txEl>
                                              <p:pRg st="5" end="5"/>
                                            </p:txEl>
                                          </p:spTgt>
                                        </p:tgtEl>
                                      </p:cBhvr>
                                    </p:animEffect>
                                  </p:childTnLst>
                                </p:cTn>
                              </p:par>
                            </p:childTnLst>
                          </p:cTn>
                        </p:par>
                      </p:childTnLst>
                    </p:cTn>
                  </p:par>
                  <p:par>
                    <p:cTn id="578" fill="hold">
                      <p:stCondLst>
                        <p:cond delay="indefinite"/>
                      </p:stCondLst>
                      <p:childTnLst>
                        <p:par>
                          <p:cTn id="579" fill="hold">
                            <p:stCondLst>
                              <p:cond delay="0"/>
                            </p:stCondLst>
                            <p:childTnLst>
                              <p:par>
                                <p:cTn id="580" nodeType="clickEffect" fill="hold" presetClass="entr" presetID="10">
                                  <p:stCondLst>
                                    <p:cond delay="0"/>
                                  </p:stCondLst>
                                  <p:childTnLst>
                                    <p:set>
                                      <p:cBhvr>
                                        <p:cTn id="581" dur="1" fill="hold">
                                          <p:stCondLst>
                                            <p:cond delay="0"/>
                                          </p:stCondLst>
                                        </p:cTn>
                                        <p:tgtEl>
                                          <p:spTgt spid="184">
                                            <p:txEl>
                                              <p:pRg st="6" end="6"/>
                                            </p:txEl>
                                          </p:spTgt>
                                        </p:tgtEl>
                                        <p:attrNameLst>
                                          <p:attrName>style.visibility</p:attrName>
                                        </p:attrNameLst>
                                      </p:cBhvr>
                                      <p:to>
                                        <p:strVal val="visible"/>
                                      </p:to>
                                    </p:set>
                                    <p:animEffect filter="fade" transition="in">
                                      <p:cBhvr additive="repl">
                                        <p:cTn id="582" dur="1000"/>
                                        <p:tgtEl>
                                          <p:spTgt spid="18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3.1. Examples</a:t>
            </a:r>
            <a:endParaRPr b="0" lang="en-IN" sz="5000" strike="noStrike" u="none">
              <a:solidFill>
                <a:srgbClr val="000000"/>
              </a:solidFill>
              <a:effectLst/>
              <a:uFillTx/>
              <a:latin typeface="Arial"/>
            </a:endParaRPr>
          </a:p>
        </p:txBody>
      </p:sp>
      <p:sp>
        <p:nvSpPr>
          <p:cNvPr id="186" name="PlaceHolder 2"/>
          <p:cNvSpPr>
            <a:spLocks noGrp="1"/>
          </p:cNvSpPr>
          <p:nvPr>
            <p:ph/>
          </p:nvPr>
        </p:nvSpPr>
        <p:spPr>
          <a:xfrm>
            <a:off x="380880" y="1219320"/>
            <a:ext cx="84578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provides multiple environments for execution termed as </a:t>
            </a:r>
            <a:r>
              <a:rPr b="1" lang="en-US" sz="2600" strike="noStrike" u="none">
                <a:solidFill>
                  <a:schemeClr val="dk1"/>
                </a:solidFill>
                <a:effectLst/>
                <a:uFillTx/>
                <a:latin typeface="Constantia"/>
                <a:ea typeface="Constantia"/>
              </a:rPr>
              <a:t>virtual</a:t>
            </a:r>
            <a:r>
              <a:rPr b="0" lang="en-US" sz="2600" strike="noStrike" u="none">
                <a:solidFill>
                  <a:schemeClr val="dk1"/>
                </a:solidFill>
                <a:effectLst/>
                <a:uFillTx/>
                <a:latin typeface="Constantia"/>
                <a:ea typeface="Constantia"/>
              </a:rPr>
              <a:t> </a:t>
            </a:r>
            <a:r>
              <a:rPr b="1" lang="en-US" sz="2600" strike="noStrike" u="none">
                <a:solidFill>
                  <a:schemeClr val="dk1"/>
                </a:solidFill>
                <a:effectLst/>
                <a:uFillTx/>
                <a:latin typeface="Constantia"/>
                <a:ea typeface="Constantia"/>
              </a:rPr>
              <a:t>machine</a:t>
            </a:r>
            <a:r>
              <a:rPr b="0"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Each virtual machine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looks like an actual machine to its user,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but it is isolated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 is in virtualized form of running the existent machine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 under the supervision of a virtual machine monitor (VMM)</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Some frameworks using virtualization: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Wine, FreeBSD, Hive, Microsoft Virtual Server, Nemesis, SimOS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583" dur="indefinite" restart="never" nodeType="tmRoot">
          <p:childTnLst>
            <p:seq>
              <p:cTn id="584" dur="indefinite" nodeType="mainSeq">
                <p:childTnLst>
                  <p:par>
                    <p:cTn id="585" fill="hold">
                      <p:stCondLst>
                        <p:cond delay="indefinite"/>
                      </p:stCondLst>
                      <p:childTnLst>
                        <p:par>
                          <p:cTn id="586" fill="hold">
                            <p:stCondLst>
                              <p:cond delay="0"/>
                            </p:stCondLst>
                            <p:childTnLst>
                              <p:par>
                                <p:cTn id="587" nodeType="clickEffect" fill="hold" presetClass="entr" presetID="10">
                                  <p:stCondLst>
                                    <p:cond delay="0"/>
                                  </p:stCondLst>
                                  <p:childTnLst>
                                    <p:set>
                                      <p:cBhvr>
                                        <p:cTn id="588" dur="1" fill="hold">
                                          <p:stCondLst>
                                            <p:cond delay="0"/>
                                          </p:stCondLst>
                                        </p:cTn>
                                        <p:tgtEl>
                                          <p:spTgt spid="186">
                                            <p:txEl>
                                              <p:pRg st="0" end="0"/>
                                            </p:txEl>
                                          </p:spTgt>
                                        </p:tgtEl>
                                        <p:attrNameLst>
                                          <p:attrName>style.visibility</p:attrName>
                                        </p:attrNameLst>
                                      </p:cBhvr>
                                      <p:to>
                                        <p:strVal val="visible"/>
                                      </p:to>
                                    </p:set>
                                    <p:animEffect filter="fade" transition="in">
                                      <p:cBhvr additive="repl">
                                        <p:cTn id="589" dur="1000"/>
                                        <p:tgtEl>
                                          <p:spTgt spid="186">
                                            <p:txEl>
                                              <p:pRg st="0" end="0"/>
                                            </p:txEl>
                                          </p:spTgt>
                                        </p:tgtEl>
                                      </p:cBhvr>
                                    </p:animEffect>
                                  </p:childTnLst>
                                </p:cTn>
                              </p:par>
                            </p:childTnLst>
                          </p:cTn>
                        </p:par>
                      </p:childTnLst>
                    </p:cTn>
                  </p:par>
                  <p:par>
                    <p:cTn id="590" fill="hold">
                      <p:stCondLst>
                        <p:cond delay="indefinite"/>
                      </p:stCondLst>
                      <p:childTnLst>
                        <p:par>
                          <p:cTn id="591" fill="hold">
                            <p:stCondLst>
                              <p:cond delay="0"/>
                            </p:stCondLst>
                            <p:childTnLst>
                              <p:par>
                                <p:cTn id="592" nodeType="clickEffect" fill="hold" presetClass="entr" presetID="10">
                                  <p:stCondLst>
                                    <p:cond delay="0"/>
                                  </p:stCondLst>
                                  <p:childTnLst>
                                    <p:set>
                                      <p:cBhvr>
                                        <p:cTn id="593" dur="1" fill="hold">
                                          <p:stCondLst>
                                            <p:cond delay="0"/>
                                          </p:stCondLst>
                                        </p:cTn>
                                        <p:tgtEl>
                                          <p:spTgt spid="186">
                                            <p:txEl>
                                              <p:pRg st="1" end="1"/>
                                            </p:txEl>
                                          </p:spTgt>
                                        </p:tgtEl>
                                        <p:attrNameLst>
                                          <p:attrName>style.visibility</p:attrName>
                                        </p:attrNameLst>
                                      </p:cBhvr>
                                      <p:to>
                                        <p:strVal val="visible"/>
                                      </p:to>
                                    </p:set>
                                    <p:animEffect filter="fade" transition="in">
                                      <p:cBhvr additive="repl">
                                        <p:cTn id="594" dur="1000"/>
                                        <p:tgtEl>
                                          <p:spTgt spid="186">
                                            <p:txEl>
                                              <p:pRg st="1" end="1"/>
                                            </p:txEl>
                                          </p:spTgt>
                                        </p:tgtEl>
                                      </p:cBhvr>
                                    </p:animEffect>
                                  </p:childTnLst>
                                </p:cTn>
                              </p:par>
                            </p:childTnLst>
                          </p:cTn>
                        </p:par>
                      </p:childTnLst>
                    </p:cTn>
                  </p:par>
                  <p:par>
                    <p:cTn id="595" fill="hold">
                      <p:stCondLst>
                        <p:cond delay="indefinite"/>
                      </p:stCondLst>
                      <p:childTnLst>
                        <p:par>
                          <p:cTn id="596" fill="hold">
                            <p:stCondLst>
                              <p:cond delay="0"/>
                            </p:stCondLst>
                            <p:childTnLst>
                              <p:par>
                                <p:cTn id="597" nodeType="clickEffect" fill="hold" presetClass="entr" presetID="10">
                                  <p:stCondLst>
                                    <p:cond delay="0"/>
                                  </p:stCondLst>
                                  <p:childTnLst>
                                    <p:set>
                                      <p:cBhvr>
                                        <p:cTn id="598" dur="1" fill="hold">
                                          <p:stCondLst>
                                            <p:cond delay="0"/>
                                          </p:stCondLst>
                                        </p:cTn>
                                        <p:tgtEl>
                                          <p:spTgt spid="186">
                                            <p:txEl>
                                              <p:pRg st="2" end="2"/>
                                            </p:txEl>
                                          </p:spTgt>
                                        </p:tgtEl>
                                        <p:attrNameLst>
                                          <p:attrName>style.visibility</p:attrName>
                                        </p:attrNameLst>
                                      </p:cBhvr>
                                      <p:to>
                                        <p:strVal val="visible"/>
                                      </p:to>
                                    </p:set>
                                    <p:animEffect filter="fade" transition="in">
                                      <p:cBhvr additive="repl">
                                        <p:cTn id="599" dur="1000"/>
                                        <p:tgtEl>
                                          <p:spTgt spid="186">
                                            <p:txEl>
                                              <p:pRg st="2" end="2"/>
                                            </p:txEl>
                                          </p:spTgt>
                                        </p:tgtEl>
                                      </p:cBhvr>
                                    </p:animEffect>
                                  </p:childTnLst>
                                </p:cTn>
                              </p:par>
                            </p:childTnLst>
                          </p:cTn>
                        </p:par>
                      </p:childTnLst>
                    </p:cTn>
                  </p:par>
                  <p:par>
                    <p:cTn id="600" fill="hold">
                      <p:stCondLst>
                        <p:cond delay="indefinite"/>
                      </p:stCondLst>
                      <p:childTnLst>
                        <p:par>
                          <p:cTn id="601" fill="hold">
                            <p:stCondLst>
                              <p:cond delay="0"/>
                            </p:stCondLst>
                            <p:childTnLst>
                              <p:par>
                                <p:cTn id="602" nodeType="clickEffect" fill="hold" presetClass="entr" presetID="10">
                                  <p:stCondLst>
                                    <p:cond delay="0"/>
                                  </p:stCondLst>
                                  <p:childTnLst>
                                    <p:set>
                                      <p:cBhvr>
                                        <p:cTn id="603" dur="1" fill="hold">
                                          <p:stCondLst>
                                            <p:cond delay="0"/>
                                          </p:stCondLst>
                                        </p:cTn>
                                        <p:tgtEl>
                                          <p:spTgt spid="186">
                                            <p:txEl>
                                              <p:pRg st="3" end="3"/>
                                            </p:txEl>
                                          </p:spTgt>
                                        </p:tgtEl>
                                        <p:attrNameLst>
                                          <p:attrName>style.visibility</p:attrName>
                                        </p:attrNameLst>
                                      </p:cBhvr>
                                      <p:to>
                                        <p:strVal val="visible"/>
                                      </p:to>
                                    </p:set>
                                    <p:animEffect filter="fade" transition="in">
                                      <p:cBhvr additive="repl">
                                        <p:cTn id="604" dur="1000"/>
                                        <p:tgtEl>
                                          <p:spTgt spid="186">
                                            <p:txEl>
                                              <p:pRg st="3" end="3"/>
                                            </p:txEl>
                                          </p:spTgt>
                                        </p:tgtEl>
                                      </p:cBhvr>
                                    </p:animEffect>
                                  </p:childTnLst>
                                </p:cTn>
                              </p:par>
                            </p:childTnLst>
                          </p:cTn>
                        </p:par>
                      </p:childTnLst>
                    </p:cTn>
                  </p:par>
                  <p:par>
                    <p:cTn id="605" fill="hold">
                      <p:stCondLst>
                        <p:cond delay="indefinite"/>
                      </p:stCondLst>
                      <p:childTnLst>
                        <p:par>
                          <p:cTn id="606" fill="hold">
                            <p:stCondLst>
                              <p:cond delay="0"/>
                            </p:stCondLst>
                            <p:childTnLst>
                              <p:par>
                                <p:cTn id="607" nodeType="clickEffect" fill="hold" presetClass="entr" presetID="10">
                                  <p:stCondLst>
                                    <p:cond delay="0"/>
                                  </p:stCondLst>
                                  <p:childTnLst>
                                    <p:set>
                                      <p:cBhvr>
                                        <p:cTn id="608" dur="1" fill="hold">
                                          <p:stCondLst>
                                            <p:cond delay="0"/>
                                          </p:stCondLst>
                                        </p:cTn>
                                        <p:tgtEl>
                                          <p:spTgt spid="186">
                                            <p:txEl>
                                              <p:pRg st="4" end="4"/>
                                            </p:txEl>
                                          </p:spTgt>
                                        </p:tgtEl>
                                        <p:attrNameLst>
                                          <p:attrName>style.visibility</p:attrName>
                                        </p:attrNameLst>
                                      </p:cBhvr>
                                      <p:to>
                                        <p:strVal val="visible"/>
                                      </p:to>
                                    </p:set>
                                    <p:animEffect filter="fade" transition="in">
                                      <p:cBhvr additive="repl">
                                        <p:cTn id="609" dur="1000"/>
                                        <p:tgtEl>
                                          <p:spTgt spid="186">
                                            <p:txEl>
                                              <p:pRg st="4" end="4"/>
                                            </p:txEl>
                                          </p:spTgt>
                                        </p:tgtEl>
                                      </p:cBhvr>
                                    </p:animEffect>
                                  </p:childTnLst>
                                </p:cTn>
                              </p:par>
                            </p:childTnLst>
                          </p:cTn>
                        </p:par>
                      </p:childTnLst>
                    </p:cTn>
                  </p:par>
                  <p:par>
                    <p:cTn id="610" fill="hold">
                      <p:stCondLst>
                        <p:cond delay="indefinite"/>
                      </p:stCondLst>
                      <p:childTnLst>
                        <p:par>
                          <p:cTn id="611" fill="hold">
                            <p:stCondLst>
                              <p:cond delay="0"/>
                            </p:stCondLst>
                            <p:childTnLst>
                              <p:par>
                                <p:cTn id="612" nodeType="clickEffect" fill="hold" presetClass="entr" presetID="10">
                                  <p:stCondLst>
                                    <p:cond delay="0"/>
                                  </p:stCondLst>
                                  <p:childTnLst>
                                    <p:set>
                                      <p:cBhvr>
                                        <p:cTn id="613" dur="1" fill="hold">
                                          <p:stCondLst>
                                            <p:cond delay="0"/>
                                          </p:stCondLst>
                                        </p:cTn>
                                        <p:tgtEl>
                                          <p:spTgt spid="186">
                                            <p:txEl>
                                              <p:pRg st="5" end="5"/>
                                            </p:txEl>
                                          </p:spTgt>
                                        </p:tgtEl>
                                        <p:attrNameLst>
                                          <p:attrName>style.visibility</p:attrName>
                                        </p:attrNameLst>
                                      </p:cBhvr>
                                      <p:to>
                                        <p:strVal val="visible"/>
                                      </p:to>
                                    </p:set>
                                    <p:animEffect filter="fade" transition="in">
                                      <p:cBhvr additive="repl">
                                        <p:cTn id="614" dur="1000"/>
                                        <p:tgtEl>
                                          <p:spTgt spid="186">
                                            <p:txEl>
                                              <p:pRg st="5" end="5"/>
                                            </p:txEl>
                                          </p:spTgt>
                                        </p:tgtEl>
                                      </p:cBhvr>
                                    </p:animEffect>
                                  </p:childTnLst>
                                </p:cTn>
                              </p:par>
                            </p:childTnLst>
                          </p:cTn>
                        </p:par>
                      </p:childTnLst>
                    </p:cTn>
                  </p:par>
                  <p:par>
                    <p:cTn id="615" fill="hold">
                      <p:stCondLst>
                        <p:cond delay="indefinite"/>
                      </p:stCondLst>
                      <p:childTnLst>
                        <p:par>
                          <p:cTn id="616" fill="hold">
                            <p:stCondLst>
                              <p:cond delay="0"/>
                            </p:stCondLst>
                            <p:childTnLst>
                              <p:par>
                                <p:cTn id="617" nodeType="clickEffect" fill="hold" presetClass="entr" presetID="10">
                                  <p:stCondLst>
                                    <p:cond delay="0"/>
                                  </p:stCondLst>
                                  <p:childTnLst>
                                    <p:set>
                                      <p:cBhvr>
                                        <p:cTn id="618" dur="1" fill="hold">
                                          <p:stCondLst>
                                            <p:cond delay="0"/>
                                          </p:stCondLst>
                                        </p:cTn>
                                        <p:tgtEl>
                                          <p:spTgt spid="186">
                                            <p:txEl>
                                              <p:pRg st="6" end="6"/>
                                            </p:txEl>
                                          </p:spTgt>
                                        </p:tgtEl>
                                        <p:attrNameLst>
                                          <p:attrName>style.visibility</p:attrName>
                                        </p:attrNameLst>
                                      </p:cBhvr>
                                      <p:to>
                                        <p:strVal val="visible"/>
                                      </p:to>
                                    </p:set>
                                    <p:animEffect filter="fade" transition="in">
                                      <p:cBhvr additive="repl">
                                        <p:cTn id="619" dur="1000"/>
                                        <p:tgtEl>
                                          <p:spTgt spid="186">
                                            <p:txEl>
                                              <p:pRg st="6" end="6"/>
                                            </p:txEl>
                                          </p:spTgt>
                                        </p:tgtEl>
                                      </p:cBhvr>
                                    </p:animEffect>
                                  </p:childTnLst>
                                </p:cTn>
                              </p:par>
                            </p:childTnLst>
                          </p:cTn>
                        </p:par>
                      </p:childTnLst>
                    </p:cTn>
                  </p:par>
                  <p:par>
                    <p:cTn id="620" fill="hold">
                      <p:stCondLst>
                        <p:cond delay="indefinite"/>
                      </p:stCondLst>
                      <p:childTnLst>
                        <p:par>
                          <p:cTn id="621" fill="hold">
                            <p:stCondLst>
                              <p:cond delay="0"/>
                            </p:stCondLst>
                            <p:childTnLst>
                              <p:par>
                                <p:cTn id="622" nodeType="clickEffect" fill="hold" presetClass="entr" presetID="10">
                                  <p:stCondLst>
                                    <p:cond delay="0"/>
                                  </p:stCondLst>
                                  <p:childTnLst>
                                    <p:set>
                                      <p:cBhvr>
                                        <p:cTn id="623" dur="1" fill="hold">
                                          <p:stCondLst>
                                            <p:cond delay="0"/>
                                          </p:stCondLst>
                                        </p:cTn>
                                        <p:tgtEl>
                                          <p:spTgt spid="186">
                                            <p:txEl>
                                              <p:pRg st="7" end="7"/>
                                            </p:txEl>
                                          </p:spTgt>
                                        </p:tgtEl>
                                        <p:attrNameLst>
                                          <p:attrName>style.visibility</p:attrName>
                                        </p:attrNameLst>
                                      </p:cBhvr>
                                      <p:to>
                                        <p:strVal val="visible"/>
                                      </p:to>
                                    </p:set>
                                    <p:animEffect filter="fade" transition="in">
                                      <p:cBhvr additive="repl">
                                        <p:cTn id="624" dur="1000"/>
                                        <p:tgtEl>
                                          <p:spTgt spid="186">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Google Shape;268;p27" descr="Wine 5.0 '' for Windows applications running on Linux / macOS official  release, reflects more than 7,400 bug fixes - GIGAZINE"/>
          <p:cNvPicPr/>
          <p:nvPr/>
        </p:nvPicPr>
        <p:blipFill>
          <a:blip r:embed="rId1"/>
          <a:stretch/>
        </p:blipFill>
        <p:spPr>
          <a:xfrm>
            <a:off x="990720" y="1447920"/>
            <a:ext cx="7272360" cy="4090320"/>
          </a:xfrm>
          <a:prstGeom prst="rect">
            <a:avLst/>
          </a:prstGeom>
          <a:noFill/>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Wine</a:t>
            </a:r>
            <a:endParaRPr b="0" lang="en-IN" sz="5000" strike="noStrike" u="none">
              <a:solidFill>
                <a:srgbClr val="000000"/>
              </a:solidFill>
              <a:effectLst/>
              <a:uFillTx/>
              <a:latin typeface="Arial"/>
            </a:endParaRPr>
          </a:p>
        </p:txBody>
      </p:sp>
      <p:sp>
        <p:nvSpPr>
          <p:cNvPr id="189"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Initially released on 4</a:t>
            </a:r>
            <a:r>
              <a:rPr b="0" lang="en-US" sz="2600" strike="noStrike" u="none" baseline="30000">
                <a:solidFill>
                  <a:schemeClr val="dk1"/>
                </a:solidFill>
                <a:effectLst/>
                <a:uFillTx/>
                <a:latin typeface="Constantia"/>
                <a:ea typeface="Constantia"/>
              </a:rPr>
              <a:t>th</a:t>
            </a:r>
            <a:r>
              <a:rPr b="0" lang="en-US" sz="2600" strike="noStrike" u="none">
                <a:solidFill>
                  <a:schemeClr val="dk1"/>
                </a:solidFill>
                <a:effectLst/>
                <a:uFillTx/>
                <a:latin typeface="Constantia"/>
                <a:ea typeface="Constantia"/>
              </a:rPr>
              <a:t> July 1993</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1" lang="en-US" sz="2600" strike="noStrike" u="none">
                <a:solidFill>
                  <a:schemeClr val="dk1"/>
                </a:solidFill>
                <a:effectLst/>
                <a:uFillTx/>
                <a:latin typeface="Constantia"/>
                <a:ea typeface="Constantia"/>
              </a:rPr>
              <a:t>W</a:t>
            </a:r>
            <a:r>
              <a:rPr b="0" lang="en-US" sz="2600" strike="noStrike" u="none">
                <a:solidFill>
                  <a:schemeClr val="dk1"/>
                </a:solidFill>
                <a:effectLst/>
                <a:uFillTx/>
                <a:latin typeface="Constantia"/>
                <a:ea typeface="Constantia"/>
              </a:rPr>
              <a:t>ine </a:t>
            </a:r>
            <a:r>
              <a:rPr b="1" lang="en-US" sz="2600" strike="noStrike" u="none">
                <a:solidFill>
                  <a:schemeClr val="dk1"/>
                </a:solidFill>
                <a:effectLst/>
                <a:uFillTx/>
                <a:latin typeface="Constantia"/>
                <a:ea typeface="Constantia"/>
              </a:rPr>
              <a:t>i</a:t>
            </a:r>
            <a:r>
              <a:rPr b="0" lang="en-US" sz="2600" strike="noStrike" u="none">
                <a:solidFill>
                  <a:schemeClr val="dk1"/>
                </a:solidFill>
                <a:effectLst/>
                <a:uFillTx/>
                <a:latin typeface="Constantia"/>
                <a:ea typeface="Constantia"/>
              </a:rPr>
              <a:t>s </a:t>
            </a:r>
            <a:r>
              <a:rPr b="1" lang="en-US" sz="2600" strike="noStrike" u="none">
                <a:solidFill>
                  <a:schemeClr val="dk1"/>
                </a:solidFill>
                <a:effectLst/>
                <a:uFillTx/>
                <a:latin typeface="Constantia"/>
                <a:ea typeface="Constantia"/>
              </a:rPr>
              <a:t>N</a:t>
            </a:r>
            <a:r>
              <a:rPr b="0" lang="en-US" sz="2600" strike="noStrike" u="none">
                <a:solidFill>
                  <a:schemeClr val="dk1"/>
                </a:solidFill>
                <a:effectLst/>
                <a:uFillTx/>
                <a:latin typeface="Constantia"/>
                <a:ea typeface="Constantia"/>
              </a:rPr>
              <a:t>ot an </a:t>
            </a:r>
            <a:r>
              <a:rPr b="1" lang="en-US" sz="2600" strike="noStrike" u="none">
                <a:solidFill>
                  <a:schemeClr val="dk1"/>
                </a:solidFill>
                <a:effectLst/>
                <a:uFillTx/>
                <a:latin typeface="Constantia"/>
                <a:ea typeface="Constantia"/>
              </a:rPr>
              <a:t>E</a:t>
            </a:r>
            <a:r>
              <a:rPr b="0" lang="en-US" sz="2600" strike="noStrike" u="none">
                <a:solidFill>
                  <a:schemeClr val="dk1"/>
                </a:solidFill>
                <a:effectLst/>
                <a:uFillTx/>
                <a:latin typeface="Constantia"/>
                <a:ea typeface="Constantia"/>
              </a:rPr>
              <a:t>mulator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 software, where the user can execute windows applications on FreeBSD, Linux and Solaris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developed with x86 architecture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does not emulate as a processor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Diagram : x86-based virtualization architecture</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pic>
        <p:nvPicPr>
          <p:cNvPr id="190" name="Google Shape;275;p28" descr=""/>
          <p:cNvPicPr/>
          <p:nvPr/>
        </p:nvPicPr>
        <p:blipFill>
          <a:blip r:embed="rId1"/>
          <a:stretch/>
        </p:blipFill>
        <p:spPr>
          <a:xfrm>
            <a:off x="7162920" y="990720"/>
            <a:ext cx="1695240" cy="1942920"/>
          </a:xfrm>
          <a:prstGeom prst="rect">
            <a:avLst/>
          </a:prstGeom>
          <a:noFill/>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1" name="Google Shape;280;p29" descr=""/>
          <p:cNvPicPr/>
          <p:nvPr/>
        </p:nvPicPr>
        <p:blipFill>
          <a:blip r:embed="rId1"/>
          <a:stretch/>
        </p:blipFill>
        <p:spPr>
          <a:xfrm>
            <a:off x="1523880" y="829800"/>
            <a:ext cx="6264720" cy="534204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464760" y="0"/>
            <a:ext cx="8229240" cy="1447560"/>
          </a:xfrm>
          <a:prstGeom prst="rect">
            <a:avLst/>
          </a:prstGeom>
          <a:noFill/>
          <a:ln w="0">
            <a:noFill/>
          </a:ln>
        </p:spPr>
        <p:txBody>
          <a:bodyPr lIns="0" rIns="0" tIns="45720" bIns="0" anchor="b">
            <a:normAutofit lnSpcReduction="9999"/>
          </a:bodyPr>
          <a:p>
            <a:pPr indent="0">
              <a:lnSpc>
                <a:spcPct val="100000"/>
              </a:lnSpc>
              <a:buNone/>
              <a:tabLst>
                <a:tab algn="l" pos="0"/>
              </a:tabLst>
            </a:pPr>
            <a:r>
              <a:rPr b="0" lang="en-US" sz="5000" strike="noStrike" u="none">
                <a:solidFill>
                  <a:schemeClr val="dk2"/>
                </a:solidFill>
                <a:effectLst/>
                <a:uFillTx/>
                <a:latin typeface="Calibri"/>
                <a:ea typeface="Calibri"/>
              </a:rPr>
              <a:t>Topics to cover </a:t>
            </a:r>
            <a:br>
              <a:rPr sz="5000"/>
            </a:br>
            <a:r>
              <a:rPr b="0" lang="en-US" sz="5000" strike="noStrike" u="none">
                <a:solidFill>
                  <a:schemeClr val="dk2"/>
                </a:solidFill>
                <a:effectLst/>
                <a:uFillTx/>
                <a:latin typeface="Calibri"/>
                <a:ea typeface="Calibri"/>
              </a:rPr>
              <a:t>Part I : Introduction</a:t>
            </a:r>
            <a:endParaRPr b="0" lang="en-IN" sz="5000" strike="noStrike" u="none">
              <a:solidFill>
                <a:srgbClr val="000000"/>
              </a:solidFill>
              <a:effectLst/>
              <a:uFillTx/>
              <a:latin typeface="Arial"/>
            </a:endParaRPr>
          </a:p>
        </p:txBody>
      </p:sp>
      <p:sp>
        <p:nvSpPr>
          <p:cNvPr id="141" name="PlaceHolder 2"/>
          <p:cNvSpPr>
            <a:spLocks noGrp="1"/>
          </p:cNvSpPr>
          <p:nvPr>
            <p:ph/>
          </p:nvPr>
        </p:nvSpPr>
        <p:spPr>
          <a:xfrm>
            <a:off x="464760" y="129528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Definition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Adopting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Types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Architecture and Software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Application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Pitfalls of Virtualization</a:t>
            </a:r>
            <a:endParaRPr b="0" lang="en-IN" sz="2600" strike="noStrike" u="none">
              <a:solidFill>
                <a:srgbClr val="000000"/>
              </a:solidFill>
              <a:effectLst/>
              <a:uFillTx/>
              <a:latin typeface="Arial"/>
            </a:endParaRPr>
          </a:p>
        </p:txBody>
      </p:sp>
      <p:sp>
        <p:nvSpPr>
          <p:cNvPr id="142" name="Google Shape;127;p3"/>
          <p:cNvSpPr/>
          <p:nvPr/>
        </p:nvSpPr>
        <p:spPr>
          <a:xfrm>
            <a:off x="15120" y="4845600"/>
            <a:ext cx="9128520" cy="193932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i="1" lang="en-US" sz="2400" strike="noStrike" u="none">
                <a:solidFill>
                  <a:schemeClr val="dk1"/>
                </a:solidFill>
                <a:effectLst/>
                <a:uFillTx/>
                <a:latin typeface="Dancing Script"/>
                <a:ea typeface="Dancing Script"/>
              </a:rPr>
              <a:t>Reading Material : </a:t>
            </a:r>
            <a:endParaRPr b="0" lang="en-IN" sz="2400" strike="noStrike" u="none">
              <a:solidFill>
                <a:srgbClr val="000000"/>
              </a:solidFill>
              <a:effectLst/>
              <a:uFillTx/>
              <a:latin typeface="Arial"/>
            </a:endParaRPr>
          </a:p>
          <a:p>
            <a:pPr>
              <a:lnSpc>
                <a:spcPct val="100000"/>
              </a:lnSpc>
              <a:tabLst>
                <a:tab algn="l" pos="0"/>
              </a:tabLst>
            </a:pPr>
            <a:r>
              <a:rPr b="0" i="1" lang="en-US" sz="2400" strike="noStrike" u="none">
                <a:solidFill>
                  <a:schemeClr val="dk1"/>
                </a:solidFill>
                <a:effectLst/>
                <a:uFillTx/>
                <a:latin typeface="Dancing Script"/>
                <a:ea typeface="Dancing Script"/>
              </a:rPr>
              <a:t>Srinivasan, J. Suresh, “Cloud Computing: A Practical Approach for Learning and Implementation”, Chap 8, pg  99 - 119</a:t>
            </a:r>
            <a:endParaRPr b="0" lang="en-IN" sz="2400" strike="noStrike" u="none">
              <a:solidFill>
                <a:srgbClr val="000000"/>
              </a:solidFill>
              <a:effectLst/>
              <a:uFillTx/>
              <a:latin typeface="Arial"/>
            </a:endParaRPr>
          </a:p>
          <a:p>
            <a:pPr>
              <a:lnSpc>
                <a:spcPct val="100000"/>
              </a:lnSpc>
              <a:tabLst>
                <a:tab algn="l" pos="0"/>
              </a:tabLst>
            </a:pPr>
            <a:r>
              <a:rPr b="0" i="1" lang="en-US" sz="2400" strike="noStrike" u="none">
                <a:solidFill>
                  <a:schemeClr val="dk1"/>
                </a:solidFill>
                <a:effectLst/>
                <a:uFillTx/>
                <a:latin typeface="Dancing Script"/>
                <a:ea typeface="Dancing Script"/>
              </a:rPr>
              <a:t>	</a:t>
            </a:r>
            <a:endParaRPr b="0" lang="en-IN" sz="2400" strike="noStrike" u="none">
              <a:solidFill>
                <a:srgbClr val="000000"/>
              </a:solidFill>
              <a:effectLst/>
              <a:uFillTx/>
              <a:latin typeface="Arial"/>
            </a:endParaRPr>
          </a:p>
          <a:p>
            <a:pPr>
              <a:lnSpc>
                <a:spcPct val="100000"/>
              </a:lnSpc>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380880" y="0"/>
            <a:ext cx="8229240" cy="761760"/>
          </a:xfrm>
          <a:prstGeom prst="rect">
            <a:avLst/>
          </a:prstGeom>
          <a:noFill/>
          <a:ln w="0">
            <a:noFill/>
          </a:ln>
        </p:spPr>
        <p:txBody>
          <a:bodyPr lIns="0" rIns="0" tIns="45720" bIns="0" anchor="b">
            <a:normAutofit/>
          </a:bodyPr>
          <a:p>
            <a:pPr indent="0">
              <a:lnSpc>
                <a:spcPct val="100000"/>
              </a:lnSpc>
              <a:buNone/>
              <a:tabLst>
                <a:tab algn="l" pos="0"/>
              </a:tabLst>
            </a:pPr>
            <a:r>
              <a:rPr b="0" lang="en-US" sz="4000" strike="noStrike" u="none">
                <a:solidFill>
                  <a:schemeClr val="dk2"/>
                </a:solidFill>
                <a:effectLst/>
                <a:uFillTx/>
                <a:latin typeface="Calibri"/>
                <a:ea typeface="Calibri"/>
              </a:rPr>
              <a:t>WINE Architecture</a:t>
            </a:r>
            <a:endParaRPr b="0" lang="en-IN" sz="4000" strike="noStrike" u="none">
              <a:solidFill>
                <a:srgbClr val="000000"/>
              </a:solidFill>
              <a:effectLst/>
              <a:uFillTx/>
              <a:latin typeface="Arial"/>
            </a:endParaRPr>
          </a:p>
        </p:txBody>
      </p:sp>
      <p:sp>
        <p:nvSpPr>
          <p:cNvPr id="193" name="PlaceHolder 2"/>
          <p:cNvSpPr>
            <a:spLocks noGrp="1"/>
          </p:cNvSpPr>
          <p:nvPr>
            <p:ph/>
          </p:nvPr>
        </p:nvSpPr>
        <p:spPr>
          <a:xfrm>
            <a:off x="0" y="838080"/>
            <a:ext cx="9143640" cy="5638320"/>
          </a:xfrm>
          <a:prstGeom prst="rect">
            <a:avLst/>
          </a:prstGeom>
          <a:noFill/>
          <a:ln w="0">
            <a:noFill/>
          </a:ln>
        </p:spPr>
        <p:txBody>
          <a:bodyPr lIns="91440" rIns="91440" tIns="45720" bIns="45720" anchor="t">
            <a:noAutofit/>
          </a:bodyPr>
          <a:p>
            <a:pPr marL="274320" indent="-274320">
              <a:lnSpc>
                <a:spcPct val="100000"/>
              </a:lnSpc>
              <a:buClr>
                <a:srgbClr val="0bd0d9"/>
              </a:buClr>
              <a:buFont typeface="Noto Sans Symbols"/>
              <a:buChar char="⚫"/>
            </a:pPr>
            <a:r>
              <a:rPr b="0" lang="en-US" sz="2200" strike="noStrike" u="none">
                <a:solidFill>
                  <a:schemeClr val="dk1"/>
                </a:solidFill>
                <a:effectLst/>
                <a:uFillTx/>
                <a:latin typeface="Constantia"/>
                <a:ea typeface="Constantia"/>
              </a:rPr>
              <a:t>consists of four layers with x86 as a base layer acts as base infrastructure </a:t>
            </a:r>
            <a:endParaRPr b="0" lang="en-IN" sz="2200" strike="noStrike" u="none">
              <a:solidFill>
                <a:srgbClr val="000000"/>
              </a:solidFill>
              <a:effectLst/>
              <a:uFillTx/>
              <a:latin typeface="Arial"/>
            </a:endParaRPr>
          </a:p>
          <a:p>
            <a:pPr lvl="1" marL="640080" indent="-246960">
              <a:lnSpc>
                <a:spcPct val="100000"/>
              </a:lnSpc>
              <a:spcBef>
                <a:spcPts val="400"/>
              </a:spcBef>
              <a:buClr>
                <a:srgbClr val="0f6fc6"/>
              </a:buClr>
              <a:buFont typeface="Noto Sans Symbols"/>
              <a:buChar char="⚫"/>
            </a:pPr>
            <a:r>
              <a:rPr b="0" lang="en-US" sz="2000" strike="noStrike" u="none">
                <a:solidFill>
                  <a:schemeClr val="dk1"/>
                </a:solidFill>
                <a:effectLst/>
                <a:uFillTx/>
                <a:latin typeface="Constantia"/>
                <a:ea typeface="Constantia"/>
              </a:rPr>
              <a:t>for deploying virtualization </a:t>
            </a:r>
            <a:endParaRPr b="0" lang="en-IN" sz="2000" strike="noStrike" u="none">
              <a:solidFill>
                <a:srgbClr val="000000"/>
              </a:solidFill>
              <a:effectLst/>
              <a:uFillTx/>
              <a:latin typeface="Arial"/>
            </a:endParaRPr>
          </a:p>
          <a:p>
            <a:pPr lvl="1" marL="640080" indent="-246960">
              <a:lnSpc>
                <a:spcPct val="100000"/>
              </a:lnSpc>
              <a:spcBef>
                <a:spcPts val="400"/>
              </a:spcBef>
              <a:buClr>
                <a:srgbClr val="0f6fc6"/>
              </a:buClr>
              <a:buFont typeface="Noto Sans Symbols"/>
              <a:buChar char="⚫"/>
            </a:pPr>
            <a:r>
              <a:rPr b="0" lang="en-US" sz="2000" strike="noStrike" u="none">
                <a:solidFill>
                  <a:schemeClr val="dk1"/>
                </a:solidFill>
                <a:effectLst/>
                <a:uFillTx/>
                <a:latin typeface="Constantia"/>
                <a:ea typeface="Constantia"/>
              </a:rPr>
              <a:t>above the virtualization layer where virtual machine is deployed </a:t>
            </a:r>
            <a:endParaRPr b="0" lang="en-IN" sz="2000" strike="noStrike" u="none">
              <a:solidFill>
                <a:srgbClr val="000000"/>
              </a:solidFill>
              <a:effectLst/>
              <a:uFillTx/>
              <a:latin typeface="Arial"/>
            </a:endParaRPr>
          </a:p>
          <a:p>
            <a:pPr marL="274320" indent="-274320">
              <a:lnSpc>
                <a:spcPct val="100000"/>
              </a:lnSpc>
              <a:spcBef>
                <a:spcPts val="439"/>
              </a:spcBef>
              <a:buClr>
                <a:srgbClr val="0bd0d9"/>
              </a:buClr>
              <a:buFont typeface="Noto Sans Symbols"/>
              <a:buChar char="⚫"/>
            </a:pPr>
            <a:r>
              <a:rPr b="0" lang="en-US" sz="2200" strike="noStrike" u="none">
                <a:solidFill>
                  <a:schemeClr val="dk1"/>
                </a:solidFill>
                <a:effectLst/>
                <a:uFillTx/>
                <a:latin typeface="Constantia"/>
                <a:ea typeface="Constantia"/>
              </a:rPr>
              <a:t>Various OSs installed in VMs &amp; applications executed using available OS</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Font typeface="Noto Sans Symbols"/>
              <a:buChar char="⚫"/>
            </a:pPr>
            <a:r>
              <a:rPr b="0" lang="en-US" sz="2200" strike="noStrike" u="none">
                <a:solidFill>
                  <a:schemeClr val="dk1"/>
                </a:solidFill>
                <a:effectLst/>
                <a:uFillTx/>
                <a:latin typeface="Constantia"/>
                <a:ea typeface="Constantia"/>
              </a:rPr>
              <a:t>Virtualization : a common trend for IT organizations, acceptance in the data centres and then spread to clients and applications</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Font typeface="Noto Sans Symbols"/>
              <a:buChar char="⚫"/>
            </a:pPr>
            <a:r>
              <a:rPr b="0" lang="en-US" sz="2200" strike="noStrike" u="none">
                <a:solidFill>
                  <a:schemeClr val="dk1"/>
                </a:solidFill>
                <a:effectLst/>
                <a:uFillTx/>
                <a:latin typeface="Constantia"/>
                <a:ea typeface="Constantia"/>
              </a:rPr>
              <a:t>An OS +  application = to form a VM created on PM</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Font typeface="Noto Sans Symbols"/>
              <a:buChar char="⚫"/>
            </a:pPr>
            <a:r>
              <a:rPr b="0" lang="en-US" sz="2200" strike="noStrike" u="none">
                <a:solidFill>
                  <a:schemeClr val="dk1"/>
                </a:solidFill>
                <a:effectLst/>
                <a:uFillTx/>
                <a:latin typeface="Constantia"/>
                <a:ea typeface="Constantia"/>
              </a:rPr>
              <a:t>Virtual machines are also known as ‘guests’.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Font typeface="Noto Sans Symbols"/>
              <a:buChar char="⚫"/>
            </a:pPr>
            <a:r>
              <a:rPr b="0" lang="en-US" sz="2200" strike="noStrike" u="none">
                <a:solidFill>
                  <a:schemeClr val="dk1"/>
                </a:solidFill>
                <a:effectLst/>
                <a:uFillTx/>
                <a:latin typeface="Constantia"/>
                <a:ea typeface="Constantia"/>
              </a:rPr>
              <a:t>All guests hosted on a physical server running on a host operating system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Font typeface="Noto Sans Symbols"/>
              <a:buChar char="⚫"/>
            </a:pPr>
            <a:r>
              <a:rPr b="0" lang="en-US" sz="2200" strike="noStrike" u="none">
                <a:solidFill>
                  <a:schemeClr val="dk1"/>
                </a:solidFill>
                <a:effectLst/>
                <a:uFillTx/>
                <a:latin typeface="Constantia"/>
                <a:ea typeface="Constantia"/>
              </a:rPr>
              <a:t>The concept of VM contained both OS and applications operating independently of OS on the standalone server.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Font typeface="Noto Sans Symbols"/>
              <a:buChar char="⚫"/>
            </a:pPr>
            <a:r>
              <a:rPr b="0" lang="en-US" sz="2200" strike="noStrike" u="none">
                <a:solidFill>
                  <a:schemeClr val="dk1"/>
                </a:solidFill>
                <a:effectLst/>
                <a:uFillTx/>
                <a:latin typeface="Constantia"/>
                <a:ea typeface="Constantia"/>
              </a:rPr>
              <a:t>enables many VMs to run on a single standalone server, providing isolation and security</a:t>
            </a:r>
            <a:endParaRPr b="0" lang="en-IN"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625" dur="indefinite" restart="never" nodeType="tmRoot">
          <p:childTnLst>
            <p:seq>
              <p:cTn id="626" dur="indefinite" nodeType="mainSeq">
                <p:childTnLst>
                  <p:par>
                    <p:cTn id="627" fill="hold">
                      <p:stCondLst>
                        <p:cond delay="indefinite"/>
                      </p:stCondLst>
                      <p:childTnLst>
                        <p:par>
                          <p:cTn id="628" fill="hold">
                            <p:stCondLst>
                              <p:cond delay="0"/>
                            </p:stCondLst>
                            <p:childTnLst>
                              <p:par>
                                <p:cTn id="629" nodeType="clickEffect" fill="hold" presetClass="entr" presetID="10">
                                  <p:stCondLst>
                                    <p:cond delay="0"/>
                                  </p:stCondLst>
                                  <p:childTnLst>
                                    <p:set>
                                      <p:cBhvr>
                                        <p:cTn id="630" dur="1" fill="hold">
                                          <p:stCondLst>
                                            <p:cond delay="0"/>
                                          </p:stCondLst>
                                        </p:cTn>
                                        <p:tgtEl>
                                          <p:spTgt spid="193">
                                            <p:txEl>
                                              <p:pRg st="0" end="0"/>
                                            </p:txEl>
                                          </p:spTgt>
                                        </p:tgtEl>
                                        <p:attrNameLst>
                                          <p:attrName>style.visibility</p:attrName>
                                        </p:attrNameLst>
                                      </p:cBhvr>
                                      <p:to>
                                        <p:strVal val="visible"/>
                                      </p:to>
                                    </p:set>
                                    <p:animEffect filter="fade" transition="in">
                                      <p:cBhvr additive="repl">
                                        <p:cTn id="631" dur="1000"/>
                                        <p:tgtEl>
                                          <p:spTgt spid="193">
                                            <p:txEl>
                                              <p:pRg st="0" end="0"/>
                                            </p:txEl>
                                          </p:spTgt>
                                        </p:tgtEl>
                                      </p:cBhvr>
                                    </p:animEffect>
                                  </p:childTnLst>
                                </p:cTn>
                              </p:par>
                            </p:childTnLst>
                          </p:cTn>
                        </p:par>
                      </p:childTnLst>
                    </p:cTn>
                  </p:par>
                  <p:par>
                    <p:cTn id="632" fill="hold">
                      <p:stCondLst>
                        <p:cond delay="indefinite"/>
                      </p:stCondLst>
                      <p:childTnLst>
                        <p:par>
                          <p:cTn id="633" fill="hold">
                            <p:stCondLst>
                              <p:cond delay="0"/>
                            </p:stCondLst>
                            <p:childTnLst>
                              <p:par>
                                <p:cTn id="634" nodeType="clickEffect" fill="hold" presetClass="entr" presetID="10">
                                  <p:stCondLst>
                                    <p:cond delay="0"/>
                                  </p:stCondLst>
                                  <p:childTnLst>
                                    <p:set>
                                      <p:cBhvr>
                                        <p:cTn id="635" dur="1" fill="hold">
                                          <p:stCondLst>
                                            <p:cond delay="0"/>
                                          </p:stCondLst>
                                        </p:cTn>
                                        <p:tgtEl>
                                          <p:spTgt spid="193">
                                            <p:txEl>
                                              <p:pRg st="1" end="1"/>
                                            </p:txEl>
                                          </p:spTgt>
                                        </p:tgtEl>
                                        <p:attrNameLst>
                                          <p:attrName>style.visibility</p:attrName>
                                        </p:attrNameLst>
                                      </p:cBhvr>
                                      <p:to>
                                        <p:strVal val="visible"/>
                                      </p:to>
                                    </p:set>
                                    <p:animEffect filter="fade" transition="in">
                                      <p:cBhvr additive="repl">
                                        <p:cTn id="636" dur="1000"/>
                                        <p:tgtEl>
                                          <p:spTgt spid="193">
                                            <p:txEl>
                                              <p:pRg st="1" end="1"/>
                                            </p:txEl>
                                          </p:spTgt>
                                        </p:tgtEl>
                                      </p:cBhvr>
                                    </p:animEffect>
                                  </p:childTnLst>
                                </p:cTn>
                              </p:par>
                            </p:childTnLst>
                          </p:cTn>
                        </p:par>
                      </p:childTnLst>
                    </p:cTn>
                  </p:par>
                  <p:par>
                    <p:cTn id="637" fill="hold">
                      <p:stCondLst>
                        <p:cond delay="indefinite"/>
                      </p:stCondLst>
                      <p:childTnLst>
                        <p:par>
                          <p:cTn id="638" fill="hold">
                            <p:stCondLst>
                              <p:cond delay="0"/>
                            </p:stCondLst>
                            <p:childTnLst>
                              <p:par>
                                <p:cTn id="639" nodeType="clickEffect" fill="hold" presetClass="entr" presetID="10">
                                  <p:stCondLst>
                                    <p:cond delay="0"/>
                                  </p:stCondLst>
                                  <p:childTnLst>
                                    <p:set>
                                      <p:cBhvr>
                                        <p:cTn id="640" dur="1" fill="hold">
                                          <p:stCondLst>
                                            <p:cond delay="0"/>
                                          </p:stCondLst>
                                        </p:cTn>
                                        <p:tgtEl>
                                          <p:spTgt spid="193">
                                            <p:txEl>
                                              <p:pRg st="2" end="2"/>
                                            </p:txEl>
                                          </p:spTgt>
                                        </p:tgtEl>
                                        <p:attrNameLst>
                                          <p:attrName>style.visibility</p:attrName>
                                        </p:attrNameLst>
                                      </p:cBhvr>
                                      <p:to>
                                        <p:strVal val="visible"/>
                                      </p:to>
                                    </p:set>
                                    <p:animEffect filter="fade" transition="in">
                                      <p:cBhvr additive="repl">
                                        <p:cTn id="641" dur="1000"/>
                                        <p:tgtEl>
                                          <p:spTgt spid="193">
                                            <p:txEl>
                                              <p:pRg st="2" end="2"/>
                                            </p:txEl>
                                          </p:spTgt>
                                        </p:tgtEl>
                                      </p:cBhvr>
                                    </p:animEffect>
                                  </p:childTnLst>
                                </p:cTn>
                              </p:par>
                            </p:childTnLst>
                          </p:cTn>
                        </p:par>
                      </p:childTnLst>
                    </p:cTn>
                  </p:par>
                  <p:par>
                    <p:cTn id="642" fill="hold">
                      <p:stCondLst>
                        <p:cond delay="indefinite"/>
                      </p:stCondLst>
                      <p:childTnLst>
                        <p:par>
                          <p:cTn id="643" fill="hold">
                            <p:stCondLst>
                              <p:cond delay="0"/>
                            </p:stCondLst>
                            <p:childTnLst>
                              <p:par>
                                <p:cTn id="644" nodeType="clickEffect" fill="hold" presetClass="entr" presetID="10">
                                  <p:stCondLst>
                                    <p:cond delay="0"/>
                                  </p:stCondLst>
                                  <p:childTnLst>
                                    <p:set>
                                      <p:cBhvr>
                                        <p:cTn id="645" dur="1" fill="hold">
                                          <p:stCondLst>
                                            <p:cond delay="0"/>
                                          </p:stCondLst>
                                        </p:cTn>
                                        <p:tgtEl>
                                          <p:spTgt spid="193">
                                            <p:txEl>
                                              <p:pRg st="3" end="3"/>
                                            </p:txEl>
                                          </p:spTgt>
                                        </p:tgtEl>
                                        <p:attrNameLst>
                                          <p:attrName>style.visibility</p:attrName>
                                        </p:attrNameLst>
                                      </p:cBhvr>
                                      <p:to>
                                        <p:strVal val="visible"/>
                                      </p:to>
                                    </p:set>
                                    <p:animEffect filter="fade" transition="in">
                                      <p:cBhvr additive="repl">
                                        <p:cTn id="646" dur="1000"/>
                                        <p:tgtEl>
                                          <p:spTgt spid="193">
                                            <p:txEl>
                                              <p:pRg st="3" end="3"/>
                                            </p:txEl>
                                          </p:spTgt>
                                        </p:tgtEl>
                                      </p:cBhvr>
                                    </p:animEffect>
                                  </p:childTnLst>
                                </p:cTn>
                              </p:par>
                            </p:childTnLst>
                          </p:cTn>
                        </p:par>
                      </p:childTnLst>
                    </p:cTn>
                  </p:par>
                  <p:par>
                    <p:cTn id="647" fill="hold">
                      <p:stCondLst>
                        <p:cond delay="indefinite"/>
                      </p:stCondLst>
                      <p:childTnLst>
                        <p:par>
                          <p:cTn id="648" fill="hold">
                            <p:stCondLst>
                              <p:cond delay="0"/>
                            </p:stCondLst>
                            <p:childTnLst>
                              <p:par>
                                <p:cTn id="649" nodeType="clickEffect" fill="hold" presetClass="entr" presetID="10">
                                  <p:stCondLst>
                                    <p:cond delay="0"/>
                                  </p:stCondLst>
                                  <p:childTnLst>
                                    <p:set>
                                      <p:cBhvr>
                                        <p:cTn id="650" dur="1" fill="hold">
                                          <p:stCondLst>
                                            <p:cond delay="0"/>
                                          </p:stCondLst>
                                        </p:cTn>
                                        <p:tgtEl>
                                          <p:spTgt spid="193">
                                            <p:txEl>
                                              <p:pRg st="4" end="4"/>
                                            </p:txEl>
                                          </p:spTgt>
                                        </p:tgtEl>
                                        <p:attrNameLst>
                                          <p:attrName>style.visibility</p:attrName>
                                        </p:attrNameLst>
                                      </p:cBhvr>
                                      <p:to>
                                        <p:strVal val="visible"/>
                                      </p:to>
                                    </p:set>
                                    <p:animEffect filter="fade" transition="in">
                                      <p:cBhvr additive="repl">
                                        <p:cTn id="651" dur="1000"/>
                                        <p:tgtEl>
                                          <p:spTgt spid="193">
                                            <p:txEl>
                                              <p:pRg st="4" end="4"/>
                                            </p:txEl>
                                          </p:spTgt>
                                        </p:tgtEl>
                                      </p:cBhvr>
                                    </p:animEffect>
                                  </p:childTnLst>
                                </p:cTn>
                              </p:par>
                            </p:childTnLst>
                          </p:cTn>
                        </p:par>
                      </p:childTnLst>
                    </p:cTn>
                  </p:par>
                  <p:par>
                    <p:cTn id="652" fill="hold">
                      <p:stCondLst>
                        <p:cond delay="indefinite"/>
                      </p:stCondLst>
                      <p:childTnLst>
                        <p:par>
                          <p:cTn id="653" fill="hold">
                            <p:stCondLst>
                              <p:cond delay="0"/>
                            </p:stCondLst>
                            <p:childTnLst>
                              <p:par>
                                <p:cTn id="654" nodeType="clickEffect" fill="hold" presetClass="entr" presetID="10">
                                  <p:stCondLst>
                                    <p:cond delay="0"/>
                                  </p:stCondLst>
                                  <p:childTnLst>
                                    <p:set>
                                      <p:cBhvr>
                                        <p:cTn id="655" dur="1" fill="hold">
                                          <p:stCondLst>
                                            <p:cond delay="0"/>
                                          </p:stCondLst>
                                        </p:cTn>
                                        <p:tgtEl>
                                          <p:spTgt spid="193">
                                            <p:txEl>
                                              <p:pRg st="5" end="5"/>
                                            </p:txEl>
                                          </p:spTgt>
                                        </p:tgtEl>
                                        <p:attrNameLst>
                                          <p:attrName>style.visibility</p:attrName>
                                        </p:attrNameLst>
                                      </p:cBhvr>
                                      <p:to>
                                        <p:strVal val="visible"/>
                                      </p:to>
                                    </p:set>
                                    <p:animEffect filter="fade" transition="in">
                                      <p:cBhvr additive="repl">
                                        <p:cTn id="656" dur="1000"/>
                                        <p:tgtEl>
                                          <p:spTgt spid="193">
                                            <p:txEl>
                                              <p:pRg st="5" end="5"/>
                                            </p:txEl>
                                          </p:spTgt>
                                        </p:tgtEl>
                                      </p:cBhvr>
                                    </p:animEffect>
                                  </p:childTnLst>
                                </p:cTn>
                              </p:par>
                            </p:childTnLst>
                          </p:cTn>
                        </p:par>
                      </p:childTnLst>
                    </p:cTn>
                  </p:par>
                  <p:par>
                    <p:cTn id="657" fill="hold">
                      <p:stCondLst>
                        <p:cond delay="indefinite"/>
                      </p:stCondLst>
                      <p:childTnLst>
                        <p:par>
                          <p:cTn id="658" fill="hold">
                            <p:stCondLst>
                              <p:cond delay="0"/>
                            </p:stCondLst>
                            <p:childTnLst>
                              <p:par>
                                <p:cTn id="659" nodeType="clickEffect" fill="hold" presetClass="entr" presetID="10">
                                  <p:stCondLst>
                                    <p:cond delay="0"/>
                                  </p:stCondLst>
                                  <p:childTnLst>
                                    <p:set>
                                      <p:cBhvr>
                                        <p:cTn id="660" dur="1" fill="hold">
                                          <p:stCondLst>
                                            <p:cond delay="0"/>
                                          </p:stCondLst>
                                        </p:cTn>
                                        <p:tgtEl>
                                          <p:spTgt spid="193">
                                            <p:txEl>
                                              <p:pRg st="6" end="6"/>
                                            </p:txEl>
                                          </p:spTgt>
                                        </p:tgtEl>
                                        <p:attrNameLst>
                                          <p:attrName>style.visibility</p:attrName>
                                        </p:attrNameLst>
                                      </p:cBhvr>
                                      <p:to>
                                        <p:strVal val="visible"/>
                                      </p:to>
                                    </p:set>
                                    <p:animEffect filter="fade" transition="in">
                                      <p:cBhvr additive="repl">
                                        <p:cTn id="661" dur="1000"/>
                                        <p:tgtEl>
                                          <p:spTgt spid="193">
                                            <p:txEl>
                                              <p:pRg st="6" end="6"/>
                                            </p:txEl>
                                          </p:spTgt>
                                        </p:tgtEl>
                                      </p:cBhvr>
                                    </p:animEffect>
                                  </p:childTnLst>
                                </p:cTn>
                              </p:par>
                            </p:childTnLst>
                          </p:cTn>
                        </p:par>
                      </p:childTnLst>
                    </p:cTn>
                  </p:par>
                  <p:par>
                    <p:cTn id="662" fill="hold">
                      <p:stCondLst>
                        <p:cond delay="indefinite"/>
                      </p:stCondLst>
                      <p:childTnLst>
                        <p:par>
                          <p:cTn id="663" fill="hold">
                            <p:stCondLst>
                              <p:cond delay="0"/>
                            </p:stCondLst>
                            <p:childTnLst>
                              <p:par>
                                <p:cTn id="664" nodeType="clickEffect" fill="hold" presetClass="entr" presetID="10">
                                  <p:stCondLst>
                                    <p:cond delay="0"/>
                                  </p:stCondLst>
                                  <p:childTnLst>
                                    <p:set>
                                      <p:cBhvr>
                                        <p:cTn id="665" dur="1" fill="hold">
                                          <p:stCondLst>
                                            <p:cond delay="0"/>
                                          </p:stCondLst>
                                        </p:cTn>
                                        <p:tgtEl>
                                          <p:spTgt spid="193">
                                            <p:txEl>
                                              <p:pRg st="7" end="7"/>
                                            </p:txEl>
                                          </p:spTgt>
                                        </p:tgtEl>
                                        <p:attrNameLst>
                                          <p:attrName>style.visibility</p:attrName>
                                        </p:attrNameLst>
                                      </p:cBhvr>
                                      <p:to>
                                        <p:strVal val="visible"/>
                                      </p:to>
                                    </p:set>
                                    <p:animEffect filter="fade" transition="in">
                                      <p:cBhvr additive="repl">
                                        <p:cTn id="666" dur="1000"/>
                                        <p:tgtEl>
                                          <p:spTgt spid="193">
                                            <p:txEl>
                                              <p:pRg st="7" end="7"/>
                                            </p:txEl>
                                          </p:spTgt>
                                        </p:tgtEl>
                                      </p:cBhvr>
                                    </p:animEffect>
                                  </p:childTnLst>
                                </p:cTn>
                              </p:par>
                            </p:childTnLst>
                          </p:cTn>
                        </p:par>
                      </p:childTnLst>
                    </p:cTn>
                  </p:par>
                  <p:par>
                    <p:cTn id="667" fill="hold">
                      <p:stCondLst>
                        <p:cond delay="indefinite"/>
                      </p:stCondLst>
                      <p:childTnLst>
                        <p:par>
                          <p:cTn id="668" fill="hold">
                            <p:stCondLst>
                              <p:cond delay="0"/>
                            </p:stCondLst>
                            <p:childTnLst>
                              <p:par>
                                <p:cTn id="669" nodeType="clickEffect" fill="hold" presetClass="entr" presetID="10">
                                  <p:stCondLst>
                                    <p:cond delay="0"/>
                                  </p:stCondLst>
                                  <p:childTnLst>
                                    <p:set>
                                      <p:cBhvr>
                                        <p:cTn id="670" dur="1" fill="hold">
                                          <p:stCondLst>
                                            <p:cond delay="0"/>
                                          </p:stCondLst>
                                        </p:cTn>
                                        <p:tgtEl>
                                          <p:spTgt spid="193">
                                            <p:txEl>
                                              <p:pRg st="8" end="8"/>
                                            </p:txEl>
                                          </p:spTgt>
                                        </p:tgtEl>
                                        <p:attrNameLst>
                                          <p:attrName>style.visibility</p:attrName>
                                        </p:attrNameLst>
                                      </p:cBhvr>
                                      <p:to>
                                        <p:strVal val="visible"/>
                                      </p:to>
                                    </p:set>
                                    <p:animEffect filter="fade" transition="in">
                                      <p:cBhvr additive="repl">
                                        <p:cTn id="671" dur="1000"/>
                                        <p:tgtEl>
                                          <p:spTgt spid="193">
                                            <p:txEl>
                                              <p:pRg st="8" end="8"/>
                                            </p:txEl>
                                          </p:spTgt>
                                        </p:tgtEl>
                                      </p:cBhvr>
                                    </p:animEffect>
                                  </p:childTnLst>
                                </p:cTn>
                              </p:par>
                            </p:childTnLst>
                          </p:cTn>
                        </p:par>
                      </p:childTnLst>
                    </p:cTn>
                  </p:par>
                  <p:par>
                    <p:cTn id="672" fill="hold">
                      <p:stCondLst>
                        <p:cond delay="indefinite"/>
                      </p:stCondLst>
                      <p:childTnLst>
                        <p:par>
                          <p:cTn id="673" fill="hold">
                            <p:stCondLst>
                              <p:cond delay="0"/>
                            </p:stCondLst>
                            <p:childTnLst>
                              <p:par>
                                <p:cTn id="674" nodeType="clickEffect" fill="hold" presetClass="entr" presetID="10">
                                  <p:stCondLst>
                                    <p:cond delay="0"/>
                                  </p:stCondLst>
                                  <p:childTnLst>
                                    <p:set>
                                      <p:cBhvr>
                                        <p:cTn id="675" dur="1" fill="hold">
                                          <p:stCondLst>
                                            <p:cond delay="0"/>
                                          </p:stCondLst>
                                        </p:cTn>
                                        <p:tgtEl>
                                          <p:spTgt spid="193">
                                            <p:txEl>
                                              <p:pRg st="9" end="9"/>
                                            </p:txEl>
                                          </p:spTgt>
                                        </p:tgtEl>
                                        <p:attrNameLst>
                                          <p:attrName>style.visibility</p:attrName>
                                        </p:attrNameLst>
                                      </p:cBhvr>
                                      <p:to>
                                        <p:strVal val="visible"/>
                                      </p:to>
                                    </p:set>
                                    <p:animEffect filter="fade" transition="in">
                                      <p:cBhvr additive="repl">
                                        <p:cTn id="676" dur="1000"/>
                                        <p:tgtEl>
                                          <p:spTgt spid="193">
                                            <p:txEl>
                                              <p:pRg st="9" end="9"/>
                                            </p:txEl>
                                          </p:spTgt>
                                        </p:tgtEl>
                                      </p:cBhvr>
                                    </p:animEffect>
                                  </p:childTnLst>
                                </p:cTn>
                              </p:par>
                            </p:childTnLst>
                          </p:cTn>
                        </p:par>
                      </p:childTnLst>
                    </p:cTn>
                  </p:par>
                  <p:par>
                    <p:cTn id="677" fill="hold">
                      <p:stCondLst>
                        <p:cond delay="indefinite"/>
                      </p:stCondLst>
                      <p:childTnLst>
                        <p:par>
                          <p:cTn id="678" fill="hold">
                            <p:stCondLst>
                              <p:cond delay="0"/>
                            </p:stCondLst>
                            <p:childTnLst>
                              <p:par>
                                <p:cTn id="679" nodeType="clickEffect" fill="hold" presetClass="entr" presetID="10">
                                  <p:stCondLst>
                                    <p:cond delay="0"/>
                                  </p:stCondLst>
                                  <p:childTnLst>
                                    <p:set>
                                      <p:cBhvr>
                                        <p:cTn id="680" dur="1" fill="hold">
                                          <p:stCondLst>
                                            <p:cond delay="0"/>
                                          </p:stCondLst>
                                        </p:cTn>
                                        <p:tgtEl>
                                          <p:spTgt spid="192"/>
                                        </p:tgtEl>
                                        <p:attrNameLst>
                                          <p:attrName>style.visibility</p:attrName>
                                        </p:attrNameLst>
                                      </p:cBhvr>
                                      <p:to>
                                        <p:strVal val="visible"/>
                                      </p:to>
                                    </p:set>
                                    <p:animEffect filter="fade" transition="in">
                                      <p:cBhvr additive="repl">
                                        <p:cTn id="681"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FreeBSD </a:t>
            </a:r>
            <a:endParaRPr b="0" lang="en-IN" sz="5000" strike="noStrike" u="none">
              <a:solidFill>
                <a:srgbClr val="000000"/>
              </a:solidFill>
              <a:effectLst/>
              <a:uFillTx/>
              <a:latin typeface="Arial"/>
            </a:endParaRPr>
          </a:p>
        </p:txBody>
      </p:sp>
      <p:sp>
        <p:nvSpPr>
          <p:cNvPr id="195"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FreeBSD operating system allows the user to create an isolated environment through software.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uses a command chroot and each one has its own ‘root’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chroot : Change root directory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This feature is implemented by making various components of the FreeBSD kernel, such as the tty driver, the system call API, the TCP/IP stacks and so 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682" dur="indefinite" restart="never" nodeType="tmRoot">
          <p:childTnLst>
            <p:seq>
              <p:cTn id="683" dur="indefinite" nodeType="mainSeq">
                <p:childTnLst>
                  <p:par>
                    <p:cTn id="684" fill="hold">
                      <p:stCondLst>
                        <p:cond delay="indefinite"/>
                      </p:stCondLst>
                      <p:childTnLst>
                        <p:par>
                          <p:cTn id="685" fill="hold">
                            <p:stCondLst>
                              <p:cond delay="0"/>
                            </p:stCondLst>
                            <p:childTnLst>
                              <p:par>
                                <p:cTn id="686" nodeType="clickEffect" fill="hold" presetClass="entr" presetID="10">
                                  <p:stCondLst>
                                    <p:cond delay="0"/>
                                  </p:stCondLst>
                                  <p:childTnLst>
                                    <p:set>
                                      <p:cBhvr>
                                        <p:cTn id="687" dur="1" fill="hold">
                                          <p:stCondLst>
                                            <p:cond delay="0"/>
                                          </p:stCondLst>
                                        </p:cTn>
                                        <p:tgtEl>
                                          <p:spTgt spid="195">
                                            <p:txEl>
                                              <p:pRg st="0" end="0"/>
                                            </p:txEl>
                                          </p:spTgt>
                                        </p:tgtEl>
                                        <p:attrNameLst>
                                          <p:attrName>style.visibility</p:attrName>
                                        </p:attrNameLst>
                                      </p:cBhvr>
                                      <p:to>
                                        <p:strVal val="visible"/>
                                      </p:to>
                                    </p:set>
                                    <p:animEffect filter="fade" transition="in">
                                      <p:cBhvr additive="repl">
                                        <p:cTn id="688" dur="1000"/>
                                        <p:tgtEl>
                                          <p:spTgt spid="195">
                                            <p:txEl>
                                              <p:pRg st="0" end="0"/>
                                            </p:txEl>
                                          </p:spTgt>
                                        </p:tgtEl>
                                      </p:cBhvr>
                                    </p:animEffect>
                                  </p:childTnLst>
                                </p:cTn>
                              </p:par>
                            </p:childTnLst>
                          </p:cTn>
                        </p:par>
                      </p:childTnLst>
                    </p:cTn>
                  </p:par>
                  <p:par>
                    <p:cTn id="689" fill="hold">
                      <p:stCondLst>
                        <p:cond delay="indefinite"/>
                      </p:stCondLst>
                      <p:childTnLst>
                        <p:par>
                          <p:cTn id="690" fill="hold">
                            <p:stCondLst>
                              <p:cond delay="0"/>
                            </p:stCondLst>
                            <p:childTnLst>
                              <p:par>
                                <p:cTn id="691" nodeType="clickEffect" fill="hold" presetClass="entr" presetID="10">
                                  <p:stCondLst>
                                    <p:cond delay="0"/>
                                  </p:stCondLst>
                                  <p:childTnLst>
                                    <p:set>
                                      <p:cBhvr>
                                        <p:cTn id="692" dur="1" fill="hold">
                                          <p:stCondLst>
                                            <p:cond delay="0"/>
                                          </p:stCondLst>
                                        </p:cTn>
                                        <p:tgtEl>
                                          <p:spTgt spid="195">
                                            <p:txEl>
                                              <p:pRg st="1" end="1"/>
                                            </p:txEl>
                                          </p:spTgt>
                                        </p:tgtEl>
                                        <p:attrNameLst>
                                          <p:attrName>style.visibility</p:attrName>
                                        </p:attrNameLst>
                                      </p:cBhvr>
                                      <p:to>
                                        <p:strVal val="visible"/>
                                      </p:to>
                                    </p:set>
                                    <p:animEffect filter="fade" transition="in">
                                      <p:cBhvr additive="repl">
                                        <p:cTn id="693" dur="1000"/>
                                        <p:tgtEl>
                                          <p:spTgt spid="195">
                                            <p:txEl>
                                              <p:pRg st="1" end="1"/>
                                            </p:txEl>
                                          </p:spTgt>
                                        </p:tgtEl>
                                      </p:cBhvr>
                                    </p:animEffect>
                                  </p:childTnLst>
                                </p:cTn>
                              </p:par>
                            </p:childTnLst>
                          </p:cTn>
                        </p:par>
                      </p:childTnLst>
                    </p:cTn>
                  </p:par>
                  <p:par>
                    <p:cTn id="694" fill="hold">
                      <p:stCondLst>
                        <p:cond delay="indefinite"/>
                      </p:stCondLst>
                      <p:childTnLst>
                        <p:par>
                          <p:cTn id="695" fill="hold">
                            <p:stCondLst>
                              <p:cond delay="0"/>
                            </p:stCondLst>
                            <p:childTnLst>
                              <p:par>
                                <p:cTn id="696" nodeType="clickEffect" fill="hold" presetClass="entr" presetID="10">
                                  <p:stCondLst>
                                    <p:cond delay="0"/>
                                  </p:stCondLst>
                                  <p:childTnLst>
                                    <p:set>
                                      <p:cBhvr>
                                        <p:cTn id="697" dur="1" fill="hold">
                                          <p:stCondLst>
                                            <p:cond delay="0"/>
                                          </p:stCondLst>
                                        </p:cTn>
                                        <p:tgtEl>
                                          <p:spTgt spid="195">
                                            <p:txEl>
                                              <p:pRg st="2" end="2"/>
                                            </p:txEl>
                                          </p:spTgt>
                                        </p:tgtEl>
                                        <p:attrNameLst>
                                          <p:attrName>style.visibility</p:attrName>
                                        </p:attrNameLst>
                                      </p:cBhvr>
                                      <p:to>
                                        <p:strVal val="visible"/>
                                      </p:to>
                                    </p:set>
                                    <p:animEffect filter="fade" transition="in">
                                      <p:cBhvr additive="repl">
                                        <p:cTn id="698" dur="1000"/>
                                        <p:tgtEl>
                                          <p:spTgt spid="195">
                                            <p:txEl>
                                              <p:pRg st="2" end="2"/>
                                            </p:txEl>
                                          </p:spTgt>
                                        </p:tgtEl>
                                      </p:cBhvr>
                                    </p:animEffect>
                                  </p:childTnLst>
                                </p:cTn>
                              </p:par>
                            </p:childTnLst>
                          </p:cTn>
                        </p:par>
                      </p:childTnLst>
                    </p:cTn>
                  </p:par>
                  <p:par>
                    <p:cTn id="699" fill="hold">
                      <p:stCondLst>
                        <p:cond delay="indefinite"/>
                      </p:stCondLst>
                      <p:childTnLst>
                        <p:par>
                          <p:cTn id="700" fill="hold">
                            <p:stCondLst>
                              <p:cond delay="0"/>
                            </p:stCondLst>
                            <p:childTnLst>
                              <p:par>
                                <p:cTn id="701" nodeType="clickEffect" fill="hold" presetClass="entr" presetID="10">
                                  <p:stCondLst>
                                    <p:cond delay="0"/>
                                  </p:stCondLst>
                                  <p:childTnLst>
                                    <p:set>
                                      <p:cBhvr>
                                        <p:cTn id="702" dur="1" fill="hold">
                                          <p:stCondLst>
                                            <p:cond delay="0"/>
                                          </p:stCondLst>
                                        </p:cTn>
                                        <p:tgtEl>
                                          <p:spTgt spid="195">
                                            <p:txEl>
                                              <p:pRg st="3" end="3"/>
                                            </p:txEl>
                                          </p:spTgt>
                                        </p:tgtEl>
                                        <p:attrNameLst>
                                          <p:attrName>style.visibility</p:attrName>
                                        </p:attrNameLst>
                                      </p:cBhvr>
                                      <p:to>
                                        <p:strVal val="visible"/>
                                      </p:to>
                                    </p:set>
                                    <p:animEffect filter="fade" transition="in">
                                      <p:cBhvr additive="repl">
                                        <p:cTn id="703" dur="1000"/>
                                        <p:tgtEl>
                                          <p:spTgt spid="19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1" i="1" lang="en-US" sz="5000" strike="noStrike" u="none">
                <a:solidFill>
                  <a:schemeClr val="dk2"/>
                </a:solidFill>
                <a:effectLst/>
                <a:uFillTx/>
                <a:latin typeface="Calibri"/>
                <a:ea typeface="Calibri"/>
              </a:rPr>
              <a:t>Hive</a:t>
            </a:r>
            <a:br>
              <a:rPr sz="5000"/>
            </a:br>
            <a:endParaRPr b="0" lang="en-IN" sz="5000" strike="noStrike" u="none">
              <a:solidFill>
                <a:srgbClr val="000000"/>
              </a:solidFill>
              <a:effectLst/>
              <a:uFillTx/>
              <a:latin typeface="Arial"/>
            </a:endParaRPr>
          </a:p>
        </p:txBody>
      </p:sp>
      <p:sp>
        <p:nvSpPr>
          <p:cNvPr id="197" name="PlaceHolder 2"/>
          <p:cNvSpPr>
            <a:spLocks noGrp="1"/>
          </p:cNvSpPr>
          <p:nvPr>
            <p:ph/>
          </p:nvPr>
        </p:nvSpPr>
        <p:spPr>
          <a:xfrm>
            <a:off x="457200" y="144792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an internally distributed system which has multiple independent </a:t>
            </a:r>
            <a:r>
              <a:rPr b="0" i="1" lang="en-US" sz="2600" strike="noStrike" u="none">
                <a:solidFill>
                  <a:schemeClr val="dk1"/>
                </a:solidFill>
                <a:effectLst/>
                <a:uFillTx/>
                <a:latin typeface="Constantia"/>
                <a:ea typeface="Constantia"/>
              </a:rPr>
              <a:t>kernels</a:t>
            </a:r>
            <a:r>
              <a:rPr b="0"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improves the reliability and does not affect the running processes.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each memory page has a little write permission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helps the system to throw away the damaged pages after fault detection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04" dur="indefinite" restart="never" nodeType="tmRoot">
          <p:childTnLst>
            <p:seq>
              <p:cTn id="705" dur="indefinite" nodeType="mainSeq">
                <p:childTnLst>
                  <p:par>
                    <p:cTn id="706" fill="hold">
                      <p:stCondLst>
                        <p:cond delay="indefinite"/>
                      </p:stCondLst>
                      <p:childTnLst>
                        <p:par>
                          <p:cTn id="707" fill="hold">
                            <p:stCondLst>
                              <p:cond delay="0"/>
                            </p:stCondLst>
                            <p:childTnLst>
                              <p:par>
                                <p:cTn id="708" nodeType="clickEffect" fill="hold" presetClass="entr" presetID="10">
                                  <p:stCondLst>
                                    <p:cond delay="0"/>
                                  </p:stCondLst>
                                  <p:childTnLst>
                                    <p:set>
                                      <p:cBhvr>
                                        <p:cTn id="709" dur="1" fill="hold">
                                          <p:stCondLst>
                                            <p:cond delay="0"/>
                                          </p:stCondLst>
                                        </p:cTn>
                                        <p:tgtEl>
                                          <p:spTgt spid="197">
                                            <p:txEl>
                                              <p:pRg st="0" end="0"/>
                                            </p:txEl>
                                          </p:spTgt>
                                        </p:tgtEl>
                                        <p:attrNameLst>
                                          <p:attrName>style.visibility</p:attrName>
                                        </p:attrNameLst>
                                      </p:cBhvr>
                                      <p:to>
                                        <p:strVal val="visible"/>
                                      </p:to>
                                    </p:set>
                                    <p:animEffect filter="fade" transition="in">
                                      <p:cBhvr additive="repl">
                                        <p:cTn id="710" dur="1000"/>
                                        <p:tgtEl>
                                          <p:spTgt spid="197">
                                            <p:txEl>
                                              <p:pRg st="0" end="0"/>
                                            </p:txEl>
                                          </p:spTgt>
                                        </p:tgtEl>
                                      </p:cBhvr>
                                    </p:animEffect>
                                  </p:childTnLst>
                                </p:cTn>
                              </p:par>
                            </p:childTnLst>
                          </p:cTn>
                        </p:par>
                      </p:childTnLst>
                    </p:cTn>
                  </p:par>
                  <p:par>
                    <p:cTn id="711" fill="hold">
                      <p:stCondLst>
                        <p:cond delay="indefinite"/>
                      </p:stCondLst>
                      <p:childTnLst>
                        <p:par>
                          <p:cTn id="712" fill="hold">
                            <p:stCondLst>
                              <p:cond delay="0"/>
                            </p:stCondLst>
                            <p:childTnLst>
                              <p:par>
                                <p:cTn id="713" nodeType="clickEffect" fill="hold" presetClass="entr" presetID="10">
                                  <p:stCondLst>
                                    <p:cond delay="0"/>
                                  </p:stCondLst>
                                  <p:childTnLst>
                                    <p:set>
                                      <p:cBhvr>
                                        <p:cTn id="714" dur="1" fill="hold">
                                          <p:stCondLst>
                                            <p:cond delay="0"/>
                                          </p:stCondLst>
                                        </p:cTn>
                                        <p:tgtEl>
                                          <p:spTgt spid="197">
                                            <p:txEl>
                                              <p:pRg st="1" end="1"/>
                                            </p:txEl>
                                          </p:spTgt>
                                        </p:tgtEl>
                                        <p:attrNameLst>
                                          <p:attrName>style.visibility</p:attrName>
                                        </p:attrNameLst>
                                      </p:cBhvr>
                                      <p:to>
                                        <p:strVal val="visible"/>
                                      </p:to>
                                    </p:set>
                                    <p:animEffect filter="fade" transition="in">
                                      <p:cBhvr additive="repl">
                                        <p:cTn id="715" dur="1000"/>
                                        <p:tgtEl>
                                          <p:spTgt spid="197">
                                            <p:txEl>
                                              <p:pRg st="1" end="1"/>
                                            </p:txEl>
                                          </p:spTgt>
                                        </p:tgtEl>
                                      </p:cBhvr>
                                    </p:animEffect>
                                  </p:childTnLst>
                                </p:cTn>
                              </p:par>
                            </p:childTnLst>
                          </p:cTn>
                        </p:par>
                      </p:childTnLst>
                    </p:cTn>
                  </p:par>
                  <p:par>
                    <p:cTn id="716" fill="hold">
                      <p:stCondLst>
                        <p:cond delay="indefinite"/>
                      </p:stCondLst>
                      <p:childTnLst>
                        <p:par>
                          <p:cTn id="717" fill="hold">
                            <p:stCondLst>
                              <p:cond delay="0"/>
                            </p:stCondLst>
                            <p:childTnLst>
                              <p:par>
                                <p:cTn id="718" nodeType="clickEffect" fill="hold" presetClass="entr" presetID="10">
                                  <p:stCondLst>
                                    <p:cond delay="0"/>
                                  </p:stCondLst>
                                  <p:childTnLst>
                                    <p:set>
                                      <p:cBhvr>
                                        <p:cTn id="719" dur="1" fill="hold">
                                          <p:stCondLst>
                                            <p:cond delay="0"/>
                                          </p:stCondLst>
                                        </p:cTn>
                                        <p:tgtEl>
                                          <p:spTgt spid="197">
                                            <p:txEl>
                                              <p:pRg st="2" end="2"/>
                                            </p:txEl>
                                          </p:spTgt>
                                        </p:tgtEl>
                                        <p:attrNameLst>
                                          <p:attrName>style.visibility</p:attrName>
                                        </p:attrNameLst>
                                      </p:cBhvr>
                                      <p:to>
                                        <p:strVal val="visible"/>
                                      </p:to>
                                    </p:set>
                                    <p:animEffect filter="fade" transition="in">
                                      <p:cBhvr additive="repl">
                                        <p:cTn id="720" dur="1000"/>
                                        <p:tgtEl>
                                          <p:spTgt spid="197">
                                            <p:txEl>
                                              <p:pRg st="2" end="2"/>
                                            </p:txEl>
                                          </p:spTgt>
                                        </p:tgtEl>
                                      </p:cBhvr>
                                    </p:animEffect>
                                  </p:childTnLst>
                                </p:cTn>
                              </p:par>
                            </p:childTnLst>
                          </p:cTn>
                        </p:par>
                      </p:childTnLst>
                    </p:cTn>
                  </p:par>
                  <p:par>
                    <p:cTn id="721" fill="hold">
                      <p:stCondLst>
                        <p:cond delay="indefinite"/>
                      </p:stCondLst>
                      <p:childTnLst>
                        <p:par>
                          <p:cTn id="722" fill="hold">
                            <p:stCondLst>
                              <p:cond delay="0"/>
                            </p:stCondLst>
                            <p:childTnLst>
                              <p:par>
                                <p:cTn id="723" nodeType="clickEffect" fill="hold" presetClass="entr" presetID="10">
                                  <p:stCondLst>
                                    <p:cond delay="0"/>
                                  </p:stCondLst>
                                  <p:childTnLst>
                                    <p:set>
                                      <p:cBhvr>
                                        <p:cTn id="724" dur="1" fill="hold">
                                          <p:stCondLst>
                                            <p:cond delay="0"/>
                                          </p:stCondLst>
                                        </p:cTn>
                                        <p:tgtEl>
                                          <p:spTgt spid="197">
                                            <p:txEl>
                                              <p:pRg st="3" end="3"/>
                                            </p:txEl>
                                          </p:spTgt>
                                        </p:tgtEl>
                                        <p:attrNameLst>
                                          <p:attrName>style.visibility</p:attrName>
                                        </p:attrNameLst>
                                      </p:cBhvr>
                                      <p:to>
                                        <p:strVal val="visible"/>
                                      </p:to>
                                    </p:set>
                                    <p:animEffect filter="fade" transition="in">
                                      <p:cBhvr additive="repl">
                                        <p:cTn id="725" dur="1000"/>
                                        <p:tgtEl>
                                          <p:spTgt spid="19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491400" y="533520"/>
            <a:ext cx="8229240" cy="837720"/>
          </a:xfrm>
          <a:prstGeom prst="rect">
            <a:avLst/>
          </a:prstGeom>
          <a:noFill/>
          <a:ln w="0">
            <a:noFill/>
          </a:ln>
        </p:spPr>
        <p:txBody>
          <a:bodyPr lIns="0" rIns="0" tIns="45720" bIns="0" anchor="b">
            <a:noAutofit/>
          </a:bodyPr>
          <a:p>
            <a:pPr indent="0">
              <a:lnSpc>
                <a:spcPct val="100000"/>
              </a:lnSpc>
              <a:buNone/>
              <a:tabLst>
                <a:tab algn="l" pos="0"/>
              </a:tabLst>
            </a:pPr>
            <a:br>
              <a:rPr sz="4000"/>
            </a:br>
            <a:br>
              <a:rPr sz="4000"/>
            </a:br>
            <a:br>
              <a:rPr sz="4000"/>
            </a:br>
            <a:br>
              <a:rPr sz="4000"/>
            </a:br>
            <a:br>
              <a:rPr sz="4000"/>
            </a:br>
            <a:br>
              <a:rPr sz="4000"/>
            </a:br>
            <a:br>
              <a:rPr sz="4000"/>
            </a:br>
            <a:r>
              <a:rPr b="1" i="1" lang="en-US" sz="4000" strike="noStrike" u="none">
                <a:solidFill>
                  <a:schemeClr val="dk2"/>
                </a:solidFill>
                <a:effectLst/>
                <a:uFillTx/>
                <a:latin typeface="Calibri"/>
                <a:ea typeface="Calibri"/>
              </a:rPr>
              <a:t>Microsoft Virtual Server</a:t>
            </a:r>
            <a:br>
              <a:rPr sz="4000"/>
            </a:br>
            <a:endParaRPr b="0" lang="en-IN" sz="4000" strike="noStrike" u="none">
              <a:solidFill>
                <a:srgbClr val="000000"/>
              </a:solidFill>
              <a:effectLst/>
              <a:uFillTx/>
              <a:latin typeface="Arial"/>
            </a:endParaRPr>
          </a:p>
        </p:txBody>
      </p:sp>
      <p:sp>
        <p:nvSpPr>
          <p:cNvPr id="199" name="PlaceHolder 2"/>
          <p:cNvSpPr>
            <a:spLocks noGrp="1"/>
          </p:cNvSpPr>
          <p:nvPr>
            <p:ph/>
          </p:nvPr>
        </p:nvSpPr>
        <p:spPr>
          <a:xfrm>
            <a:off x="491400" y="838080"/>
            <a:ext cx="8652240" cy="571464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Microsoft’s Windows NT had several subsystems using virtualization </a:t>
            </a:r>
            <a:endParaRPr b="0" lang="en-IN" sz="26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virtual DOS machine (VDM)</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Windows with Win32 virtual machine for 16-bit</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OS/2 subsystem</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POSIX</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Win32 subsystem </a:t>
            </a:r>
            <a:endParaRPr b="0" lang="en-IN" sz="24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OS/2, POSIX and Win32 subsystems are server processes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 DOS Win16 are client processes</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Applications of Microsoft and many enterprise software vendors are virtualized.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Microsoft’s SQL Server 2000 has multiple instance capabilities like </a:t>
            </a:r>
            <a:endParaRPr b="0" lang="en-IN" sz="26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Microsoft’s Exchange Server</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IIS Server</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File/Print Servers</a:t>
            </a:r>
            <a:endParaRPr b="0" lang="en-IN" sz="2400" strike="noStrike" u="none">
              <a:solidFill>
                <a:srgbClr val="000000"/>
              </a:solidFill>
              <a:effectLst/>
              <a:uFillTx/>
              <a:latin typeface="Arial"/>
            </a:endParaRPr>
          </a:p>
          <a:p>
            <a:pPr lvl="1" marL="640080" indent="-246960">
              <a:lnSpc>
                <a:spcPct val="100000"/>
              </a:lnSpc>
              <a:spcBef>
                <a:spcPts val="408"/>
              </a:spcBef>
              <a:buClr>
                <a:srgbClr val="0f6fc6"/>
              </a:buClr>
              <a:buSzPct val="85000"/>
              <a:buFont typeface="Noto Sans Symbols"/>
              <a:buChar char="⮚"/>
            </a:pPr>
            <a:r>
              <a:rPr b="0" lang="en-US" sz="2400" strike="noStrike" u="none">
                <a:solidFill>
                  <a:schemeClr val="dk1"/>
                </a:solidFill>
                <a:effectLst/>
                <a:uFillTx/>
                <a:latin typeface="Constantia"/>
                <a:ea typeface="Constantia"/>
              </a:rPr>
              <a:t>Terminal Server</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26" dur="indefinite" restart="never" nodeType="tmRoot">
          <p:childTnLst>
            <p:seq>
              <p:cTn id="727" dur="indefinite" nodeType="mainSeq">
                <p:childTnLst>
                  <p:par>
                    <p:cTn id="728" fill="hold">
                      <p:stCondLst>
                        <p:cond delay="indefinite"/>
                      </p:stCondLst>
                      <p:childTnLst>
                        <p:par>
                          <p:cTn id="729" fill="hold">
                            <p:stCondLst>
                              <p:cond delay="0"/>
                            </p:stCondLst>
                            <p:childTnLst>
                              <p:par>
                                <p:cTn id="730" nodeType="clickEffect" fill="hold" presetClass="entr" presetID="10">
                                  <p:stCondLst>
                                    <p:cond delay="0"/>
                                  </p:stCondLst>
                                  <p:childTnLst>
                                    <p:set>
                                      <p:cBhvr>
                                        <p:cTn id="731" dur="1" fill="hold">
                                          <p:stCondLst>
                                            <p:cond delay="0"/>
                                          </p:stCondLst>
                                        </p:cTn>
                                        <p:tgtEl>
                                          <p:spTgt spid="199">
                                            <p:txEl>
                                              <p:pRg st="0" end="0"/>
                                            </p:txEl>
                                          </p:spTgt>
                                        </p:tgtEl>
                                        <p:attrNameLst>
                                          <p:attrName>style.visibility</p:attrName>
                                        </p:attrNameLst>
                                      </p:cBhvr>
                                      <p:to>
                                        <p:strVal val="visible"/>
                                      </p:to>
                                    </p:set>
                                    <p:animEffect filter="fade" transition="in">
                                      <p:cBhvr additive="repl">
                                        <p:cTn id="732" dur="1000"/>
                                        <p:tgtEl>
                                          <p:spTgt spid="199">
                                            <p:txEl>
                                              <p:pRg st="0" end="0"/>
                                            </p:txEl>
                                          </p:spTgt>
                                        </p:tgtEl>
                                      </p:cBhvr>
                                    </p:animEffect>
                                  </p:childTnLst>
                                </p:cTn>
                              </p:par>
                            </p:childTnLst>
                          </p:cTn>
                        </p:par>
                      </p:childTnLst>
                    </p:cTn>
                  </p:par>
                  <p:par>
                    <p:cTn id="733" fill="hold">
                      <p:stCondLst>
                        <p:cond delay="indefinite"/>
                      </p:stCondLst>
                      <p:childTnLst>
                        <p:par>
                          <p:cTn id="734" fill="hold">
                            <p:stCondLst>
                              <p:cond delay="0"/>
                            </p:stCondLst>
                            <p:childTnLst>
                              <p:par>
                                <p:cTn id="735" nodeType="clickEffect" fill="hold" presetClass="entr" presetID="10">
                                  <p:stCondLst>
                                    <p:cond delay="0"/>
                                  </p:stCondLst>
                                  <p:childTnLst>
                                    <p:set>
                                      <p:cBhvr>
                                        <p:cTn id="736" dur="1" fill="hold">
                                          <p:stCondLst>
                                            <p:cond delay="0"/>
                                          </p:stCondLst>
                                        </p:cTn>
                                        <p:tgtEl>
                                          <p:spTgt spid="199">
                                            <p:txEl>
                                              <p:pRg st="1" end="1"/>
                                            </p:txEl>
                                          </p:spTgt>
                                        </p:tgtEl>
                                        <p:attrNameLst>
                                          <p:attrName>style.visibility</p:attrName>
                                        </p:attrNameLst>
                                      </p:cBhvr>
                                      <p:to>
                                        <p:strVal val="visible"/>
                                      </p:to>
                                    </p:set>
                                    <p:animEffect filter="fade" transition="in">
                                      <p:cBhvr additive="repl">
                                        <p:cTn id="737" dur="1000"/>
                                        <p:tgtEl>
                                          <p:spTgt spid="199">
                                            <p:txEl>
                                              <p:pRg st="1" end="1"/>
                                            </p:txEl>
                                          </p:spTgt>
                                        </p:tgtEl>
                                      </p:cBhvr>
                                    </p:animEffect>
                                  </p:childTnLst>
                                </p:cTn>
                              </p:par>
                            </p:childTnLst>
                          </p:cTn>
                        </p:par>
                      </p:childTnLst>
                    </p:cTn>
                  </p:par>
                  <p:par>
                    <p:cTn id="738" fill="hold">
                      <p:stCondLst>
                        <p:cond delay="indefinite"/>
                      </p:stCondLst>
                      <p:childTnLst>
                        <p:par>
                          <p:cTn id="739" fill="hold">
                            <p:stCondLst>
                              <p:cond delay="0"/>
                            </p:stCondLst>
                            <p:childTnLst>
                              <p:par>
                                <p:cTn id="740" nodeType="clickEffect" fill="hold" presetClass="entr" presetID="10">
                                  <p:stCondLst>
                                    <p:cond delay="0"/>
                                  </p:stCondLst>
                                  <p:childTnLst>
                                    <p:set>
                                      <p:cBhvr>
                                        <p:cTn id="741" dur="1" fill="hold">
                                          <p:stCondLst>
                                            <p:cond delay="0"/>
                                          </p:stCondLst>
                                        </p:cTn>
                                        <p:tgtEl>
                                          <p:spTgt spid="199">
                                            <p:txEl>
                                              <p:pRg st="2" end="2"/>
                                            </p:txEl>
                                          </p:spTgt>
                                        </p:tgtEl>
                                        <p:attrNameLst>
                                          <p:attrName>style.visibility</p:attrName>
                                        </p:attrNameLst>
                                      </p:cBhvr>
                                      <p:to>
                                        <p:strVal val="visible"/>
                                      </p:to>
                                    </p:set>
                                    <p:animEffect filter="fade" transition="in">
                                      <p:cBhvr additive="repl">
                                        <p:cTn id="742" dur="1000"/>
                                        <p:tgtEl>
                                          <p:spTgt spid="199">
                                            <p:txEl>
                                              <p:pRg st="2" end="2"/>
                                            </p:txEl>
                                          </p:spTgt>
                                        </p:tgtEl>
                                      </p:cBhvr>
                                    </p:animEffect>
                                  </p:childTnLst>
                                </p:cTn>
                              </p:par>
                            </p:childTnLst>
                          </p:cTn>
                        </p:par>
                      </p:childTnLst>
                    </p:cTn>
                  </p:par>
                  <p:par>
                    <p:cTn id="743" fill="hold">
                      <p:stCondLst>
                        <p:cond delay="indefinite"/>
                      </p:stCondLst>
                      <p:childTnLst>
                        <p:par>
                          <p:cTn id="744" fill="hold">
                            <p:stCondLst>
                              <p:cond delay="0"/>
                            </p:stCondLst>
                            <p:childTnLst>
                              <p:par>
                                <p:cTn id="745" nodeType="clickEffect" fill="hold" presetClass="entr" presetID="10">
                                  <p:stCondLst>
                                    <p:cond delay="0"/>
                                  </p:stCondLst>
                                  <p:childTnLst>
                                    <p:set>
                                      <p:cBhvr>
                                        <p:cTn id="746" dur="1" fill="hold">
                                          <p:stCondLst>
                                            <p:cond delay="0"/>
                                          </p:stCondLst>
                                        </p:cTn>
                                        <p:tgtEl>
                                          <p:spTgt spid="199">
                                            <p:txEl>
                                              <p:pRg st="3" end="3"/>
                                            </p:txEl>
                                          </p:spTgt>
                                        </p:tgtEl>
                                        <p:attrNameLst>
                                          <p:attrName>style.visibility</p:attrName>
                                        </p:attrNameLst>
                                      </p:cBhvr>
                                      <p:to>
                                        <p:strVal val="visible"/>
                                      </p:to>
                                    </p:set>
                                    <p:animEffect filter="fade" transition="in">
                                      <p:cBhvr additive="repl">
                                        <p:cTn id="747" dur="1000"/>
                                        <p:tgtEl>
                                          <p:spTgt spid="199">
                                            <p:txEl>
                                              <p:pRg st="3" end="3"/>
                                            </p:txEl>
                                          </p:spTgt>
                                        </p:tgtEl>
                                      </p:cBhvr>
                                    </p:animEffect>
                                  </p:childTnLst>
                                </p:cTn>
                              </p:par>
                            </p:childTnLst>
                          </p:cTn>
                        </p:par>
                      </p:childTnLst>
                    </p:cTn>
                  </p:par>
                  <p:par>
                    <p:cTn id="748" fill="hold">
                      <p:stCondLst>
                        <p:cond delay="indefinite"/>
                      </p:stCondLst>
                      <p:childTnLst>
                        <p:par>
                          <p:cTn id="749" fill="hold">
                            <p:stCondLst>
                              <p:cond delay="0"/>
                            </p:stCondLst>
                            <p:childTnLst>
                              <p:par>
                                <p:cTn id="750" nodeType="clickEffect" fill="hold" presetClass="entr" presetID="10">
                                  <p:stCondLst>
                                    <p:cond delay="0"/>
                                  </p:stCondLst>
                                  <p:childTnLst>
                                    <p:set>
                                      <p:cBhvr>
                                        <p:cTn id="751" dur="1" fill="hold">
                                          <p:stCondLst>
                                            <p:cond delay="0"/>
                                          </p:stCondLst>
                                        </p:cTn>
                                        <p:tgtEl>
                                          <p:spTgt spid="199">
                                            <p:txEl>
                                              <p:pRg st="4" end="4"/>
                                            </p:txEl>
                                          </p:spTgt>
                                        </p:tgtEl>
                                        <p:attrNameLst>
                                          <p:attrName>style.visibility</p:attrName>
                                        </p:attrNameLst>
                                      </p:cBhvr>
                                      <p:to>
                                        <p:strVal val="visible"/>
                                      </p:to>
                                    </p:set>
                                    <p:animEffect filter="fade" transition="in">
                                      <p:cBhvr additive="repl">
                                        <p:cTn id="752" dur="1000"/>
                                        <p:tgtEl>
                                          <p:spTgt spid="199">
                                            <p:txEl>
                                              <p:pRg st="4" end="4"/>
                                            </p:txEl>
                                          </p:spTgt>
                                        </p:tgtEl>
                                      </p:cBhvr>
                                    </p:animEffect>
                                  </p:childTnLst>
                                </p:cTn>
                              </p:par>
                            </p:childTnLst>
                          </p:cTn>
                        </p:par>
                      </p:childTnLst>
                    </p:cTn>
                  </p:par>
                  <p:par>
                    <p:cTn id="753" fill="hold">
                      <p:stCondLst>
                        <p:cond delay="indefinite"/>
                      </p:stCondLst>
                      <p:childTnLst>
                        <p:par>
                          <p:cTn id="754" fill="hold">
                            <p:stCondLst>
                              <p:cond delay="0"/>
                            </p:stCondLst>
                            <p:childTnLst>
                              <p:par>
                                <p:cTn id="755" nodeType="clickEffect" fill="hold" presetClass="entr" presetID="10">
                                  <p:stCondLst>
                                    <p:cond delay="0"/>
                                  </p:stCondLst>
                                  <p:childTnLst>
                                    <p:set>
                                      <p:cBhvr>
                                        <p:cTn id="756" dur="1" fill="hold">
                                          <p:stCondLst>
                                            <p:cond delay="0"/>
                                          </p:stCondLst>
                                        </p:cTn>
                                        <p:tgtEl>
                                          <p:spTgt spid="199">
                                            <p:txEl>
                                              <p:pRg st="5" end="5"/>
                                            </p:txEl>
                                          </p:spTgt>
                                        </p:tgtEl>
                                        <p:attrNameLst>
                                          <p:attrName>style.visibility</p:attrName>
                                        </p:attrNameLst>
                                      </p:cBhvr>
                                      <p:to>
                                        <p:strVal val="visible"/>
                                      </p:to>
                                    </p:set>
                                    <p:animEffect filter="fade" transition="in">
                                      <p:cBhvr additive="repl">
                                        <p:cTn id="757" dur="1000"/>
                                        <p:tgtEl>
                                          <p:spTgt spid="199">
                                            <p:txEl>
                                              <p:pRg st="5" end="5"/>
                                            </p:txEl>
                                          </p:spTgt>
                                        </p:tgtEl>
                                      </p:cBhvr>
                                    </p:animEffect>
                                  </p:childTnLst>
                                </p:cTn>
                              </p:par>
                            </p:childTnLst>
                          </p:cTn>
                        </p:par>
                      </p:childTnLst>
                    </p:cTn>
                  </p:par>
                  <p:par>
                    <p:cTn id="758" fill="hold">
                      <p:stCondLst>
                        <p:cond delay="indefinite"/>
                      </p:stCondLst>
                      <p:childTnLst>
                        <p:par>
                          <p:cTn id="759" fill="hold">
                            <p:stCondLst>
                              <p:cond delay="0"/>
                            </p:stCondLst>
                            <p:childTnLst>
                              <p:par>
                                <p:cTn id="760" nodeType="clickEffect" fill="hold" presetClass="entr" presetID="10">
                                  <p:stCondLst>
                                    <p:cond delay="0"/>
                                  </p:stCondLst>
                                  <p:childTnLst>
                                    <p:set>
                                      <p:cBhvr>
                                        <p:cTn id="761" dur="1" fill="hold">
                                          <p:stCondLst>
                                            <p:cond delay="0"/>
                                          </p:stCondLst>
                                        </p:cTn>
                                        <p:tgtEl>
                                          <p:spTgt spid="199">
                                            <p:txEl>
                                              <p:pRg st="6" end="6"/>
                                            </p:txEl>
                                          </p:spTgt>
                                        </p:tgtEl>
                                        <p:attrNameLst>
                                          <p:attrName>style.visibility</p:attrName>
                                        </p:attrNameLst>
                                      </p:cBhvr>
                                      <p:to>
                                        <p:strVal val="visible"/>
                                      </p:to>
                                    </p:set>
                                    <p:animEffect filter="fade" transition="in">
                                      <p:cBhvr additive="repl">
                                        <p:cTn id="762" dur="1000"/>
                                        <p:tgtEl>
                                          <p:spTgt spid="199">
                                            <p:txEl>
                                              <p:pRg st="6" end="6"/>
                                            </p:txEl>
                                          </p:spTgt>
                                        </p:tgtEl>
                                      </p:cBhvr>
                                    </p:animEffect>
                                  </p:childTnLst>
                                </p:cTn>
                              </p:par>
                            </p:childTnLst>
                          </p:cTn>
                        </p:par>
                      </p:childTnLst>
                    </p:cTn>
                  </p:par>
                  <p:par>
                    <p:cTn id="763" fill="hold">
                      <p:stCondLst>
                        <p:cond delay="indefinite"/>
                      </p:stCondLst>
                      <p:childTnLst>
                        <p:par>
                          <p:cTn id="764" fill="hold">
                            <p:stCondLst>
                              <p:cond delay="0"/>
                            </p:stCondLst>
                            <p:childTnLst>
                              <p:par>
                                <p:cTn id="765" nodeType="clickEffect" fill="hold" presetClass="entr" presetID="10">
                                  <p:stCondLst>
                                    <p:cond delay="0"/>
                                  </p:stCondLst>
                                  <p:childTnLst>
                                    <p:set>
                                      <p:cBhvr>
                                        <p:cTn id="766" dur="1" fill="hold">
                                          <p:stCondLst>
                                            <p:cond delay="0"/>
                                          </p:stCondLst>
                                        </p:cTn>
                                        <p:tgtEl>
                                          <p:spTgt spid="199">
                                            <p:txEl>
                                              <p:pRg st="7" end="7"/>
                                            </p:txEl>
                                          </p:spTgt>
                                        </p:tgtEl>
                                        <p:attrNameLst>
                                          <p:attrName>style.visibility</p:attrName>
                                        </p:attrNameLst>
                                      </p:cBhvr>
                                      <p:to>
                                        <p:strVal val="visible"/>
                                      </p:to>
                                    </p:set>
                                    <p:animEffect filter="fade" transition="in">
                                      <p:cBhvr additive="repl">
                                        <p:cTn id="767" dur="1000"/>
                                        <p:tgtEl>
                                          <p:spTgt spid="199">
                                            <p:txEl>
                                              <p:pRg st="7" end="7"/>
                                            </p:txEl>
                                          </p:spTgt>
                                        </p:tgtEl>
                                      </p:cBhvr>
                                    </p:animEffect>
                                  </p:childTnLst>
                                </p:cTn>
                              </p:par>
                            </p:childTnLst>
                          </p:cTn>
                        </p:par>
                      </p:childTnLst>
                    </p:cTn>
                  </p:par>
                  <p:par>
                    <p:cTn id="768" fill="hold">
                      <p:stCondLst>
                        <p:cond delay="indefinite"/>
                      </p:stCondLst>
                      <p:childTnLst>
                        <p:par>
                          <p:cTn id="769" fill="hold">
                            <p:stCondLst>
                              <p:cond delay="0"/>
                            </p:stCondLst>
                            <p:childTnLst>
                              <p:par>
                                <p:cTn id="770" nodeType="clickEffect" fill="hold" presetClass="entr" presetID="10">
                                  <p:stCondLst>
                                    <p:cond delay="0"/>
                                  </p:stCondLst>
                                  <p:childTnLst>
                                    <p:set>
                                      <p:cBhvr>
                                        <p:cTn id="771" dur="1" fill="hold">
                                          <p:stCondLst>
                                            <p:cond delay="0"/>
                                          </p:stCondLst>
                                        </p:cTn>
                                        <p:tgtEl>
                                          <p:spTgt spid="199">
                                            <p:txEl>
                                              <p:pRg st="8" end="8"/>
                                            </p:txEl>
                                          </p:spTgt>
                                        </p:tgtEl>
                                        <p:attrNameLst>
                                          <p:attrName>style.visibility</p:attrName>
                                        </p:attrNameLst>
                                      </p:cBhvr>
                                      <p:to>
                                        <p:strVal val="visible"/>
                                      </p:to>
                                    </p:set>
                                    <p:animEffect filter="fade" transition="in">
                                      <p:cBhvr additive="repl">
                                        <p:cTn id="772" dur="1000"/>
                                        <p:tgtEl>
                                          <p:spTgt spid="199">
                                            <p:txEl>
                                              <p:pRg st="8" end="8"/>
                                            </p:txEl>
                                          </p:spTgt>
                                        </p:tgtEl>
                                      </p:cBhvr>
                                    </p:animEffect>
                                  </p:childTnLst>
                                </p:cTn>
                              </p:par>
                            </p:childTnLst>
                          </p:cTn>
                        </p:par>
                      </p:childTnLst>
                    </p:cTn>
                  </p:par>
                  <p:par>
                    <p:cTn id="773" fill="hold">
                      <p:stCondLst>
                        <p:cond delay="indefinite"/>
                      </p:stCondLst>
                      <p:childTnLst>
                        <p:par>
                          <p:cTn id="774" fill="hold">
                            <p:stCondLst>
                              <p:cond delay="0"/>
                            </p:stCondLst>
                            <p:childTnLst>
                              <p:par>
                                <p:cTn id="775" nodeType="clickEffect" fill="hold" presetClass="entr" presetID="10">
                                  <p:stCondLst>
                                    <p:cond delay="0"/>
                                  </p:stCondLst>
                                  <p:childTnLst>
                                    <p:set>
                                      <p:cBhvr>
                                        <p:cTn id="776" dur="1" fill="hold">
                                          <p:stCondLst>
                                            <p:cond delay="0"/>
                                          </p:stCondLst>
                                        </p:cTn>
                                        <p:tgtEl>
                                          <p:spTgt spid="199">
                                            <p:txEl>
                                              <p:pRg st="9" end="9"/>
                                            </p:txEl>
                                          </p:spTgt>
                                        </p:tgtEl>
                                        <p:attrNameLst>
                                          <p:attrName>style.visibility</p:attrName>
                                        </p:attrNameLst>
                                      </p:cBhvr>
                                      <p:to>
                                        <p:strVal val="visible"/>
                                      </p:to>
                                    </p:set>
                                    <p:animEffect filter="fade" transition="in">
                                      <p:cBhvr additive="repl">
                                        <p:cTn id="777" dur="1000"/>
                                        <p:tgtEl>
                                          <p:spTgt spid="199">
                                            <p:txEl>
                                              <p:pRg st="9" end="9"/>
                                            </p:txEl>
                                          </p:spTgt>
                                        </p:tgtEl>
                                      </p:cBhvr>
                                    </p:animEffect>
                                  </p:childTnLst>
                                </p:cTn>
                              </p:par>
                            </p:childTnLst>
                          </p:cTn>
                        </p:par>
                      </p:childTnLst>
                    </p:cTn>
                  </p:par>
                  <p:par>
                    <p:cTn id="778" fill="hold">
                      <p:stCondLst>
                        <p:cond delay="indefinite"/>
                      </p:stCondLst>
                      <p:childTnLst>
                        <p:par>
                          <p:cTn id="779" fill="hold">
                            <p:stCondLst>
                              <p:cond delay="0"/>
                            </p:stCondLst>
                            <p:childTnLst>
                              <p:par>
                                <p:cTn id="780" nodeType="clickEffect" fill="hold" presetClass="entr" presetID="10">
                                  <p:stCondLst>
                                    <p:cond delay="0"/>
                                  </p:stCondLst>
                                  <p:childTnLst>
                                    <p:set>
                                      <p:cBhvr>
                                        <p:cTn id="781" dur="1" fill="hold">
                                          <p:stCondLst>
                                            <p:cond delay="0"/>
                                          </p:stCondLst>
                                        </p:cTn>
                                        <p:tgtEl>
                                          <p:spTgt spid="199">
                                            <p:txEl>
                                              <p:pRg st="10" end="10"/>
                                            </p:txEl>
                                          </p:spTgt>
                                        </p:tgtEl>
                                        <p:attrNameLst>
                                          <p:attrName>style.visibility</p:attrName>
                                        </p:attrNameLst>
                                      </p:cBhvr>
                                      <p:to>
                                        <p:strVal val="visible"/>
                                      </p:to>
                                    </p:set>
                                    <p:animEffect filter="fade" transition="in">
                                      <p:cBhvr additive="repl">
                                        <p:cTn id="782" dur="1000"/>
                                        <p:tgtEl>
                                          <p:spTgt spid="199">
                                            <p:txEl>
                                              <p:pRg st="10" end="10"/>
                                            </p:txEl>
                                          </p:spTgt>
                                        </p:tgtEl>
                                      </p:cBhvr>
                                    </p:animEffect>
                                  </p:childTnLst>
                                </p:cTn>
                              </p:par>
                            </p:childTnLst>
                          </p:cTn>
                        </p:par>
                      </p:childTnLst>
                    </p:cTn>
                  </p:par>
                  <p:par>
                    <p:cTn id="783" fill="hold">
                      <p:stCondLst>
                        <p:cond delay="indefinite"/>
                      </p:stCondLst>
                      <p:childTnLst>
                        <p:par>
                          <p:cTn id="784" fill="hold">
                            <p:stCondLst>
                              <p:cond delay="0"/>
                            </p:stCondLst>
                            <p:childTnLst>
                              <p:par>
                                <p:cTn id="785" nodeType="clickEffect" fill="hold" presetClass="entr" presetID="10">
                                  <p:stCondLst>
                                    <p:cond delay="0"/>
                                  </p:stCondLst>
                                  <p:childTnLst>
                                    <p:set>
                                      <p:cBhvr>
                                        <p:cTn id="786" dur="1" fill="hold">
                                          <p:stCondLst>
                                            <p:cond delay="0"/>
                                          </p:stCondLst>
                                        </p:cTn>
                                        <p:tgtEl>
                                          <p:spTgt spid="199">
                                            <p:txEl>
                                              <p:pRg st="11" end="11"/>
                                            </p:txEl>
                                          </p:spTgt>
                                        </p:tgtEl>
                                        <p:attrNameLst>
                                          <p:attrName>style.visibility</p:attrName>
                                        </p:attrNameLst>
                                      </p:cBhvr>
                                      <p:to>
                                        <p:strVal val="visible"/>
                                      </p:to>
                                    </p:set>
                                    <p:animEffect filter="fade" transition="in">
                                      <p:cBhvr additive="repl">
                                        <p:cTn id="787" dur="1000"/>
                                        <p:tgtEl>
                                          <p:spTgt spid="199">
                                            <p:txEl>
                                              <p:pRg st="11" end="11"/>
                                            </p:txEl>
                                          </p:spTgt>
                                        </p:tgtEl>
                                      </p:cBhvr>
                                    </p:animEffect>
                                  </p:childTnLst>
                                </p:cTn>
                              </p:par>
                            </p:childTnLst>
                          </p:cTn>
                        </p:par>
                      </p:childTnLst>
                    </p:cTn>
                  </p:par>
                  <p:par>
                    <p:cTn id="788" fill="hold">
                      <p:stCondLst>
                        <p:cond delay="indefinite"/>
                      </p:stCondLst>
                      <p:childTnLst>
                        <p:par>
                          <p:cTn id="789" fill="hold">
                            <p:stCondLst>
                              <p:cond delay="0"/>
                            </p:stCondLst>
                            <p:childTnLst>
                              <p:par>
                                <p:cTn id="790" nodeType="clickEffect" fill="hold" presetClass="entr" presetID="10">
                                  <p:stCondLst>
                                    <p:cond delay="0"/>
                                  </p:stCondLst>
                                  <p:childTnLst>
                                    <p:set>
                                      <p:cBhvr>
                                        <p:cTn id="791" dur="1" fill="hold">
                                          <p:stCondLst>
                                            <p:cond delay="0"/>
                                          </p:stCondLst>
                                        </p:cTn>
                                        <p:tgtEl>
                                          <p:spTgt spid="199">
                                            <p:txEl>
                                              <p:pRg st="12" end="12"/>
                                            </p:txEl>
                                          </p:spTgt>
                                        </p:tgtEl>
                                        <p:attrNameLst>
                                          <p:attrName>style.visibility</p:attrName>
                                        </p:attrNameLst>
                                      </p:cBhvr>
                                      <p:to>
                                        <p:strVal val="visible"/>
                                      </p:to>
                                    </p:set>
                                    <p:animEffect filter="fade" transition="in">
                                      <p:cBhvr additive="repl">
                                        <p:cTn id="792" dur="1000"/>
                                        <p:tgtEl>
                                          <p:spTgt spid="199">
                                            <p:txEl>
                                              <p:pRg st="12" end="12"/>
                                            </p:txEl>
                                          </p:spTgt>
                                        </p:tgtEl>
                                      </p:cBhvr>
                                    </p:animEffect>
                                  </p:childTnLst>
                                </p:cTn>
                              </p:par>
                            </p:childTnLst>
                          </p:cTn>
                        </p:par>
                      </p:childTnLst>
                    </p:cTn>
                  </p:par>
                  <p:par>
                    <p:cTn id="793" fill="hold">
                      <p:stCondLst>
                        <p:cond delay="indefinite"/>
                      </p:stCondLst>
                      <p:childTnLst>
                        <p:par>
                          <p:cTn id="794" fill="hold">
                            <p:stCondLst>
                              <p:cond delay="0"/>
                            </p:stCondLst>
                            <p:childTnLst>
                              <p:par>
                                <p:cTn id="795" nodeType="clickEffect" fill="hold" presetClass="entr" presetID="10">
                                  <p:stCondLst>
                                    <p:cond delay="0"/>
                                  </p:stCondLst>
                                  <p:childTnLst>
                                    <p:set>
                                      <p:cBhvr>
                                        <p:cTn id="796" dur="1" fill="hold">
                                          <p:stCondLst>
                                            <p:cond delay="0"/>
                                          </p:stCondLst>
                                        </p:cTn>
                                        <p:tgtEl>
                                          <p:spTgt spid="199">
                                            <p:txEl>
                                              <p:pRg st="13" end="13"/>
                                            </p:txEl>
                                          </p:spTgt>
                                        </p:tgtEl>
                                        <p:attrNameLst>
                                          <p:attrName>style.visibility</p:attrName>
                                        </p:attrNameLst>
                                      </p:cBhvr>
                                      <p:to>
                                        <p:strVal val="visible"/>
                                      </p:to>
                                    </p:set>
                                    <p:animEffect filter="fade" transition="in">
                                      <p:cBhvr additive="repl">
                                        <p:cTn id="797" dur="1000"/>
                                        <p:tgtEl>
                                          <p:spTgt spid="199">
                                            <p:txEl>
                                              <p:pRg st="13" end="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38088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1" i="1" lang="en-US" sz="5000" strike="noStrike" u="none">
                <a:solidFill>
                  <a:schemeClr val="dk2"/>
                </a:solidFill>
                <a:effectLst/>
                <a:uFillTx/>
                <a:latin typeface="Calibri"/>
                <a:ea typeface="Calibri"/>
              </a:rPr>
              <a:t>Nemesis</a:t>
            </a:r>
            <a:br>
              <a:rPr sz="5000"/>
            </a:br>
            <a:endParaRPr b="0" lang="en-IN" sz="5000" strike="noStrike" u="none">
              <a:solidFill>
                <a:srgbClr val="000000"/>
              </a:solidFill>
              <a:effectLst/>
              <a:uFillTx/>
              <a:latin typeface="Arial"/>
            </a:endParaRPr>
          </a:p>
        </p:txBody>
      </p:sp>
      <p:sp>
        <p:nvSpPr>
          <p:cNvPr id="201" name="PlaceHolder 2"/>
          <p:cNvSpPr>
            <a:spLocks noGrp="1"/>
          </p:cNvSpPr>
          <p:nvPr>
            <p:ph/>
          </p:nvPr>
        </p:nvSpPr>
        <p:spPr>
          <a:xfrm>
            <a:off x="457200" y="114300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an operating system tool designed and supported by the computer laboratory of University of Cambridge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Its kernel is extremely small and lightweight and its codes are executed in the application process itself.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 scheduler and a monitor is present in the kernel to take care of CPU.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Apart from the global page table, a separate table is allotted for each process.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scope for wrong process in applications is very least, due to the less contributions of a kernel.</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98" dur="indefinite" restart="never" nodeType="tmRoot">
          <p:childTnLst>
            <p:seq>
              <p:cTn id="799" dur="indefinite" nodeType="mainSeq">
                <p:childTnLst>
                  <p:par>
                    <p:cTn id="800" fill="hold">
                      <p:stCondLst>
                        <p:cond delay="indefinite"/>
                      </p:stCondLst>
                      <p:childTnLst>
                        <p:par>
                          <p:cTn id="801" fill="hold">
                            <p:stCondLst>
                              <p:cond delay="0"/>
                            </p:stCondLst>
                            <p:childTnLst>
                              <p:par>
                                <p:cTn id="802" nodeType="clickEffect" fill="hold" presetClass="entr" presetID="10">
                                  <p:stCondLst>
                                    <p:cond delay="0"/>
                                  </p:stCondLst>
                                  <p:childTnLst>
                                    <p:set>
                                      <p:cBhvr>
                                        <p:cTn id="803" dur="1" fill="hold">
                                          <p:stCondLst>
                                            <p:cond delay="0"/>
                                          </p:stCondLst>
                                        </p:cTn>
                                        <p:tgtEl>
                                          <p:spTgt spid="201">
                                            <p:txEl>
                                              <p:pRg st="0" end="0"/>
                                            </p:txEl>
                                          </p:spTgt>
                                        </p:tgtEl>
                                        <p:attrNameLst>
                                          <p:attrName>style.visibility</p:attrName>
                                        </p:attrNameLst>
                                      </p:cBhvr>
                                      <p:to>
                                        <p:strVal val="visible"/>
                                      </p:to>
                                    </p:set>
                                    <p:animEffect filter="fade" transition="in">
                                      <p:cBhvr additive="repl">
                                        <p:cTn id="804" dur="1000"/>
                                        <p:tgtEl>
                                          <p:spTgt spid="201">
                                            <p:txEl>
                                              <p:pRg st="0" end="0"/>
                                            </p:txEl>
                                          </p:spTgt>
                                        </p:tgtEl>
                                      </p:cBhvr>
                                    </p:animEffect>
                                  </p:childTnLst>
                                </p:cTn>
                              </p:par>
                            </p:childTnLst>
                          </p:cTn>
                        </p:par>
                      </p:childTnLst>
                    </p:cTn>
                  </p:par>
                  <p:par>
                    <p:cTn id="805" fill="hold">
                      <p:stCondLst>
                        <p:cond delay="indefinite"/>
                      </p:stCondLst>
                      <p:childTnLst>
                        <p:par>
                          <p:cTn id="806" fill="hold">
                            <p:stCondLst>
                              <p:cond delay="0"/>
                            </p:stCondLst>
                            <p:childTnLst>
                              <p:par>
                                <p:cTn id="807" nodeType="clickEffect" fill="hold" presetClass="entr" presetID="10">
                                  <p:stCondLst>
                                    <p:cond delay="0"/>
                                  </p:stCondLst>
                                  <p:childTnLst>
                                    <p:set>
                                      <p:cBhvr>
                                        <p:cTn id="808" dur="1" fill="hold">
                                          <p:stCondLst>
                                            <p:cond delay="0"/>
                                          </p:stCondLst>
                                        </p:cTn>
                                        <p:tgtEl>
                                          <p:spTgt spid="201">
                                            <p:txEl>
                                              <p:pRg st="1" end="1"/>
                                            </p:txEl>
                                          </p:spTgt>
                                        </p:tgtEl>
                                        <p:attrNameLst>
                                          <p:attrName>style.visibility</p:attrName>
                                        </p:attrNameLst>
                                      </p:cBhvr>
                                      <p:to>
                                        <p:strVal val="visible"/>
                                      </p:to>
                                    </p:set>
                                    <p:animEffect filter="fade" transition="in">
                                      <p:cBhvr additive="repl">
                                        <p:cTn id="809" dur="1000"/>
                                        <p:tgtEl>
                                          <p:spTgt spid="201">
                                            <p:txEl>
                                              <p:pRg st="1" end="1"/>
                                            </p:txEl>
                                          </p:spTgt>
                                        </p:tgtEl>
                                      </p:cBhvr>
                                    </p:animEffect>
                                  </p:childTnLst>
                                </p:cTn>
                              </p:par>
                            </p:childTnLst>
                          </p:cTn>
                        </p:par>
                      </p:childTnLst>
                    </p:cTn>
                  </p:par>
                  <p:par>
                    <p:cTn id="810" fill="hold">
                      <p:stCondLst>
                        <p:cond delay="indefinite"/>
                      </p:stCondLst>
                      <p:childTnLst>
                        <p:par>
                          <p:cTn id="811" fill="hold">
                            <p:stCondLst>
                              <p:cond delay="0"/>
                            </p:stCondLst>
                            <p:childTnLst>
                              <p:par>
                                <p:cTn id="812" nodeType="clickEffect" fill="hold" presetClass="entr" presetID="10">
                                  <p:stCondLst>
                                    <p:cond delay="0"/>
                                  </p:stCondLst>
                                  <p:childTnLst>
                                    <p:set>
                                      <p:cBhvr>
                                        <p:cTn id="813" dur="1" fill="hold">
                                          <p:stCondLst>
                                            <p:cond delay="0"/>
                                          </p:stCondLst>
                                        </p:cTn>
                                        <p:tgtEl>
                                          <p:spTgt spid="201">
                                            <p:txEl>
                                              <p:pRg st="2" end="2"/>
                                            </p:txEl>
                                          </p:spTgt>
                                        </p:tgtEl>
                                        <p:attrNameLst>
                                          <p:attrName>style.visibility</p:attrName>
                                        </p:attrNameLst>
                                      </p:cBhvr>
                                      <p:to>
                                        <p:strVal val="visible"/>
                                      </p:to>
                                    </p:set>
                                    <p:animEffect filter="fade" transition="in">
                                      <p:cBhvr additive="repl">
                                        <p:cTn id="814" dur="1000"/>
                                        <p:tgtEl>
                                          <p:spTgt spid="201">
                                            <p:txEl>
                                              <p:pRg st="2" end="2"/>
                                            </p:txEl>
                                          </p:spTgt>
                                        </p:tgtEl>
                                      </p:cBhvr>
                                    </p:animEffect>
                                  </p:childTnLst>
                                </p:cTn>
                              </p:par>
                            </p:childTnLst>
                          </p:cTn>
                        </p:par>
                      </p:childTnLst>
                    </p:cTn>
                  </p:par>
                  <p:par>
                    <p:cTn id="815" fill="hold">
                      <p:stCondLst>
                        <p:cond delay="indefinite"/>
                      </p:stCondLst>
                      <p:childTnLst>
                        <p:par>
                          <p:cTn id="816" fill="hold">
                            <p:stCondLst>
                              <p:cond delay="0"/>
                            </p:stCondLst>
                            <p:childTnLst>
                              <p:par>
                                <p:cTn id="817" nodeType="clickEffect" fill="hold" presetClass="entr" presetID="10">
                                  <p:stCondLst>
                                    <p:cond delay="0"/>
                                  </p:stCondLst>
                                  <p:childTnLst>
                                    <p:set>
                                      <p:cBhvr>
                                        <p:cTn id="818" dur="1" fill="hold">
                                          <p:stCondLst>
                                            <p:cond delay="0"/>
                                          </p:stCondLst>
                                        </p:cTn>
                                        <p:tgtEl>
                                          <p:spTgt spid="201">
                                            <p:txEl>
                                              <p:pRg st="3" end="3"/>
                                            </p:txEl>
                                          </p:spTgt>
                                        </p:tgtEl>
                                        <p:attrNameLst>
                                          <p:attrName>style.visibility</p:attrName>
                                        </p:attrNameLst>
                                      </p:cBhvr>
                                      <p:to>
                                        <p:strVal val="visible"/>
                                      </p:to>
                                    </p:set>
                                    <p:animEffect filter="fade" transition="in">
                                      <p:cBhvr additive="repl">
                                        <p:cTn id="819" dur="1000"/>
                                        <p:tgtEl>
                                          <p:spTgt spid="201">
                                            <p:txEl>
                                              <p:pRg st="3" end="3"/>
                                            </p:txEl>
                                          </p:spTgt>
                                        </p:tgtEl>
                                      </p:cBhvr>
                                    </p:animEffect>
                                  </p:childTnLst>
                                </p:cTn>
                              </p:par>
                            </p:childTnLst>
                          </p:cTn>
                        </p:par>
                      </p:childTnLst>
                    </p:cTn>
                  </p:par>
                  <p:par>
                    <p:cTn id="820" fill="hold">
                      <p:stCondLst>
                        <p:cond delay="indefinite"/>
                      </p:stCondLst>
                      <p:childTnLst>
                        <p:par>
                          <p:cTn id="821" fill="hold">
                            <p:stCondLst>
                              <p:cond delay="0"/>
                            </p:stCondLst>
                            <p:childTnLst>
                              <p:par>
                                <p:cTn id="822" nodeType="clickEffect" fill="hold" presetClass="entr" presetID="10">
                                  <p:stCondLst>
                                    <p:cond delay="0"/>
                                  </p:stCondLst>
                                  <p:childTnLst>
                                    <p:set>
                                      <p:cBhvr>
                                        <p:cTn id="823" dur="1" fill="hold">
                                          <p:stCondLst>
                                            <p:cond delay="0"/>
                                          </p:stCondLst>
                                        </p:cTn>
                                        <p:tgtEl>
                                          <p:spTgt spid="201">
                                            <p:txEl>
                                              <p:pRg st="4" end="4"/>
                                            </p:txEl>
                                          </p:spTgt>
                                        </p:tgtEl>
                                        <p:attrNameLst>
                                          <p:attrName>style.visibility</p:attrName>
                                        </p:attrNameLst>
                                      </p:cBhvr>
                                      <p:to>
                                        <p:strVal val="visible"/>
                                      </p:to>
                                    </p:set>
                                    <p:animEffect filter="fade" transition="in">
                                      <p:cBhvr additive="repl">
                                        <p:cTn id="824" dur="1000"/>
                                        <p:tgtEl>
                                          <p:spTgt spid="20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1" i="1" lang="en-US" sz="5000" strike="noStrike" u="none">
                <a:solidFill>
                  <a:schemeClr val="dk2"/>
                </a:solidFill>
                <a:effectLst/>
                <a:uFillTx/>
                <a:latin typeface="Calibri"/>
                <a:ea typeface="Calibri"/>
              </a:rPr>
              <a:t>SimOS</a:t>
            </a:r>
            <a:br>
              <a:rPr sz="5000"/>
            </a:br>
            <a:endParaRPr b="0" lang="en-IN" sz="5000" strike="noStrike" u="none">
              <a:solidFill>
                <a:srgbClr val="000000"/>
              </a:solidFill>
              <a:effectLst/>
              <a:uFillTx/>
              <a:latin typeface="Arial"/>
            </a:endParaRPr>
          </a:p>
        </p:txBody>
      </p:sp>
      <p:sp>
        <p:nvSpPr>
          <p:cNvPr id="203"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 </a:t>
            </a:r>
            <a:r>
              <a:rPr b="0" i="1" lang="en-US" sz="2600" strike="noStrike" u="none">
                <a:solidFill>
                  <a:schemeClr val="dk1"/>
                </a:solidFill>
                <a:effectLst/>
                <a:uFillTx/>
                <a:latin typeface="Constantia"/>
                <a:ea typeface="Constantia"/>
              </a:rPr>
              <a:t>machine simulator </a:t>
            </a:r>
            <a:r>
              <a:rPr b="0" lang="en-US" sz="2600" strike="noStrike" u="none">
                <a:solidFill>
                  <a:schemeClr val="dk1"/>
                </a:solidFill>
                <a:effectLst/>
                <a:uFillTx/>
                <a:latin typeface="Constantia"/>
                <a:ea typeface="Constantia"/>
              </a:rPr>
              <a:t>developed at Stanford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It has a feature of modelling complete computer systems such as CPU, caches, multiprocessor memory buses, network devices, disk drives and other I/O devices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it allows controlling the level of simulation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25" dur="indefinite" restart="never" nodeType="tmRoot">
          <p:childTnLst>
            <p:seq>
              <p:cTn id="826" dur="indefinite" nodeType="mainSeq">
                <p:childTnLst>
                  <p:par>
                    <p:cTn id="827" fill="hold">
                      <p:stCondLst>
                        <p:cond delay="indefinite"/>
                      </p:stCondLst>
                      <p:childTnLst>
                        <p:par>
                          <p:cTn id="828" fill="hold">
                            <p:stCondLst>
                              <p:cond delay="0"/>
                            </p:stCondLst>
                            <p:childTnLst>
                              <p:par>
                                <p:cTn id="829" nodeType="clickEffect" fill="hold" presetClass="entr" presetID="10">
                                  <p:stCondLst>
                                    <p:cond delay="0"/>
                                  </p:stCondLst>
                                  <p:childTnLst>
                                    <p:set>
                                      <p:cBhvr>
                                        <p:cTn id="830" dur="1" fill="hold">
                                          <p:stCondLst>
                                            <p:cond delay="0"/>
                                          </p:stCondLst>
                                        </p:cTn>
                                        <p:tgtEl>
                                          <p:spTgt spid="203">
                                            <p:txEl>
                                              <p:pRg st="0" end="0"/>
                                            </p:txEl>
                                          </p:spTgt>
                                        </p:tgtEl>
                                        <p:attrNameLst>
                                          <p:attrName>style.visibility</p:attrName>
                                        </p:attrNameLst>
                                      </p:cBhvr>
                                      <p:to>
                                        <p:strVal val="visible"/>
                                      </p:to>
                                    </p:set>
                                    <p:animEffect filter="fade" transition="in">
                                      <p:cBhvr additive="repl">
                                        <p:cTn id="831" dur="1000"/>
                                        <p:tgtEl>
                                          <p:spTgt spid="203">
                                            <p:txEl>
                                              <p:pRg st="0" end="0"/>
                                            </p:txEl>
                                          </p:spTgt>
                                        </p:tgtEl>
                                      </p:cBhvr>
                                    </p:animEffect>
                                  </p:childTnLst>
                                </p:cTn>
                              </p:par>
                            </p:childTnLst>
                          </p:cTn>
                        </p:par>
                      </p:childTnLst>
                    </p:cTn>
                  </p:par>
                  <p:par>
                    <p:cTn id="832" fill="hold">
                      <p:stCondLst>
                        <p:cond delay="indefinite"/>
                      </p:stCondLst>
                      <p:childTnLst>
                        <p:par>
                          <p:cTn id="833" fill="hold">
                            <p:stCondLst>
                              <p:cond delay="0"/>
                            </p:stCondLst>
                            <p:childTnLst>
                              <p:par>
                                <p:cTn id="834" nodeType="clickEffect" fill="hold" presetClass="entr" presetID="10">
                                  <p:stCondLst>
                                    <p:cond delay="0"/>
                                  </p:stCondLst>
                                  <p:childTnLst>
                                    <p:set>
                                      <p:cBhvr>
                                        <p:cTn id="835" dur="1" fill="hold">
                                          <p:stCondLst>
                                            <p:cond delay="0"/>
                                          </p:stCondLst>
                                        </p:cTn>
                                        <p:tgtEl>
                                          <p:spTgt spid="203">
                                            <p:txEl>
                                              <p:pRg st="1" end="1"/>
                                            </p:txEl>
                                          </p:spTgt>
                                        </p:tgtEl>
                                        <p:attrNameLst>
                                          <p:attrName>style.visibility</p:attrName>
                                        </p:attrNameLst>
                                      </p:cBhvr>
                                      <p:to>
                                        <p:strVal val="visible"/>
                                      </p:to>
                                    </p:set>
                                    <p:animEffect filter="fade" transition="in">
                                      <p:cBhvr additive="repl">
                                        <p:cTn id="836" dur="1000"/>
                                        <p:tgtEl>
                                          <p:spTgt spid="203">
                                            <p:txEl>
                                              <p:pRg st="1" end="1"/>
                                            </p:txEl>
                                          </p:spTgt>
                                        </p:tgtEl>
                                      </p:cBhvr>
                                    </p:animEffect>
                                  </p:childTnLst>
                                </p:cTn>
                              </p:par>
                            </p:childTnLst>
                          </p:cTn>
                        </p:par>
                      </p:childTnLst>
                    </p:cTn>
                  </p:par>
                  <p:par>
                    <p:cTn id="837" fill="hold">
                      <p:stCondLst>
                        <p:cond delay="indefinite"/>
                      </p:stCondLst>
                      <p:childTnLst>
                        <p:par>
                          <p:cTn id="838" fill="hold">
                            <p:stCondLst>
                              <p:cond delay="0"/>
                            </p:stCondLst>
                            <p:childTnLst>
                              <p:par>
                                <p:cTn id="839" nodeType="clickEffect" fill="hold" presetClass="entr" presetID="10">
                                  <p:stCondLst>
                                    <p:cond delay="0"/>
                                  </p:stCondLst>
                                  <p:childTnLst>
                                    <p:set>
                                      <p:cBhvr>
                                        <p:cTn id="840" dur="1" fill="hold">
                                          <p:stCondLst>
                                            <p:cond delay="0"/>
                                          </p:stCondLst>
                                        </p:cTn>
                                        <p:tgtEl>
                                          <p:spTgt spid="203">
                                            <p:txEl>
                                              <p:pRg st="2" end="2"/>
                                            </p:txEl>
                                          </p:spTgt>
                                        </p:tgtEl>
                                        <p:attrNameLst>
                                          <p:attrName>style.visibility</p:attrName>
                                        </p:attrNameLst>
                                      </p:cBhvr>
                                      <p:to>
                                        <p:strVal val="visible"/>
                                      </p:to>
                                    </p:set>
                                    <p:animEffect filter="fade" transition="in">
                                      <p:cBhvr additive="repl">
                                        <p:cTn id="841" dur="1000"/>
                                        <p:tgtEl>
                                          <p:spTgt spid="20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228600" y="-2160"/>
            <a:ext cx="8229240" cy="1142640"/>
          </a:xfrm>
          <a:prstGeom prst="rect">
            <a:avLst/>
          </a:prstGeom>
          <a:noFill/>
          <a:ln w="0">
            <a:noFill/>
          </a:ln>
        </p:spPr>
        <p:txBody>
          <a:bodyPr lIns="0" rIns="0" tIns="45720" bIns="0" anchor="b">
            <a:noAutofit/>
          </a:bodyPr>
          <a:p>
            <a:pPr indent="0">
              <a:lnSpc>
                <a:spcPct val="100000"/>
              </a:lnSpc>
              <a:buNone/>
              <a:tabLst>
                <a:tab algn="l" pos="0"/>
              </a:tabLst>
            </a:pPr>
            <a:r>
              <a:rPr b="1" lang="en-US" sz="3600" strike="noStrike" u="none">
                <a:solidFill>
                  <a:schemeClr val="dk2"/>
                </a:solidFill>
                <a:effectLst/>
                <a:uFillTx/>
                <a:latin typeface="Calibri"/>
                <a:ea typeface="Calibri"/>
              </a:rPr>
              <a:t>Virtual Machines Programming Languages</a:t>
            </a:r>
            <a:endParaRPr b="0" lang="en-IN" sz="3600" strike="noStrike" u="none">
              <a:solidFill>
                <a:srgbClr val="000000"/>
              </a:solidFill>
              <a:effectLst/>
              <a:uFillTx/>
              <a:latin typeface="Arial"/>
            </a:endParaRPr>
          </a:p>
        </p:txBody>
      </p:sp>
      <p:sp>
        <p:nvSpPr>
          <p:cNvPr id="205" name="PlaceHolder 2"/>
          <p:cNvSpPr>
            <a:spLocks noGrp="1"/>
          </p:cNvSpPr>
          <p:nvPr>
            <p:ph/>
          </p:nvPr>
        </p:nvSpPr>
        <p:spPr>
          <a:xfrm>
            <a:off x="533520" y="1447920"/>
            <a:ext cx="8229240" cy="4388760"/>
          </a:xfrm>
          <a:prstGeom prst="rect">
            <a:avLst/>
          </a:prstGeom>
          <a:noFill/>
          <a:ln w="0">
            <a:noFill/>
          </a:ln>
        </p:spPr>
        <p:txBody>
          <a:bodyPr lIns="91440" rIns="91440" tIns="45720" bIns="45720" anchor="t">
            <a:normAutofit fontScale="850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Programming languages are implemented for getting the benefits of isolation and portability using virtual machines.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UCSD P-System and JVM are the two examples for virtual machines languages.</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UCSD P-System was very popular in late 1970s and early 1980s.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It was a virtual machine running </a:t>
            </a:r>
            <a:r>
              <a:rPr b="0" i="1" lang="en-US" sz="2600" strike="noStrike" u="none">
                <a:solidFill>
                  <a:schemeClr val="dk1"/>
                </a:solidFill>
                <a:effectLst/>
                <a:uFillTx/>
                <a:latin typeface="Constantia"/>
                <a:ea typeface="Constantia"/>
              </a:rPr>
              <a:t>byte-code</a:t>
            </a:r>
            <a:r>
              <a:rPr b="0" lang="en-US" sz="2600" strike="noStrike" u="none">
                <a:solidFill>
                  <a:schemeClr val="dk1"/>
                </a:solidFill>
                <a:effectLst/>
                <a:uFillTx/>
                <a:latin typeface="Constantia"/>
                <a:ea typeface="Constantia"/>
              </a:rPr>
              <a:t>, is the most popular programming language with UCSD PASCAL.</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Java Virtual Machine (JVM) is an abstract computer and it includes register set, a stack, a heap, a method area and an instruction set.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Implementing JVM in micro-code or even directly in silicon is also possible, but JVM can be used only as </a:t>
            </a:r>
            <a:r>
              <a:rPr b="0" i="1" lang="en-US" sz="2600" strike="noStrike" u="none">
                <a:solidFill>
                  <a:schemeClr val="dk1"/>
                </a:solidFill>
                <a:effectLst/>
                <a:uFillTx/>
                <a:latin typeface="Constantia"/>
                <a:ea typeface="Constantia"/>
              </a:rPr>
              <a:t>single-user </a:t>
            </a:r>
            <a:r>
              <a:rPr b="0" lang="en-US" sz="2600" strike="noStrike" u="none">
                <a:solidFill>
                  <a:schemeClr val="dk1"/>
                </a:solidFill>
                <a:effectLst/>
                <a:uFillTx/>
                <a:latin typeface="Constantia"/>
                <a:ea typeface="Constantia"/>
              </a:rPr>
              <a:t>virtual machine.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42" dur="indefinite" restart="never" nodeType="tmRoot">
          <p:childTnLst>
            <p:seq>
              <p:cTn id="843" dur="indefinite" nodeType="mainSeq">
                <p:childTnLst>
                  <p:par>
                    <p:cTn id="844" fill="hold">
                      <p:stCondLst>
                        <p:cond delay="indefinite"/>
                      </p:stCondLst>
                      <p:childTnLst>
                        <p:par>
                          <p:cTn id="845" fill="hold">
                            <p:stCondLst>
                              <p:cond delay="0"/>
                            </p:stCondLst>
                            <p:childTnLst>
                              <p:par>
                                <p:cTn id="846" nodeType="clickEffect" fill="hold" presetClass="entr" presetID="10">
                                  <p:stCondLst>
                                    <p:cond delay="0"/>
                                  </p:stCondLst>
                                  <p:childTnLst>
                                    <p:set>
                                      <p:cBhvr>
                                        <p:cTn id="847" dur="1" fill="hold">
                                          <p:stCondLst>
                                            <p:cond delay="0"/>
                                          </p:stCondLst>
                                        </p:cTn>
                                        <p:tgtEl>
                                          <p:spTgt spid="205">
                                            <p:txEl>
                                              <p:pRg st="0" end="0"/>
                                            </p:txEl>
                                          </p:spTgt>
                                        </p:tgtEl>
                                        <p:attrNameLst>
                                          <p:attrName>style.visibility</p:attrName>
                                        </p:attrNameLst>
                                      </p:cBhvr>
                                      <p:to>
                                        <p:strVal val="visible"/>
                                      </p:to>
                                    </p:set>
                                    <p:animEffect filter="fade" transition="in">
                                      <p:cBhvr additive="repl">
                                        <p:cTn id="848" dur="1000"/>
                                        <p:tgtEl>
                                          <p:spTgt spid="205">
                                            <p:txEl>
                                              <p:pRg st="0" end="0"/>
                                            </p:txEl>
                                          </p:spTgt>
                                        </p:tgtEl>
                                      </p:cBhvr>
                                    </p:animEffect>
                                  </p:childTnLst>
                                </p:cTn>
                              </p:par>
                            </p:childTnLst>
                          </p:cTn>
                        </p:par>
                      </p:childTnLst>
                    </p:cTn>
                  </p:par>
                  <p:par>
                    <p:cTn id="849" fill="hold">
                      <p:stCondLst>
                        <p:cond delay="indefinite"/>
                      </p:stCondLst>
                      <p:childTnLst>
                        <p:par>
                          <p:cTn id="850" fill="hold">
                            <p:stCondLst>
                              <p:cond delay="0"/>
                            </p:stCondLst>
                            <p:childTnLst>
                              <p:par>
                                <p:cTn id="851" nodeType="clickEffect" fill="hold" presetClass="entr" presetID="10">
                                  <p:stCondLst>
                                    <p:cond delay="0"/>
                                  </p:stCondLst>
                                  <p:childTnLst>
                                    <p:set>
                                      <p:cBhvr>
                                        <p:cTn id="852" dur="1" fill="hold">
                                          <p:stCondLst>
                                            <p:cond delay="0"/>
                                          </p:stCondLst>
                                        </p:cTn>
                                        <p:tgtEl>
                                          <p:spTgt spid="205">
                                            <p:txEl>
                                              <p:pRg st="1" end="1"/>
                                            </p:txEl>
                                          </p:spTgt>
                                        </p:tgtEl>
                                        <p:attrNameLst>
                                          <p:attrName>style.visibility</p:attrName>
                                        </p:attrNameLst>
                                      </p:cBhvr>
                                      <p:to>
                                        <p:strVal val="visible"/>
                                      </p:to>
                                    </p:set>
                                    <p:animEffect filter="fade" transition="in">
                                      <p:cBhvr additive="repl">
                                        <p:cTn id="853" dur="1000"/>
                                        <p:tgtEl>
                                          <p:spTgt spid="205">
                                            <p:txEl>
                                              <p:pRg st="1" end="1"/>
                                            </p:txEl>
                                          </p:spTgt>
                                        </p:tgtEl>
                                      </p:cBhvr>
                                    </p:animEffect>
                                  </p:childTnLst>
                                </p:cTn>
                              </p:par>
                            </p:childTnLst>
                          </p:cTn>
                        </p:par>
                      </p:childTnLst>
                    </p:cTn>
                  </p:par>
                  <p:par>
                    <p:cTn id="854" fill="hold">
                      <p:stCondLst>
                        <p:cond delay="indefinite"/>
                      </p:stCondLst>
                      <p:childTnLst>
                        <p:par>
                          <p:cTn id="855" fill="hold">
                            <p:stCondLst>
                              <p:cond delay="0"/>
                            </p:stCondLst>
                            <p:childTnLst>
                              <p:par>
                                <p:cTn id="856" nodeType="clickEffect" fill="hold" presetClass="entr" presetID="10">
                                  <p:stCondLst>
                                    <p:cond delay="0"/>
                                  </p:stCondLst>
                                  <p:childTnLst>
                                    <p:set>
                                      <p:cBhvr>
                                        <p:cTn id="857" dur="1" fill="hold">
                                          <p:stCondLst>
                                            <p:cond delay="0"/>
                                          </p:stCondLst>
                                        </p:cTn>
                                        <p:tgtEl>
                                          <p:spTgt spid="205">
                                            <p:txEl>
                                              <p:pRg st="2" end="2"/>
                                            </p:txEl>
                                          </p:spTgt>
                                        </p:tgtEl>
                                        <p:attrNameLst>
                                          <p:attrName>style.visibility</p:attrName>
                                        </p:attrNameLst>
                                      </p:cBhvr>
                                      <p:to>
                                        <p:strVal val="visible"/>
                                      </p:to>
                                    </p:set>
                                    <p:animEffect filter="fade" transition="in">
                                      <p:cBhvr additive="repl">
                                        <p:cTn id="858" dur="1000"/>
                                        <p:tgtEl>
                                          <p:spTgt spid="205">
                                            <p:txEl>
                                              <p:pRg st="2" end="2"/>
                                            </p:txEl>
                                          </p:spTgt>
                                        </p:tgtEl>
                                      </p:cBhvr>
                                    </p:animEffect>
                                  </p:childTnLst>
                                </p:cTn>
                              </p:par>
                            </p:childTnLst>
                          </p:cTn>
                        </p:par>
                      </p:childTnLst>
                    </p:cTn>
                  </p:par>
                  <p:par>
                    <p:cTn id="859" fill="hold">
                      <p:stCondLst>
                        <p:cond delay="indefinite"/>
                      </p:stCondLst>
                      <p:childTnLst>
                        <p:par>
                          <p:cTn id="860" fill="hold">
                            <p:stCondLst>
                              <p:cond delay="0"/>
                            </p:stCondLst>
                            <p:childTnLst>
                              <p:par>
                                <p:cTn id="861" nodeType="clickEffect" fill="hold" presetClass="entr" presetID="10">
                                  <p:stCondLst>
                                    <p:cond delay="0"/>
                                  </p:stCondLst>
                                  <p:childTnLst>
                                    <p:set>
                                      <p:cBhvr>
                                        <p:cTn id="862" dur="1" fill="hold">
                                          <p:stCondLst>
                                            <p:cond delay="0"/>
                                          </p:stCondLst>
                                        </p:cTn>
                                        <p:tgtEl>
                                          <p:spTgt spid="205">
                                            <p:txEl>
                                              <p:pRg st="3" end="3"/>
                                            </p:txEl>
                                          </p:spTgt>
                                        </p:tgtEl>
                                        <p:attrNameLst>
                                          <p:attrName>style.visibility</p:attrName>
                                        </p:attrNameLst>
                                      </p:cBhvr>
                                      <p:to>
                                        <p:strVal val="visible"/>
                                      </p:to>
                                    </p:set>
                                    <p:animEffect filter="fade" transition="in">
                                      <p:cBhvr additive="repl">
                                        <p:cTn id="863" dur="1000"/>
                                        <p:tgtEl>
                                          <p:spTgt spid="205">
                                            <p:txEl>
                                              <p:pRg st="3" end="3"/>
                                            </p:txEl>
                                          </p:spTgt>
                                        </p:tgtEl>
                                      </p:cBhvr>
                                    </p:animEffect>
                                  </p:childTnLst>
                                </p:cTn>
                              </p:par>
                            </p:childTnLst>
                          </p:cTn>
                        </p:par>
                      </p:childTnLst>
                    </p:cTn>
                  </p:par>
                  <p:par>
                    <p:cTn id="864" fill="hold">
                      <p:stCondLst>
                        <p:cond delay="indefinite"/>
                      </p:stCondLst>
                      <p:childTnLst>
                        <p:par>
                          <p:cTn id="865" fill="hold">
                            <p:stCondLst>
                              <p:cond delay="0"/>
                            </p:stCondLst>
                            <p:childTnLst>
                              <p:par>
                                <p:cTn id="866" nodeType="clickEffect" fill="hold" presetClass="entr" presetID="10">
                                  <p:stCondLst>
                                    <p:cond delay="0"/>
                                  </p:stCondLst>
                                  <p:childTnLst>
                                    <p:set>
                                      <p:cBhvr>
                                        <p:cTn id="867" dur="1" fill="hold">
                                          <p:stCondLst>
                                            <p:cond delay="0"/>
                                          </p:stCondLst>
                                        </p:cTn>
                                        <p:tgtEl>
                                          <p:spTgt spid="205">
                                            <p:txEl>
                                              <p:pRg st="4" end="4"/>
                                            </p:txEl>
                                          </p:spTgt>
                                        </p:tgtEl>
                                        <p:attrNameLst>
                                          <p:attrName>style.visibility</p:attrName>
                                        </p:attrNameLst>
                                      </p:cBhvr>
                                      <p:to>
                                        <p:strVal val="visible"/>
                                      </p:to>
                                    </p:set>
                                    <p:animEffect filter="fade" transition="in">
                                      <p:cBhvr additive="repl">
                                        <p:cTn id="868" dur="1000"/>
                                        <p:tgtEl>
                                          <p:spTgt spid="205">
                                            <p:txEl>
                                              <p:pRg st="4" end="4"/>
                                            </p:txEl>
                                          </p:spTgt>
                                        </p:tgtEl>
                                      </p:cBhvr>
                                    </p:animEffect>
                                  </p:childTnLst>
                                </p:cTn>
                              </p:par>
                            </p:childTnLst>
                          </p:cTn>
                        </p:par>
                      </p:childTnLst>
                    </p:cTn>
                  </p:par>
                  <p:par>
                    <p:cTn id="869" fill="hold">
                      <p:stCondLst>
                        <p:cond delay="indefinite"/>
                      </p:stCondLst>
                      <p:childTnLst>
                        <p:par>
                          <p:cTn id="870" fill="hold">
                            <p:stCondLst>
                              <p:cond delay="0"/>
                            </p:stCondLst>
                            <p:childTnLst>
                              <p:par>
                                <p:cTn id="871" nodeType="clickEffect" fill="hold" presetClass="entr" presetID="10">
                                  <p:stCondLst>
                                    <p:cond delay="0"/>
                                  </p:stCondLst>
                                  <p:childTnLst>
                                    <p:set>
                                      <p:cBhvr>
                                        <p:cTn id="872" dur="1" fill="hold">
                                          <p:stCondLst>
                                            <p:cond delay="0"/>
                                          </p:stCondLst>
                                        </p:cTn>
                                        <p:tgtEl>
                                          <p:spTgt spid="205">
                                            <p:txEl>
                                              <p:pRg st="5" end="5"/>
                                            </p:txEl>
                                          </p:spTgt>
                                        </p:tgtEl>
                                        <p:attrNameLst>
                                          <p:attrName>style.visibility</p:attrName>
                                        </p:attrNameLst>
                                      </p:cBhvr>
                                      <p:to>
                                        <p:strVal val="visible"/>
                                      </p:to>
                                    </p:set>
                                    <p:animEffect filter="fade" transition="in">
                                      <p:cBhvr additive="repl">
                                        <p:cTn id="873" dur="1000"/>
                                        <p:tgtEl>
                                          <p:spTgt spid="20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1" lang="en-US" sz="5000" strike="noStrike" u="none">
                <a:solidFill>
                  <a:schemeClr val="dk2"/>
                </a:solidFill>
                <a:effectLst/>
                <a:uFillTx/>
                <a:latin typeface="Calibri"/>
                <a:ea typeface="Calibri"/>
              </a:rPr>
              <a:t>Server Virtualization</a:t>
            </a:r>
            <a:endParaRPr b="0" lang="en-IN" sz="5000" strike="noStrike" u="none">
              <a:solidFill>
                <a:srgbClr val="000000"/>
              </a:solidFill>
              <a:effectLst/>
              <a:uFillTx/>
              <a:latin typeface="Arial"/>
            </a:endParaRPr>
          </a:p>
        </p:txBody>
      </p:sp>
      <p:sp>
        <p:nvSpPr>
          <p:cNvPr id="207" name="PlaceHolder 2"/>
          <p:cNvSpPr>
            <a:spLocks noGrp="1"/>
          </p:cNvSpPr>
          <p:nvPr>
            <p:ph/>
          </p:nvPr>
        </p:nvSpPr>
        <p:spPr>
          <a:xfrm>
            <a:off x="457200" y="1371600"/>
            <a:ext cx="84578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newest major technology trend in the data center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impacts on corporate power, cooling expenses and data center capacity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helps to extend the life time of data centers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forced some huge organizations to close some of their data centers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74" dur="indefinite" restart="never" nodeType="tmRoot">
          <p:childTnLst>
            <p:seq>
              <p:cTn id="875" dur="indefinite" nodeType="mainSeq">
                <p:childTnLst>
                  <p:par>
                    <p:cTn id="876" fill="hold">
                      <p:stCondLst>
                        <p:cond delay="indefinite"/>
                      </p:stCondLst>
                      <p:childTnLst>
                        <p:par>
                          <p:cTn id="877" fill="hold">
                            <p:stCondLst>
                              <p:cond delay="0"/>
                            </p:stCondLst>
                            <p:childTnLst>
                              <p:par>
                                <p:cTn id="878" nodeType="clickEffect" fill="hold" presetClass="entr" presetID="10">
                                  <p:stCondLst>
                                    <p:cond delay="0"/>
                                  </p:stCondLst>
                                  <p:childTnLst>
                                    <p:set>
                                      <p:cBhvr>
                                        <p:cTn id="879" dur="1" fill="hold">
                                          <p:stCondLst>
                                            <p:cond delay="0"/>
                                          </p:stCondLst>
                                        </p:cTn>
                                        <p:tgtEl>
                                          <p:spTgt spid="207">
                                            <p:txEl>
                                              <p:pRg st="0" end="0"/>
                                            </p:txEl>
                                          </p:spTgt>
                                        </p:tgtEl>
                                        <p:attrNameLst>
                                          <p:attrName>style.visibility</p:attrName>
                                        </p:attrNameLst>
                                      </p:cBhvr>
                                      <p:to>
                                        <p:strVal val="visible"/>
                                      </p:to>
                                    </p:set>
                                    <p:animEffect filter="fade" transition="in">
                                      <p:cBhvr additive="repl">
                                        <p:cTn id="880" dur="1000"/>
                                        <p:tgtEl>
                                          <p:spTgt spid="207">
                                            <p:txEl>
                                              <p:pRg st="0" end="0"/>
                                            </p:txEl>
                                          </p:spTgt>
                                        </p:tgtEl>
                                      </p:cBhvr>
                                    </p:animEffect>
                                  </p:childTnLst>
                                </p:cTn>
                              </p:par>
                            </p:childTnLst>
                          </p:cTn>
                        </p:par>
                      </p:childTnLst>
                    </p:cTn>
                  </p:par>
                  <p:par>
                    <p:cTn id="881" fill="hold">
                      <p:stCondLst>
                        <p:cond delay="indefinite"/>
                      </p:stCondLst>
                      <p:childTnLst>
                        <p:par>
                          <p:cTn id="882" fill="hold">
                            <p:stCondLst>
                              <p:cond delay="0"/>
                            </p:stCondLst>
                            <p:childTnLst>
                              <p:par>
                                <p:cTn id="883" nodeType="clickEffect" fill="hold" presetClass="entr" presetID="10">
                                  <p:stCondLst>
                                    <p:cond delay="0"/>
                                  </p:stCondLst>
                                  <p:childTnLst>
                                    <p:set>
                                      <p:cBhvr>
                                        <p:cTn id="884" dur="1" fill="hold">
                                          <p:stCondLst>
                                            <p:cond delay="0"/>
                                          </p:stCondLst>
                                        </p:cTn>
                                        <p:tgtEl>
                                          <p:spTgt spid="207">
                                            <p:txEl>
                                              <p:pRg st="1" end="1"/>
                                            </p:txEl>
                                          </p:spTgt>
                                        </p:tgtEl>
                                        <p:attrNameLst>
                                          <p:attrName>style.visibility</p:attrName>
                                        </p:attrNameLst>
                                      </p:cBhvr>
                                      <p:to>
                                        <p:strVal val="visible"/>
                                      </p:to>
                                    </p:set>
                                    <p:animEffect filter="fade" transition="in">
                                      <p:cBhvr additive="repl">
                                        <p:cTn id="885" dur="1000"/>
                                        <p:tgtEl>
                                          <p:spTgt spid="207">
                                            <p:txEl>
                                              <p:pRg st="1" end="1"/>
                                            </p:txEl>
                                          </p:spTgt>
                                        </p:tgtEl>
                                      </p:cBhvr>
                                    </p:animEffect>
                                  </p:childTnLst>
                                </p:cTn>
                              </p:par>
                            </p:childTnLst>
                          </p:cTn>
                        </p:par>
                      </p:childTnLst>
                    </p:cTn>
                  </p:par>
                  <p:par>
                    <p:cTn id="886" fill="hold">
                      <p:stCondLst>
                        <p:cond delay="indefinite"/>
                      </p:stCondLst>
                      <p:childTnLst>
                        <p:par>
                          <p:cTn id="887" fill="hold">
                            <p:stCondLst>
                              <p:cond delay="0"/>
                            </p:stCondLst>
                            <p:childTnLst>
                              <p:par>
                                <p:cTn id="888" nodeType="clickEffect" fill="hold" presetClass="entr" presetID="10">
                                  <p:stCondLst>
                                    <p:cond delay="0"/>
                                  </p:stCondLst>
                                  <p:childTnLst>
                                    <p:set>
                                      <p:cBhvr>
                                        <p:cTn id="889" dur="1" fill="hold">
                                          <p:stCondLst>
                                            <p:cond delay="0"/>
                                          </p:stCondLst>
                                        </p:cTn>
                                        <p:tgtEl>
                                          <p:spTgt spid="207">
                                            <p:txEl>
                                              <p:pRg st="2" end="2"/>
                                            </p:txEl>
                                          </p:spTgt>
                                        </p:tgtEl>
                                        <p:attrNameLst>
                                          <p:attrName>style.visibility</p:attrName>
                                        </p:attrNameLst>
                                      </p:cBhvr>
                                      <p:to>
                                        <p:strVal val="visible"/>
                                      </p:to>
                                    </p:set>
                                    <p:animEffect filter="fade" transition="in">
                                      <p:cBhvr additive="repl">
                                        <p:cTn id="890" dur="1000"/>
                                        <p:tgtEl>
                                          <p:spTgt spid="207">
                                            <p:txEl>
                                              <p:pRg st="2" end="2"/>
                                            </p:txEl>
                                          </p:spTgt>
                                        </p:tgtEl>
                                      </p:cBhvr>
                                    </p:animEffect>
                                  </p:childTnLst>
                                </p:cTn>
                              </p:par>
                            </p:childTnLst>
                          </p:cTn>
                        </p:par>
                      </p:childTnLst>
                    </p:cTn>
                  </p:par>
                  <p:par>
                    <p:cTn id="891" fill="hold">
                      <p:stCondLst>
                        <p:cond delay="indefinite"/>
                      </p:stCondLst>
                      <p:childTnLst>
                        <p:par>
                          <p:cTn id="892" fill="hold">
                            <p:stCondLst>
                              <p:cond delay="0"/>
                            </p:stCondLst>
                            <p:childTnLst>
                              <p:par>
                                <p:cTn id="893" nodeType="clickEffect" fill="hold" presetClass="entr" presetID="10">
                                  <p:stCondLst>
                                    <p:cond delay="0"/>
                                  </p:stCondLst>
                                  <p:childTnLst>
                                    <p:set>
                                      <p:cBhvr>
                                        <p:cTn id="894" dur="1" fill="hold">
                                          <p:stCondLst>
                                            <p:cond delay="0"/>
                                          </p:stCondLst>
                                        </p:cTn>
                                        <p:tgtEl>
                                          <p:spTgt spid="207">
                                            <p:txEl>
                                              <p:pRg st="3" end="3"/>
                                            </p:txEl>
                                          </p:spTgt>
                                        </p:tgtEl>
                                        <p:attrNameLst>
                                          <p:attrName>style.visibility</p:attrName>
                                        </p:attrNameLst>
                                      </p:cBhvr>
                                      <p:to>
                                        <p:strVal val="visible"/>
                                      </p:to>
                                    </p:set>
                                    <p:animEffect filter="fade" transition="in">
                                      <p:cBhvr additive="repl">
                                        <p:cTn id="895" dur="1000"/>
                                        <p:tgtEl>
                                          <p:spTgt spid="20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1" lang="en-US" sz="5000" strike="noStrike" u="none">
                <a:solidFill>
                  <a:schemeClr val="dk2"/>
                </a:solidFill>
                <a:effectLst/>
                <a:uFillTx/>
                <a:latin typeface="Calibri"/>
                <a:ea typeface="Calibri"/>
              </a:rPr>
              <a:t>Server Virtualization</a:t>
            </a:r>
            <a:endParaRPr b="0" lang="en-IN" sz="5000" strike="noStrike" u="none">
              <a:solidFill>
                <a:srgbClr val="000000"/>
              </a:solidFill>
              <a:effectLst/>
              <a:uFillTx/>
              <a:latin typeface="Arial"/>
            </a:endParaRPr>
          </a:p>
        </p:txBody>
      </p:sp>
      <p:sp>
        <p:nvSpPr>
          <p:cNvPr id="209" name="PlaceHolder 2"/>
          <p:cNvSpPr>
            <a:spLocks noGrp="1"/>
          </p:cNvSpPr>
          <p:nvPr>
            <p:ph/>
          </p:nvPr>
        </p:nvSpPr>
        <p:spPr>
          <a:xfrm>
            <a:off x="457200" y="1295280"/>
            <a:ext cx="8229240" cy="50288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a physical server can be partitioned into multiple virtual servers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Each virtual server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 its own OS and applications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acts as an individual server</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one can complete his development using more OSs on one server, supporting multiple business forms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stacks multiple virtual workloads such as servers, applications that run on a single physical host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To do so, server virtualization softwares such as Hyper-V or VMware encapsulates an OS and its applications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to run in isolated processors and memory spaces of the host</a:t>
            </a:r>
            <a:endParaRPr b="0" lang="en-IN" sz="2400" strike="noStrike" u="none">
              <a:solidFill>
                <a:srgbClr val="000000"/>
              </a:solidFill>
              <a:effectLst/>
              <a:uFillTx/>
              <a:latin typeface="Arial"/>
            </a:endParaRPr>
          </a:p>
          <a:p>
            <a:pPr marL="484560" indent="-45720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Diagram : concept of virtualization software</a:t>
            </a:r>
            <a:endParaRPr b="0" lang="en-IN" sz="2600" strike="noStrike" u="none">
              <a:solidFill>
                <a:srgbClr val="000000"/>
              </a:solidFill>
              <a:effectLst/>
              <a:uFillTx/>
              <a:latin typeface="Arial"/>
            </a:endParaRPr>
          </a:p>
          <a:p>
            <a:pPr marL="274320" indent="-129240">
              <a:lnSpc>
                <a:spcPct val="100000"/>
              </a:lnSpc>
              <a:spcBef>
                <a:spcPts val="482"/>
              </a:spcBef>
              <a:buNone/>
              <a:tabLst>
                <a:tab algn="l" pos="0"/>
              </a:tabLst>
            </a:pPr>
            <a:endParaRPr b="0" lang="en-IN" sz="2600" strike="noStrike" u="none">
              <a:solidFill>
                <a:srgbClr val="000000"/>
              </a:solidFill>
              <a:effectLst/>
              <a:uFillTx/>
              <a:latin typeface="Arial"/>
            </a:endParaRPr>
          </a:p>
          <a:p>
            <a:pPr marL="274320" indent="-129240">
              <a:lnSpc>
                <a:spcPct val="100000"/>
              </a:lnSpc>
              <a:spcBef>
                <a:spcPts val="482"/>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96" dur="indefinite" restart="never" nodeType="tmRoot">
          <p:childTnLst>
            <p:seq>
              <p:cTn id="897" dur="indefinite" nodeType="mainSeq">
                <p:childTnLst>
                  <p:par>
                    <p:cTn id="898" fill="hold">
                      <p:stCondLst>
                        <p:cond delay="indefinite"/>
                      </p:stCondLst>
                      <p:childTnLst>
                        <p:par>
                          <p:cTn id="899" fill="hold">
                            <p:stCondLst>
                              <p:cond delay="0"/>
                            </p:stCondLst>
                            <p:childTnLst>
                              <p:par>
                                <p:cTn id="900" nodeType="clickEffect" fill="hold" presetClass="entr" presetID="10">
                                  <p:stCondLst>
                                    <p:cond delay="0"/>
                                  </p:stCondLst>
                                  <p:childTnLst>
                                    <p:set>
                                      <p:cBhvr>
                                        <p:cTn id="901" dur="1" fill="hold">
                                          <p:stCondLst>
                                            <p:cond delay="0"/>
                                          </p:stCondLst>
                                        </p:cTn>
                                        <p:tgtEl>
                                          <p:spTgt spid="209">
                                            <p:txEl>
                                              <p:pRg st="0" end="0"/>
                                            </p:txEl>
                                          </p:spTgt>
                                        </p:tgtEl>
                                        <p:attrNameLst>
                                          <p:attrName>style.visibility</p:attrName>
                                        </p:attrNameLst>
                                      </p:cBhvr>
                                      <p:to>
                                        <p:strVal val="visible"/>
                                      </p:to>
                                    </p:set>
                                    <p:animEffect filter="fade" transition="in">
                                      <p:cBhvr additive="repl">
                                        <p:cTn id="902" dur="1000"/>
                                        <p:tgtEl>
                                          <p:spTgt spid="209">
                                            <p:txEl>
                                              <p:pRg st="0" end="0"/>
                                            </p:txEl>
                                          </p:spTgt>
                                        </p:tgtEl>
                                      </p:cBhvr>
                                    </p:animEffect>
                                  </p:childTnLst>
                                </p:cTn>
                              </p:par>
                            </p:childTnLst>
                          </p:cTn>
                        </p:par>
                      </p:childTnLst>
                    </p:cTn>
                  </p:par>
                  <p:par>
                    <p:cTn id="903" fill="hold">
                      <p:stCondLst>
                        <p:cond delay="indefinite"/>
                      </p:stCondLst>
                      <p:childTnLst>
                        <p:par>
                          <p:cTn id="904" fill="hold">
                            <p:stCondLst>
                              <p:cond delay="0"/>
                            </p:stCondLst>
                            <p:childTnLst>
                              <p:par>
                                <p:cTn id="905" nodeType="clickEffect" fill="hold" presetClass="entr" presetID="10">
                                  <p:stCondLst>
                                    <p:cond delay="0"/>
                                  </p:stCondLst>
                                  <p:childTnLst>
                                    <p:set>
                                      <p:cBhvr>
                                        <p:cTn id="906" dur="1" fill="hold">
                                          <p:stCondLst>
                                            <p:cond delay="0"/>
                                          </p:stCondLst>
                                        </p:cTn>
                                        <p:tgtEl>
                                          <p:spTgt spid="209">
                                            <p:txEl>
                                              <p:pRg st="1" end="1"/>
                                            </p:txEl>
                                          </p:spTgt>
                                        </p:tgtEl>
                                        <p:attrNameLst>
                                          <p:attrName>style.visibility</p:attrName>
                                        </p:attrNameLst>
                                      </p:cBhvr>
                                      <p:to>
                                        <p:strVal val="visible"/>
                                      </p:to>
                                    </p:set>
                                    <p:animEffect filter="fade" transition="in">
                                      <p:cBhvr additive="repl">
                                        <p:cTn id="907" dur="1000"/>
                                        <p:tgtEl>
                                          <p:spTgt spid="209">
                                            <p:txEl>
                                              <p:pRg st="1" end="1"/>
                                            </p:txEl>
                                          </p:spTgt>
                                        </p:tgtEl>
                                      </p:cBhvr>
                                    </p:animEffect>
                                  </p:childTnLst>
                                </p:cTn>
                              </p:par>
                            </p:childTnLst>
                          </p:cTn>
                        </p:par>
                      </p:childTnLst>
                    </p:cTn>
                  </p:par>
                  <p:par>
                    <p:cTn id="908" fill="hold">
                      <p:stCondLst>
                        <p:cond delay="indefinite"/>
                      </p:stCondLst>
                      <p:childTnLst>
                        <p:par>
                          <p:cTn id="909" fill="hold">
                            <p:stCondLst>
                              <p:cond delay="0"/>
                            </p:stCondLst>
                            <p:childTnLst>
                              <p:par>
                                <p:cTn id="910" nodeType="clickEffect" fill="hold" presetClass="entr" presetID="10">
                                  <p:stCondLst>
                                    <p:cond delay="0"/>
                                  </p:stCondLst>
                                  <p:childTnLst>
                                    <p:set>
                                      <p:cBhvr>
                                        <p:cTn id="911" dur="1" fill="hold">
                                          <p:stCondLst>
                                            <p:cond delay="0"/>
                                          </p:stCondLst>
                                        </p:cTn>
                                        <p:tgtEl>
                                          <p:spTgt spid="209">
                                            <p:txEl>
                                              <p:pRg st="2" end="2"/>
                                            </p:txEl>
                                          </p:spTgt>
                                        </p:tgtEl>
                                        <p:attrNameLst>
                                          <p:attrName>style.visibility</p:attrName>
                                        </p:attrNameLst>
                                      </p:cBhvr>
                                      <p:to>
                                        <p:strVal val="visible"/>
                                      </p:to>
                                    </p:set>
                                    <p:animEffect filter="fade" transition="in">
                                      <p:cBhvr additive="repl">
                                        <p:cTn id="912" dur="1000"/>
                                        <p:tgtEl>
                                          <p:spTgt spid="209">
                                            <p:txEl>
                                              <p:pRg st="2" end="2"/>
                                            </p:txEl>
                                          </p:spTgt>
                                        </p:tgtEl>
                                      </p:cBhvr>
                                    </p:animEffect>
                                  </p:childTnLst>
                                </p:cTn>
                              </p:par>
                            </p:childTnLst>
                          </p:cTn>
                        </p:par>
                      </p:childTnLst>
                    </p:cTn>
                  </p:par>
                  <p:par>
                    <p:cTn id="913" fill="hold">
                      <p:stCondLst>
                        <p:cond delay="indefinite"/>
                      </p:stCondLst>
                      <p:childTnLst>
                        <p:par>
                          <p:cTn id="914" fill="hold">
                            <p:stCondLst>
                              <p:cond delay="0"/>
                            </p:stCondLst>
                            <p:childTnLst>
                              <p:par>
                                <p:cTn id="915" nodeType="clickEffect" fill="hold" presetClass="entr" presetID="10">
                                  <p:stCondLst>
                                    <p:cond delay="0"/>
                                  </p:stCondLst>
                                  <p:childTnLst>
                                    <p:set>
                                      <p:cBhvr>
                                        <p:cTn id="916" dur="1" fill="hold">
                                          <p:stCondLst>
                                            <p:cond delay="0"/>
                                          </p:stCondLst>
                                        </p:cTn>
                                        <p:tgtEl>
                                          <p:spTgt spid="209">
                                            <p:txEl>
                                              <p:pRg st="3" end="3"/>
                                            </p:txEl>
                                          </p:spTgt>
                                        </p:tgtEl>
                                        <p:attrNameLst>
                                          <p:attrName>style.visibility</p:attrName>
                                        </p:attrNameLst>
                                      </p:cBhvr>
                                      <p:to>
                                        <p:strVal val="visible"/>
                                      </p:to>
                                    </p:set>
                                    <p:animEffect filter="fade" transition="in">
                                      <p:cBhvr additive="repl">
                                        <p:cTn id="917" dur="1000"/>
                                        <p:tgtEl>
                                          <p:spTgt spid="209">
                                            <p:txEl>
                                              <p:pRg st="3" end="3"/>
                                            </p:txEl>
                                          </p:spTgt>
                                        </p:tgtEl>
                                      </p:cBhvr>
                                    </p:animEffect>
                                  </p:childTnLst>
                                </p:cTn>
                              </p:par>
                            </p:childTnLst>
                          </p:cTn>
                        </p:par>
                      </p:childTnLst>
                    </p:cTn>
                  </p:par>
                  <p:par>
                    <p:cTn id="918" fill="hold">
                      <p:stCondLst>
                        <p:cond delay="indefinite"/>
                      </p:stCondLst>
                      <p:childTnLst>
                        <p:par>
                          <p:cTn id="919" fill="hold">
                            <p:stCondLst>
                              <p:cond delay="0"/>
                            </p:stCondLst>
                            <p:childTnLst>
                              <p:par>
                                <p:cTn id="920" nodeType="clickEffect" fill="hold" presetClass="entr" presetID="10">
                                  <p:stCondLst>
                                    <p:cond delay="0"/>
                                  </p:stCondLst>
                                  <p:childTnLst>
                                    <p:set>
                                      <p:cBhvr>
                                        <p:cTn id="921" dur="1" fill="hold">
                                          <p:stCondLst>
                                            <p:cond delay="0"/>
                                          </p:stCondLst>
                                        </p:cTn>
                                        <p:tgtEl>
                                          <p:spTgt spid="209">
                                            <p:txEl>
                                              <p:pRg st="4" end="4"/>
                                            </p:txEl>
                                          </p:spTgt>
                                        </p:tgtEl>
                                        <p:attrNameLst>
                                          <p:attrName>style.visibility</p:attrName>
                                        </p:attrNameLst>
                                      </p:cBhvr>
                                      <p:to>
                                        <p:strVal val="visible"/>
                                      </p:to>
                                    </p:set>
                                    <p:animEffect filter="fade" transition="in">
                                      <p:cBhvr additive="repl">
                                        <p:cTn id="922" dur="1000"/>
                                        <p:tgtEl>
                                          <p:spTgt spid="209">
                                            <p:txEl>
                                              <p:pRg st="4" end="4"/>
                                            </p:txEl>
                                          </p:spTgt>
                                        </p:tgtEl>
                                      </p:cBhvr>
                                    </p:animEffect>
                                  </p:childTnLst>
                                </p:cTn>
                              </p:par>
                            </p:childTnLst>
                          </p:cTn>
                        </p:par>
                      </p:childTnLst>
                    </p:cTn>
                  </p:par>
                  <p:par>
                    <p:cTn id="923" fill="hold">
                      <p:stCondLst>
                        <p:cond delay="indefinite"/>
                      </p:stCondLst>
                      <p:childTnLst>
                        <p:par>
                          <p:cTn id="924" fill="hold">
                            <p:stCondLst>
                              <p:cond delay="0"/>
                            </p:stCondLst>
                            <p:childTnLst>
                              <p:par>
                                <p:cTn id="925" nodeType="clickEffect" fill="hold" presetClass="entr" presetID="10">
                                  <p:stCondLst>
                                    <p:cond delay="0"/>
                                  </p:stCondLst>
                                  <p:childTnLst>
                                    <p:set>
                                      <p:cBhvr>
                                        <p:cTn id="926" dur="1" fill="hold">
                                          <p:stCondLst>
                                            <p:cond delay="0"/>
                                          </p:stCondLst>
                                        </p:cTn>
                                        <p:tgtEl>
                                          <p:spTgt spid="209">
                                            <p:txEl>
                                              <p:pRg st="5" end="5"/>
                                            </p:txEl>
                                          </p:spTgt>
                                        </p:tgtEl>
                                        <p:attrNameLst>
                                          <p:attrName>style.visibility</p:attrName>
                                        </p:attrNameLst>
                                      </p:cBhvr>
                                      <p:to>
                                        <p:strVal val="visible"/>
                                      </p:to>
                                    </p:set>
                                    <p:animEffect filter="fade" transition="in">
                                      <p:cBhvr additive="repl">
                                        <p:cTn id="927" dur="1000"/>
                                        <p:tgtEl>
                                          <p:spTgt spid="209">
                                            <p:txEl>
                                              <p:pRg st="5" end="5"/>
                                            </p:txEl>
                                          </p:spTgt>
                                        </p:tgtEl>
                                      </p:cBhvr>
                                    </p:animEffect>
                                  </p:childTnLst>
                                </p:cTn>
                              </p:par>
                            </p:childTnLst>
                          </p:cTn>
                        </p:par>
                      </p:childTnLst>
                    </p:cTn>
                  </p:par>
                  <p:par>
                    <p:cTn id="928" fill="hold">
                      <p:stCondLst>
                        <p:cond delay="indefinite"/>
                      </p:stCondLst>
                      <p:childTnLst>
                        <p:par>
                          <p:cTn id="929" fill="hold">
                            <p:stCondLst>
                              <p:cond delay="0"/>
                            </p:stCondLst>
                            <p:childTnLst>
                              <p:par>
                                <p:cTn id="930" nodeType="clickEffect" fill="hold" presetClass="entr" presetID="10">
                                  <p:stCondLst>
                                    <p:cond delay="0"/>
                                  </p:stCondLst>
                                  <p:childTnLst>
                                    <p:set>
                                      <p:cBhvr>
                                        <p:cTn id="931" dur="1" fill="hold">
                                          <p:stCondLst>
                                            <p:cond delay="0"/>
                                          </p:stCondLst>
                                        </p:cTn>
                                        <p:tgtEl>
                                          <p:spTgt spid="209">
                                            <p:txEl>
                                              <p:pRg st="6" end="6"/>
                                            </p:txEl>
                                          </p:spTgt>
                                        </p:tgtEl>
                                        <p:attrNameLst>
                                          <p:attrName>style.visibility</p:attrName>
                                        </p:attrNameLst>
                                      </p:cBhvr>
                                      <p:to>
                                        <p:strVal val="visible"/>
                                      </p:to>
                                    </p:set>
                                    <p:animEffect filter="fade" transition="in">
                                      <p:cBhvr additive="repl">
                                        <p:cTn id="932" dur="1000"/>
                                        <p:tgtEl>
                                          <p:spTgt spid="209">
                                            <p:txEl>
                                              <p:pRg st="6" end="6"/>
                                            </p:txEl>
                                          </p:spTgt>
                                        </p:tgtEl>
                                      </p:cBhvr>
                                    </p:animEffect>
                                  </p:childTnLst>
                                </p:cTn>
                              </p:par>
                            </p:childTnLst>
                          </p:cTn>
                        </p:par>
                      </p:childTnLst>
                    </p:cTn>
                  </p:par>
                  <p:par>
                    <p:cTn id="933" fill="hold">
                      <p:stCondLst>
                        <p:cond delay="indefinite"/>
                      </p:stCondLst>
                      <p:childTnLst>
                        <p:par>
                          <p:cTn id="934" fill="hold">
                            <p:stCondLst>
                              <p:cond delay="0"/>
                            </p:stCondLst>
                            <p:childTnLst>
                              <p:par>
                                <p:cTn id="935" nodeType="clickEffect" fill="hold" presetClass="entr" presetID="10">
                                  <p:stCondLst>
                                    <p:cond delay="0"/>
                                  </p:stCondLst>
                                  <p:childTnLst>
                                    <p:set>
                                      <p:cBhvr>
                                        <p:cTn id="936" dur="1" fill="hold">
                                          <p:stCondLst>
                                            <p:cond delay="0"/>
                                          </p:stCondLst>
                                        </p:cTn>
                                        <p:tgtEl>
                                          <p:spTgt spid="209">
                                            <p:txEl>
                                              <p:pRg st="7" end="7"/>
                                            </p:txEl>
                                          </p:spTgt>
                                        </p:tgtEl>
                                        <p:attrNameLst>
                                          <p:attrName>style.visibility</p:attrName>
                                        </p:attrNameLst>
                                      </p:cBhvr>
                                      <p:to>
                                        <p:strVal val="visible"/>
                                      </p:to>
                                    </p:set>
                                    <p:animEffect filter="fade" transition="in">
                                      <p:cBhvr additive="repl">
                                        <p:cTn id="937" dur="1000"/>
                                        <p:tgtEl>
                                          <p:spTgt spid="209">
                                            <p:txEl>
                                              <p:pRg st="7" end="7"/>
                                            </p:txEl>
                                          </p:spTgt>
                                        </p:tgtEl>
                                      </p:cBhvr>
                                    </p:animEffect>
                                  </p:childTnLst>
                                </p:cTn>
                              </p:par>
                            </p:childTnLst>
                          </p:cTn>
                        </p:par>
                      </p:childTnLst>
                    </p:cTn>
                  </p:par>
                  <p:par>
                    <p:cTn id="938" fill="hold">
                      <p:stCondLst>
                        <p:cond delay="indefinite"/>
                      </p:stCondLst>
                      <p:childTnLst>
                        <p:par>
                          <p:cTn id="939" fill="hold">
                            <p:stCondLst>
                              <p:cond delay="0"/>
                            </p:stCondLst>
                            <p:childTnLst>
                              <p:par>
                                <p:cTn id="940" nodeType="clickEffect" fill="hold" presetClass="entr" presetID="10">
                                  <p:stCondLst>
                                    <p:cond delay="0"/>
                                  </p:stCondLst>
                                  <p:childTnLst>
                                    <p:set>
                                      <p:cBhvr>
                                        <p:cTn id="941" dur="1" fill="hold">
                                          <p:stCondLst>
                                            <p:cond delay="0"/>
                                          </p:stCondLst>
                                        </p:cTn>
                                        <p:tgtEl>
                                          <p:spTgt spid="209">
                                            <p:txEl>
                                              <p:pRg st="8" end="8"/>
                                            </p:txEl>
                                          </p:spTgt>
                                        </p:tgtEl>
                                        <p:attrNameLst>
                                          <p:attrName>style.visibility</p:attrName>
                                        </p:attrNameLst>
                                      </p:cBhvr>
                                      <p:to>
                                        <p:strVal val="visible"/>
                                      </p:to>
                                    </p:set>
                                    <p:animEffect filter="fade" transition="in">
                                      <p:cBhvr additive="repl">
                                        <p:cTn id="942" dur="1000"/>
                                        <p:tgtEl>
                                          <p:spTgt spid="209">
                                            <p:txEl>
                                              <p:pRg st="8" end="8"/>
                                            </p:txEl>
                                          </p:spTgt>
                                        </p:tgtEl>
                                      </p:cBhvr>
                                    </p:animEffect>
                                  </p:childTnLst>
                                </p:cTn>
                              </p:par>
                            </p:childTnLst>
                          </p:cTn>
                        </p:par>
                      </p:childTnLst>
                    </p:cTn>
                  </p:par>
                  <p:par>
                    <p:cTn id="943" fill="hold">
                      <p:stCondLst>
                        <p:cond delay="indefinite"/>
                      </p:stCondLst>
                      <p:childTnLst>
                        <p:par>
                          <p:cTn id="944" fill="hold">
                            <p:stCondLst>
                              <p:cond delay="0"/>
                            </p:stCondLst>
                            <p:childTnLst>
                              <p:par>
                                <p:cTn id="945" nodeType="clickEffect" fill="hold" presetClass="entr" presetID="10">
                                  <p:stCondLst>
                                    <p:cond delay="0"/>
                                  </p:stCondLst>
                                  <p:childTnLst>
                                    <p:set>
                                      <p:cBhvr>
                                        <p:cTn id="946" dur="1" fill="hold">
                                          <p:stCondLst>
                                            <p:cond delay="0"/>
                                          </p:stCondLst>
                                        </p:cTn>
                                        <p:tgtEl>
                                          <p:spTgt spid="209">
                                            <p:txEl>
                                              <p:pRg st="9" end="9"/>
                                            </p:txEl>
                                          </p:spTgt>
                                        </p:tgtEl>
                                        <p:attrNameLst>
                                          <p:attrName>style.visibility</p:attrName>
                                        </p:attrNameLst>
                                      </p:cBhvr>
                                      <p:to>
                                        <p:strVal val="visible"/>
                                      </p:to>
                                    </p:set>
                                    <p:animEffect filter="fade" transition="in">
                                      <p:cBhvr additive="repl">
                                        <p:cTn id="947" dur="1000"/>
                                        <p:tgtEl>
                                          <p:spTgt spid="209">
                                            <p:txEl>
                                              <p:pRg st="9" end="9"/>
                                            </p:txEl>
                                          </p:spTgt>
                                        </p:tgtEl>
                                      </p:cBhvr>
                                    </p:animEffect>
                                  </p:childTnLst>
                                </p:cTn>
                              </p:par>
                            </p:childTnLst>
                          </p:cTn>
                        </p:par>
                      </p:childTnLst>
                    </p:cTn>
                  </p:par>
                  <p:par>
                    <p:cTn id="948" fill="hold">
                      <p:stCondLst>
                        <p:cond delay="indefinite"/>
                      </p:stCondLst>
                      <p:childTnLst>
                        <p:par>
                          <p:cTn id="949" fill="hold">
                            <p:stCondLst>
                              <p:cond delay="0"/>
                            </p:stCondLst>
                            <p:childTnLst>
                              <p:par>
                                <p:cTn id="950" nodeType="clickEffect" fill="hold" presetClass="entr" presetID="10">
                                  <p:stCondLst>
                                    <p:cond delay="0"/>
                                  </p:stCondLst>
                                  <p:childTnLst>
                                    <p:set>
                                      <p:cBhvr>
                                        <p:cTn id="951" dur="1" fill="hold">
                                          <p:stCondLst>
                                            <p:cond delay="0"/>
                                          </p:stCondLst>
                                        </p:cTn>
                                        <p:tgtEl>
                                          <p:spTgt spid="209">
                                            <p:txEl>
                                              <p:pRg st="10" end="10"/>
                                            </p:txEl>
                                          </p:spTgt>
                                        </p:tgtEl>
                                        <p:attrNameLst>
                                          <p:attrName>style.visibility</p:attrName>
                                        </p:attrNameLst>
                                      </p:cBhvr>
                                      <p:to>
                                        <p:strVal val="visible"/>
                                      </p:to>
                                    </p:set>
                                    <p:animEffect filter="fade" transition="in">
                                      <p:cBhvr additive="repl">
                                        <p:cTn id="952" dur="1000"/>
                                        <p:tgtEl>
                                          <p:spTgt spid="209">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0" name="Google Shape;339;p39" descr=""/>
          <p:cNvPicPr/>
          <p:nvPr/>
        </p:nvPicPr>
        <p:blipFill>
          <a:blip r:embed="rId1"/>
          <a:stretch/>
        </p:blipFill>
        <p:spPr>
          <a:xfrm>
            <a:off x="762120" y="838080"/>
            <a:ext cx="7429320" cy="579852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70416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Topics to cover </a:t>
            </a:r>
            <a:br>
              <a:rPr sz="4000"/>
            </a:br>
            <a:r>
              <a:rPr b="0" lang="en-US" sz="4000" strike="noStrike" u="none">
                <a:solidFill>
                  <a:schemeClr val="dk2"/>
                </a:solidFill>
                <a:effectLst/>
                <a:uFillTx/>
                <a:latin typeface="Calibri"/>
                <a:ea typeface="Calibri"/>
              </a:rPr>
              <a:t>Part II : Grid, Cloud and Virtualization</a:t>
            </a:r>
            <a:endParaRPr b="0" lang="en-IN" sz="4000" strike="noStrike" u="none">
              <a:solidFill>
                <a:srgbClr val="000000"/>
              </a:solidFill>
              <a:effectLst/>
              <a:uFillTx/>
              <a:latin typeface="Arial"/>
            </a:endParaRPr>
          </a:p>
        </p:txBody>
      </p:sp>
      <p:sp>
        <p:nvSpPr>
          <p:cNvPr id="144"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in Grid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in Cloud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and Cloud Security</a:t>
            </a:r>
            <a:endParaRPr b="0" lang="en-IN" sz="2600" strike="noStrike" u="none">
              <a:solidFill>
                <a:srgbClr val="000000"/>
              </a:solidFill>
              <a:effectLst/>
              <a:uFillTx/>
              <a:latin typeface="Arial"/>
            </a:endParaRPr>
          </a:p>
        </p:txBody>
      </p:sp>
      <p:sp>
        <p:nvSpPr>
          <p:cNvPr id="145" name="Google Shape;134;p4"/>
          <p:cNvSpPr/>
          <p:nvPr/>
        </p:nvSpPr>
        <p:spPr>
          <a:xfrm>
            <a:off x="0" y="4267080"/>
            <a:ext cx="9128520" cy="193932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i="1" lang="en-US" sz="2400" strike="noStrike" u="none">
                <a:solidFill>
                  <a:schemeClr val="dk1"/>
                </a:solidFill>
                <a:effectLst/>
                <a:uFillTx/>
                <a:latin typeface="Dancing Script"/>
                <a:ea typeface="Dancing Script"/>
              </a:rPr>
              <a:t>Reading Material : </a:t>
            </a:r>
            <a:endParaRPr b="0" lang="en-IN" sz="2400" strike="noStrike" u="none">
              <a:solidFill>
                <a:srgbClr val="000000"/>
              </a:solidFill>
              <a:effectLst/>
              <a:uFillTx/>
              <a:latin typeface="Arial"/>
            </a:endParaRPr>
          </a:p>
          <a:p>
            <a:pPr>
              <a:lnSpc>
                <a:spcPct val="100000"/>
              </a:lnSpc>
              <a:tabLst>
                <a:tab algn="l" pos="0"/>
              </a:tabLst>
            </a:pPr>
            <a:r>
              <a:rPr b="0" i="1" lang="en-US" sz="2400" strike="noStrike" u="none">
                <a:solidFill>
                  <a:schemeClr val="dk1"/>
                </a:solidFill>
                <a:effectLst/>
                <a:uFillTx/>
                <a:latin typeface="Dancing Script"/>
                <a:ea typeface="Dancing Script"/>
              </a:rPr>
              <a:t>Srinivasan, J. Suresh, “Cloud Computing: A Practical Approach for Learning and Implementation”,  Chap 9, pg  123 - 128</a:t>
            </a:r>
            <a:endParaRPr b="0" lang="en-IN" sz="2400" strike="noStrike" u="none">
              <a:solidFill>
                <a:srgbClr val="000000"/>
              </a:solidFill>
              <a:effectLst/>
              <a:uFillTx/>
              <a:latin typeface="Arial"/>
            </a:endParaRPr>
          </a:p>
          <a:p>
            <a:pPr>
              <a:lnSpc>
                <a:spcPct val="100000"/>
              </a:lnSpc>
              <a:tabLst>
                <a:tab algn="l" pos="0"/>
              </a:tabLst>
            </a:pPr>
            <a:r>
              <a:rPr b="0" i="1" lang="en-US" sz="2400" strike="noStrike" u="none">
                <a:solidFill>
                  <a:schemeClr val="dk1"/>
                </a:solidFill>
                <a:effectLst/>
                <a:uFillTx/>
                <a:latin typeface="Dancing Script"/>
                <a:ea typeface="Dancing Script"/>
              </a:rPr>
              <a:t>	</a:t>
            </a:r>
            <a:endParaRPr b="0" lang="en-IN" sz="2400" strike="noStrike" u="none">
              <a:solidFill>
                <a:srgbClr val="000000"/>
              </a:solidFill>
              <a:effectLst/>
              <a:uFillTx/>
              <a:latin typeface="Arial"/>
            </a:endParaRPr>
          </a:p>
          <a:p>
            <a:pPr>
              <a:lnSpc>
                <a:spcPct val="100000"/>
              </a:lnSpc>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21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many virtual servers and many operating systems and applications installed on it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In the old design, there will be one server/one application and has one line and all the applications have to use that single line to access the services.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In the new design, using virtualization software, servers are virtualized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all the applications share them and are more efficient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953" dur="indefinite" restart="never" nodeType="tmRoot">
          <p:childTnLst>
            <p:seq>
              <p:cTn id="954" dur="indefinite" nodeType="mainSeq">
                <p:childTnLst>
                  <p:par>
                    <p:cTn id="955" fill="hold">
                      <p:stCondLst>
                        <p:cond delay="indefinite"/>
                      </p:stCondLst>
                      <p:childTnLst>
                        <p:par>
                          <p:cTn id="956" fill="hold">
                            <p:stCondLst>
                              <p:cond delay="0"/>
                            </p:stCondLst>
                            <p:childTnLst>
                              <p:par>
                                <p:cTn id="957" nodeType="clickEffect" fill="hold" presetClass="entr" presetID="10">
                                  <p:stCondLst>
                                    <p:cond delay="0"/>
                                  </p:stCondLst>
                                  <p:childTnLst>
                                    <p:set>
                                      <p:cBhvr>
                                        <p:cTn id="958" dur="1" fill="hold">
                                          <p:stCondLst>
                                            <p:cond delay="0"/>
                                          </p:stCondLst>
                                        </p:cTn>
                                        <p:tgtEl>
                                          <p:spTgt spid="212">
                                            <p:txEl>
                                              <p:pRg st="0" end="0"/>
                                            </p:txEl>
                                          </p:spTgt>
                                        </p:tgtEl>
                                        <p:attrNameLst>
                                          <p:attrName>style.visibility</p:attrName>
                                        </p:attrNameLst>
                                      </p:cBhvr>
                                      <p:to>
                                        <p:strVal val="visible"/>
                                      </p:to>
                                    </p:set>
                                    <p:animEffect filter="fade" transition="in">
                                      <p:cBhvr additive="repl">
                                        <p:cTn id="959" dur="1000"/>
                                        <p:tgtEl>
                                          <p:spTgt spid="212">
                                            <p:txEl>
                                              <p:pRg st="0" end="0"/>
                                            </p:txEl>
                                          </p:spTgt>
                                        </p:tgtEl>
                                      </p:cBhvr>
                                    </p:animEffect>
                                  </p:childTnLst>
                                </p:cTn>
                              </p:par>
                            </p:childTnLst>
                          </p:cTn>
                        </p:par>
                      </p:childTnLst>
                    </p:cTn>
                  </p:par>
                  <p:par>
                    <p:cTn id="960" fill="hold">
                      <p:stCondLst>
                        <p:cond delay="indefinite"/>
                      </p:stCondLst>
                      <p:childTnLst>
                        <p:par>
                          <p:cTn id="961" fill="hold">
                            <p:stCondLst>
                              <p:cond delay="0"/>
                            </p:stCondLst>
                            <p:childTnLst>
                              <p:par>
                                <p:cTn id="962" nodeType="clickEffect" fill="hold" presetClass="entr" presetID="10">
                                  <p:stCondLst>
                                    <p:cond delay="0"/>
                                  </p:stCondLst>
                                  <p:childTnLst>
                                    <p:set>
                                      <p:cBhvr>
                                        <p:cTn id="963" dur="1" fill="hold">
                                          <p:stCondLst>
                                            <p:cond delay="0"/>
                                          </p:stCondLst>
                                        </p:cTn>
                                        <p:tgtEl>
                                          <p:spTgt spid="212">
                                            <p:txEl>
                                              <p:pRg st="1" end="1"/>
                                            </p:txEl>
                                          </p:spTgt>
                                        </p:tgtEl>
                                        <p:attrNameLst>
                                          <p:attrName>style.visibility</p:attrName>
                                        </p:attrNameLst>
                                      </p:cBhvr>
                                      <p:to>
                                        <p:strVal val="visible"/>
                                      </p:to>
                                    </p:set>
                                    <p:animEffect filter="fade" transition="in">
                                      <p:cBhvr additive="repl">
                                        <p:cTn id="964" dur="1000"/>
                                        <p:tgtEl>
                                          <p:spTgt spid="212">
                                            <p:txEl>
                                              <p:pRg st="1" end="1"/>
                                            </p:txEl>
                                          </p:spTgt>
                                        </p:tgtEl>
                                      </p:cBhvr>
                                    </p:animEffect>
                                  </p:childTnLst>
                                </p:cTn>
                              </p:par>
                            </p:childTnLst>
                          </p:cTn>
                        </p:par>
                      </p:childTnLst>
                    </p:cTn>
                  </p:par>
                  <p:par>
                    <p:cTn id="965" fill="hold">
                      <p:stCondLst>
                        <p:cond delay="indefinite"/>
                      </p:stCondLst>
                      <p:childTnLst>
                        <p:par>
                          <p:cTn id="966" fill="hold">
                            <p:stCondLst>
                              <p:cond delay="0"/>
                            </p:stCondLst>
                            <p:childTnLst>
                              <p:par>
                                <p:cTn id="967" nodeType="clickEffect" fill="hold" presetClass="entr" presetID="10">
                                  <p:stCondLst>
                                    <p:cond delay="0"/>
                                  </p:stCondLst>
                                  <p:childTnLst>
                                    <p:set>
                                      <p:cBhvr>
                                        <p:cTn id="968" dur="1" fill="hold">
                                          <p:stCondLst>
                                            <p:cond delay="0"/>
                                          </p:stCondLst>
                                        </p:cTn>
                                        <p:tgtEl>
                                          <p:spTgt spid="212">
                                            <p:txEl>
                                              <p:pRg st="2" end="2"/>
                                            </p:txEl>
                                          </p:spTgt>
                                        </p:tgtEl>
                                        <p:attrNameLst>
                                          <p:attrName>style.visibility</p:attrName>
                                        </p:attrNameLst>
                                      </p:cBhvr>
                                      <p:to>
                                        <p:strVal val="visible"/>
                                      </p:to>
                                    </p:set>
                                    <p:animEffect filter="fade" transition="in">
                                      <p:cBhvr additive="repl">
                                        <p:cTn id="969" dur="1000"/>
                                        <p:tgtEl>
                                          <p:spTgt spid="212">
                                            <p:txEl>
                                              <p:pRg st="2" end="2"/>
                                            </p:txEl>
                                          </p:spTgt>
                                        </p:tgtEl>
                                      </p:cBhvr>
                                    </p:animEffect>
                                  </p:childTnLst>
                                </p:cTn>
                              </p:par>
                            </p:childTnLst>
                          </p:cTn>
                        </p:par>
                      </p:childTnLst>
                    </p:cTn>
                  </p:par>
                  <p:par>
                    <p:cTn id="970" fill="hold">
                      <p:stCondLst>
                        <p:cond delay="indefinite"/>
                      </p:stCondLst>
                      <p:childTnLst>
                        <p:par>
                          <p:cTn id="971" fill="hold">
                            <p:stCondLst>
                              <p:cond delay="0"/>
                            </p:stCondLst>
                            <p:childTnLst>
                              <p:par>
                                <p:cTn id="972" nodeType="clickEffect" fill="hold" presetClass="entr" presetID="10">
                                  <p:stCondLst>
                                    <p:cond delay="0"/>
                                  </p:stCondLst>
                                  <p:childTnLst>
                                    <p:set>
                                      <p:cBhvr>
                                        <p:cTn id="973" dur="1" fill="hold">
                                          <p:stCondLst>
                                            <p:cond delay="0"/>
                                          </p:stCondLst>
                                        </p:cTn>
                                        <p:tgtEl>
                                          <p:spTgt spid="212">
                                            <p:txEl>
                                              <p:pRg st="3" end="3"/>
                                            </p:txEl>
                                          </p:spTgt>
                                        </p:tgtEl>
                                        <p:attrNameLst>
                                          <p:attrName>style.visibility</p:attrName>
                                        </p:attrNameLst>
                                      </p:cBhvr>
                                      <p:to>
                                        <p:strVal val="visible"/>
                                      </p:to>
                                    </p:set>
                                    <p:animEffect filter="fade" transition="in">
                                      <p:cBhvr additive="repl">
                                        <p:cTn id="974" dur="1000"/>
                                        <p:tgtEl>
                                          <p:spTgt spid="21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Server Virtualization</a:t>
            </a:r>
            <a:endParaRPr b="0" lang="en-IN" sz="5000" strike="noStrike" u="none">
              <a:solidFill>
                <a:srgbClr val="000000"/>
              </a:solidFill>
              <a:effectLst/>
              <a:uFillTx/>
              <a:latin typeface="Arial"/>
            </a:endParaRPr>
          </a:p>
        </p:txBody>
      </p:sp>
      <p:sp>
        <p:nvSpPr>
          <p:cNvPr id="214" name="PlaceHolder 2"/>
          <p:cNvSpPr>
            <a:spLocks noGrp="1"/>
          </p:cNvSpPr>
          <p:nvPr>
            <p:ph/>
          </p:nvPr>
        </p:nvSpPr>
        <p:spPr>
          <a:xfrm>
            <a:off x="304920" y="1143000"/>
            <a:ext cx="8838720" cy="548604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masks the server resource which includes the servers, processors and OSs from the server users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Server administrator isolates the application into many</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   virtual environments.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The virtual environments are called as guests, instances, containers or emulations.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It allows multiple applications to run on one server with equal importance.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It permits one application to utilize resources across the company network.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Virtualization can allow applications to dynamically move from one physical server to another when the demands and resource availabilities vary, without service disturbance.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975" dur="indefinite" restart="never" nodeType="tmRoot">
          <p:childTnLst>
            <p:seq>
              <p:cTn id="976" dur="indefinite" nodeType="mainSeq">
                <p:childTnLst>
                  <p:par>
                    <p:cTn id="977" fill="hold">
                      <p:stCondLst>
                        <p:cond delay="indefinite"/>
                      </p:stCondLst>
                      <p:childTnLst>
                        <p:par>
                          <p:cTn id="978" fill="hold">
                            <p:stCondLst>
                              <p:cond delay="0"/>
                            </p:stCondLst>
                            <p:childTnLst>
                              <p:par>
                                <p:cTn id="979" nodeType="clickEffect" fill="hold" presetClass="entr" presetID="10">
                                  <p:stCondLst>
                                    <p:cond delay="0"/>
                                  </p:stCondLst>
                                  <p:childTnLst>
                                    <p:set>
                                      <p:cBhvr>
                                        <p:cTn id="980" dur="1" fill="hold">
                                          <p:stCondLst>
                                            <p:cond delay="0"/>
                                          </p:stCondLst>
                                        </p:cTn>
                                        <p:tgtEl>
                                          <p:spTgt spid="214">
                                            <p:txEl>
                                              <p:pRg st="0" end="0"/>
                                            </p:txEl>
                                          </p:spTgt>
                                        </p:tgtEl>
                                        <p:attrNameLst>
                                          <p:attrName>style.visibility</p:attrName>
                                        </p:attrNameLst>
                                      </p:cBhvr>
                                      <p:to>
                                        <p:strVal val="visible"/>
                                      </p:to>
                                    </p:set>
                                    <p:animEffect filter="fade" transition="in">
                                      <p:cBhvr additive="repl">
                                        <p:cTn id="981" dur="1000"/>
                                        <p:tgtEl>
                                          <p:spTgt spid="214">
                                            <p:txEl>
                                              <p:pRg st="0" end="0"/>
                                            </p:txEl>
                                          </p:spTgt>
                                        </p:tgtEl>
                                      </p:cBhvr>
                                    </p:animEffect>
                                  </p:childTnLst>
                                </p:cTn>
                              </p:par>
                            </p:childTnLst>
                          </p:cTn>
                        </p:par>
                      </p:childTnLst>
                    </p:cTn>
                  </p:par>
                  <p:par>
                    <p:cTn id="982" fill="hold">
                      <p:stCondLst>
                        <p:cond delay="indefinite"/>
                      </p:stCondLst>
                      <p:childTnLst>
                        <p:par>
                          <p:cTn id="983" fill="hold">
                            <p:stCondLst>
                              <p:cond delay="0"/>
                            </p:stCondLst>
                            <p:childTnLst>
                              <p:par>
                                <p:cTn id="984" nodeType="clickEffect" fill="hold" presetClass="entr" presetID="10">
                                  <p:stCondLst>
                                    <p:cond delay="0"/>
                                  </p:stCondLst>
                                  <p:childTnLst>
                                    <p:set>
                                      <p:cBhvr>
                                        <p:cTn id="985" dur="1" fill="hold">
                                          <p:stCondLst>
                                            <p:cond delay="0"/>
                                          </p:stCondLst>
                                        </p:cTn>
                                        <p:tgtEl>
                                          <p:spTgt spid="214">
                                            <p:txEl>
                                              <p:pRg st="1" end="1"/>
                                            </p:txEl>
                                          </p:spTgt>
                                        </p:tgtEl>
                                        <p:attrNameLst>
                                          <p:attrName>style.visibility</p:attrName>
                                        </p:attrNameLst>
                                      </p:cBhvr>
                                      <p:to>
                                        <p:strVal val="visible"/>
                                      </p:to>
                                    </p:set>
                                    <p:animEffect filter="fade" transition="in">
                                      <p:cBhvr additive="repl">
                                        <p:cTn id="986" dur="1000"/>
                                        <p:tgtEl>
                                          <p:spTgt spid="214">
                                            <p:txEl>
                                              <p:pRg st="1" end="1"/>
                                            </p:txEl>
                                          </p:spTgt>
                                        </p:tgtEl>
                                      </p:cBhvr>
                                    </p:animEffect>
                                  </p:childTnLst>
                                </p:cTn>
                              </p:par>
                            </p:childTnLst>
                          </p:cTn>
                        </p:par>
                      </p:childTnLst>
                    </p:cTn>
                  </p:par>
                  <p:par>
                    <p:cTn id="987" fill="hold">
                      <p:stCondLst>
                        <p:cond delay="indefinite"/>
                      </p:stCondLst>
                      <p:childTnLst>
                        <p:par>
                          <p:cTn id="988" fill="hold">
                            <p:stCondLst>
                              <p:cond delay="0"/>
                            </p:stCondLst>
                            <p:childTnLst>
                              <p:par>
                                <p:cTn id="989" nodeType="clickEffect" fill="hold" presetClass="entr" presetID="10">
                                  <p:stCondLst>
                                    <p:cond delay="0"/>
                                  </p:stCondLst>
                                  <p:childTnLst>
                                    <p:set>
                                      <p:cBhvr>
                                        <p:cTn id="990" dur="1" fill="hold">
                                          <p:stCondLst>
                                            <p:cond delay="0"/>
                                          </p:stCondLst>
                                        </p:cTn>
                                        <p:tgtEl>
                                          <p:spTgt spid="214">
                                            <p:txEl>
                                              <p:pRg st="2" end="2"/>
                                            </p:txEl>
                                          </p:spTgt>
                                        </p:tgtEl>
                                        <p:attrNameLst>
                                          <p:attrName>style.visibility</p:attrName>
                                        </p:attrNameLst>
                                      </p:cBhvr>
                                      <p:to>
                                        <p:strVal val="visible"/>
                                      </p:to>
                                    </p:set>
                                    <p:animEffect filter="fade" transition="in">
                                      <p:cBhvr additive="repl">
                                        <p:cTn id="991" dur="1000"/>
                                        <p:tgtEl>
                                          <p:spTgt spid="214">
                                            <p:txEl>
                                              <p:pRg st="2" end="2"/>
                                            </p:txEl>
                                          </p:spTgt>
                                        </p:tgtEl>
                                      </p:cBhvr>
                                    </p:animEffect>
                                  </p:childTnLst>
                                </p:cTn>
                              </p:par>
                            </p:childTnLst>
                          </p:cTn>
                        </p:par>
                      </p:childTnLst>
                    </p:cTn>
                  </p:par>
                  <p:par>
                    <p:cTn id="992" fill="hold">
                      <p:stCondLst>
                        <p:cond delay="indefinite"/>
                      </p:stCondLst>
                      <p:childTnLst>
                        <p:par>
                          <p:cTn id="993" fill="hold">
                            <p:stCondLst>
                              <p:cond delay="0"/>
                            </p:stCondLst>
                            <p:childTnLst>
                              <p:par>
                                <p:cTn id="994" nodeType="clickEffect" fill="hold" presetClass="entr" presetID="10">
                                  <p:stCondLst>
                                    <p:cond delay="0"/>
                                  </p:stCondLst>
                                  <p:childTnLst>
                                    <p:set>
                                      <p:cBhvr>
                                        <p:cTn id="995" dur="1" fill="hold">
                                          <p:stCondLst>
                                            <p:cond delay="0"/>
                                          </p:stCondLst>
                                        </p:cTn>
                                        <p:tgtEl>
                                          <p:spTgt spid="214">
                                            <p:txEl>
                                              <p:pRg st="3" end="3"/>
                                            </p:txEl>
                                          </p:spTgt>
                                        </p:tgtEl>
                                        <p:attrNameLst>
                                          <p:attrName>style.visibility</p:attrName>
                                        </p:attrNameLst>
                                      </p:cBhvr>
                                      <p:to>
                                        <p:strVal val="visible"/>
                                      </p:to>
                                    </p:set>
                                    <p:animEffect filter="fade" transition="in">
                                      <p:cBhvr additive="repl">
                                        <p:cTn id="996" dur="1000"/>
                                        <p:tgtEl>
                                          <p:spTgt spid="214">
                                            <p:txEl>
                                              <p:pRg st="3" end="3"/>
                                            </p:txEl>
                                          </p:spTgt>
                                        </p:tgtEl>
                                      </p:cBhvr>
                                    </p:animEffect>
                                  </p:childTnLst>
                                </p:cTn>
                              </p:par>
                            </p:childTnLst>
                          </p:cTn>
                        </p:par>
                      </p:childTnLst>
                    </p:cTn>
                  </p:par>
                  <p:par>
                    <p:cTn id="997" fill="hold">
                      <p:stCondLst>
                        <p:cond delay="indefinite"/>
                      </p:stCondLst>
                      <p:childTnLst>
                        <p:par>
                          <p:cTn id="998" fill="hold">
                            <p:stCondLst>
                              <p:cond delay="0"/>
                            </p:stCondLst>
                            <p:childTnLst>
                              <p:par>
                                <p:cTn id="999" nodeType="clickEffect" fill="hold" presetClass="entr" presetID="10">
                                  <p:stCondLst>
                                    <p:cond delay="0"/>
                                  </p:stCondLst>
                                  <p:childTnLst>
                                    <p:set>
                                      <p:cBhvr>
                                        <p:cTn id="1000" dur="1" fill="hold">
                                          <p:stCondLst>
                                            <p:cond delay="0"/>
                                          </p:stCondLst>
                                        </p:cTn>
                                        <p:tgtEl>
                                          <p:spTgt spid="214">
                                            <p:txEl>
                                              <p:pRg st="4" end="4"/>
                                            </p:txEl>
                                          </p:spTgt>
                                        </p:tgtEl>
                                        <p:attrNameLst>
                                          <p:attrName>style.visibility</p:attrName>
                                        </p:attrNameLst>
                                      </p:cBhvr>
                                      <p:to>
                                        <p:strVal val="visible"/>
                                      </p:to>
                                    </p:set>
                                    <p:animEffect filter="fade" transition="in">
                                      <p:cBhvr additive="repl">
                                        <p:cTn id="1001" dur="1000"/>
                                        <p:tgtEl>
                                          <p:spTgt spid="214">
                                            <p:txEl>
                                              <p:pRg st="4" end="4"/>
                                            </p:txEl>
                                          </p:spTgt>
                                        </p:tgtEl>
                                      </p:cBhvr>
                                    </p:animEffect>
                                  </p:childTnLst>
                                </p:cTn>
                              </p:par>
                            </p:childTnLst>
                          </p:cTn>
                        </p:par>
                      </p:childTnLst>
                    </p:cTn>
                  </p:par>
                  <p:par>
                    <p:cTn id="1002" fill="hold">
                      <p:stCondLst>
                        <p:cond delay="indefinite"/>
                      </p:stCondLst>
                      <p:childTnLst>
                        <p:par>
                          <p:cTn id="1003" fill="hold">
                            <p:stCondLst>
                              <p:cond delay="0"/>
                            </p:stCondLst>
                            <p:childTnLst>
                              <p:par>
                                <p:cTn id="1004" nodeType="clickEffect" fill="hold" presetClass="entr" presetID="10">
                                  <p:stCondLst>
                                    <p:cond delay="0"/>
                                  </p:stCondLst>
                                  <p:childTnLst>
                                    <p:set>
                                      <p:cBhvr>
                                        <p:cTn id="1005" dur="1" fill="hold">
                                          <p:stCondLst>
                                            <p:cond delay="0"/>
                                          </p:stCondLst>
                                        </p:cTn>
                                        <p:tgtEl>
                                          <p:spTgt spid="214">
                                            <p:txEl>
                                              <p:pRg st="5" end="5"/>
                                            </p:txEl>
                                          </p:spTgt>
                                        </p:tgtEl>
                                        <p:attrNameLst>
                                          <p:attrName>style.visibility</p:attrName>
                                        </p:attrNameLst>
                                      </p:cBhvr>
                                      <p:to>
                                        <p:strVal val="visible"/>
                                      </p:to>
                                    </p:set>
                                    <p:animEffect filter="fade" transition="in">
                                      <p:cBhvr additive="repl">
                                        <p:cTn id="1006" dur="1000"/>
                                        <p:tgtEl>
                                          <p:spTgt spid="214">
                                            <p:txEl>
                                              <p:pRg st="5" end="5"/>
                                            </p:txEl>
                                          </p:spTgt>
                                        </p:tgtEl>
                                      </p:cBhvr>
                                    </p:animEffect>
                                  </p:childTnLst>
                                </p:cTn>
                              </p:par>
                            </p:childTnLst>
                          </p:cTn>
                        </p:par>
                      </p:childTnLst>
                    </p:cTn>
                  </p:par>
                  <p:par>
                    <p:cTn id="1007" fill="hold">
                      <p:stCondLst>
                        <p:cond delay="indefinite"/>
                      </p:stCondLst>
                      <p:childTnLst>
                        <p:par>
                          <p:cTn id="1008" fill="hold">
                            <p:stCondLst>
                              <p:cond delay="0"/>
                            </p:stCondLst>
                            <p:childTnLst>
                              <p:par>
                                <p:cTn id="1009" nodeType="clickEffect" fill="hold" presetClass="entr" presetID="10">
                                  <p:stCondLst>
                                    <p:cond delay="0"/>
                                  </p:stCondLst>
                                  <p:childTnLst>
                                    <p:set>
                                      <p:cBhvr>
                                        <p:cTn id="1010" dur="1" fill="hold">
                                          <p:stCondLst>
                                            <p:cond delay="0"/>
                                          </p:stCondLst>
                                        </p:cTn>
                                        <p:tgtEl>
                                          <p:spTgt spid="214">
                                            <p:txEl>
                                              <p:pRg st="6" end="6"/>
                                            </p:txEl>
                                          </p:spTgt>
                                        </p:tgtEl>
                                        <p:attrNameLst>
                                          <p:attrName>style.visibility</p:attrName>
                                        </p:attrNameLst>
                                      </p:cBhvr>
                                      <p:to>
                                        <p:strVal val="visible"/>
                                      </p:to>
                                    </p:set>
                                    <p:animEffect filter="fade" transition="in">
                                      <p:cBhvr additive="repl">
                                        <p:cTn id="1011" dur="1000"/>
                                        <p:tgtEl>
                                          <p:spTgt spid="214">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15228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1" i="1" lang="en-US" sz="4400" strike="noStrike" u="none">
                <a:solidFill>
                  <a:schemeClr val="dk2"/>
                </a:solidFill>
                <a:effectLst/>
                <a:uFillTx/>
                <a:latin typeface="Calibri"/>
                <a:ea typeface="Calibri"/>
              </a:rPr>
              <a:t>Importance of Server Virtualization</a:t>
            </a:r>
            <a:endParaRPr b="0" lang="en-IN" sz="4400" strike="noStrike" u="none">
              <a:solidFill>
                <a:srgbClr val="000000"/>
              </a:solidFill>
              <a:effectLst/>
              <a:uFillTx/>
              <a:latin typeface="Arial"/>
            </a:endParaRPr>
          </a:p>
        </p:txBody>
      </p:sp>
      <p:sp>
        <p:nvSpPr>
          <p:cNvPr id="216" name="PlaceHolder 2"/>
          <p:cNvSpPr>
            <a:spLocks noGrp="1"/>
          </p:cNvSpPr>
          <p:nvPr>
            <p:ph/>
          </p:nvPr>
        </p:nvSpPr>
        <p:spPr>
          <a:xfrm>
            <a:off x="380880" y="144792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cost cutting incurred in IT industry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helps organizations to increase the utilization of their </a:t>
            </a:r>
            <a:r>
              <a:rPr b="0" lang="en-US" sz="2600" strike="noStrike" u="none">
                <a:solidFill>
                  <a:schemeClr val="dk1"/>
                </a:solidFill>
                <a:effectLst/>
                <a:uFillTx/>
                <a:latin typeface="Constantia"/>
                <a:ea typeface="Constantia"/>
              </a:rPr>
              <a:t>server up to 80%</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Google Shape;363;p43" descr=""/>
          <p:cNvPicPr/>
          <p:nvPr/>
        </p:nvPicPr>
        <p:blipFill>
          <a:blip r:embed="rId1"/>
          <a:stretch/>
        </p:blipFill>
        <p:spPr>
          <a:xfrm>
            <a:off x="173520" y="256320"/>
            <a:ext cx="8762760" cy="4495320"/>
          </a:xfrm>
          <a:prstGeom prst="rect">
            <a:avLst/>
          </a:prstGeom>
          <a:noFill/>
          <a:ln w="0">
            <a:noFill/>
          </a:ln>
        </p:spPr>
      </p:pic>
      <p:sp>
        <p:nvSpPr>
          <p:cNvPr id="218" name="Google Shape;364;p43"/>
          <p:cNvSpPr/>
          <p:nvPr/>
        </p:nvSpPr>
        <p:spPr>
          <a:xfrm>
            <a:off x="152280" y="4952880"/>
            <a:ext cx="8991360" cy="1754640"/>
          </a:xfrm>
          <a:prstGeom prst="rect">
            <a:avLst/>
          </a:prstGeom>
          <a:noFill/>
          <a:ln w="0">
            <a:noFill/>
          </a:ln>
        </p:spPr>
        <p:style>
          <a:lnRef idx="0"/>
          <a:fillRef idx="0"/>
          <a:effectRef idx="0"/>
          <a:fontRef idx="minor"/>
        </p:style>
        <p:txBody>
          <a:bodyPr anchor="t">
            <a:spAutoFit/>
          </a:bodyPr>
          <a:p>
            <a:pPr marL="285840" indent="-285840">
              <a:lnSpc>
                <a:spcPct val="100000"/>
              </a:lnSpc>
              <a:buClr>
                <a:srgbClr val="000000"/>
              </a:buClr>
              <a:buFont typeface="Arial"/>
              <a:buChar char="•"/>
            </a:pPr>
            <a:r>
              <a:rPr b="0" lang="en-US" sz="1600" strike="noStrike" u="none">
                <a:solidFill>
                  <a:schemeClr val="dk1"/>
                </a:solidFill>
                <a:effectLst/>
                <a:uFillTx/>
                <a:latin typeface="Times New Roman"/>
                <a:ea typeface="Times New Roman"/>
              </a:rPr>
              <a:t>Paessler Router Traffic Grapher, a network monitoring software, 2003</a:t>
            </a:r>
            <a:endParaRPr b="0" lang="en-IN" sz="16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1800" strike="noStrike" u="none">
                <a:solidFill>
                  <a:schemeClr val="dk1"/>
                </a:solidFill>
                <a:effectLst/>
                <a:uFillTx/>
                <a:latin typeface="Times New Roman"/>
                <a:ea typeface="Times New Roman"/>
              </a:rPr>
              <a:t>an organization which uses server virtualization </a:t>
            </a:r>
            <a:endParaRPr b="0" lang="en-IN" sz="18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1800" strike="noStrike" u="none">
                <a:solidFill>
                  <a:schemeClr val="dk1"/>
                </a:solidFill>
                <a:effectLst/>
                <a:uFillTx/>
                <a:latin typeface="Times New Roman"/>
                <a:ea typeface="Times New Roman"/>
              </a:rPr>
              <a:t> It contains a single server which is virtualized into four virtual machines and different OS are installed. </a:t>
            </a:r>
            <a:endParaRPr b="0" lang="en-IN" sz="1800" strike="noStrike" u="none">
              <a:solidFill>
                <a:srgbClr val="000000"/>
              </a:solidFill>
              <a:effectLst/>
              <a:uFillTx/>
              <a:latin typeface="Arial"/>
            </a:endParaRPr>
          </a:p>
          <a:p>
            <a:pPr marL="285840" indent="-285840">
              <a:lnSpc>
                <a:spcPct val="100000"/>
              </a:lnSpc>
              <a:buClr>
                <a:srgbClr val="000000"/>
              </a:buClr>
              <a:buFont typeface="Arial"/>
              <a:buChar char="•"/>
            </a:pPr>
            <a:r>
              <a:rPr b="0" lang="en-US" sz="1800" strike="noStrike" u="none">
                <a:solidFill>
                  <a:schemeClr val="dk1"/>
                </a:solidFill>
                <a:effectLst/>
                <a:uFillTx/>
                <a:latin typeface="Times New Roman"/>
                <a:ea typeface="Times New Roman"/>
              </a:rPr>
              <a:t>When there is more access to the server, the virtual machines will take care and jobs are handled efficiently and thus increase in productivity</a:t>
            </a:r>
            <a:r>
              <a:rPr b="0" lang="en-US" sz="2000" strike="noStrike" u="none">
                <a:solidFill>
                  <a:schemeClr val="dk1"/>
                </a:solidFill>
                <a:effectLst/>
                <a:uFillTx/>
                <a:latin typeface="Times New Roman"/>
                <a:ea typeface="Times New Roman"/>
              </a:rPr>
              <a:t>.</a:t>
            </a:r>
            <a:endParaRPr b="0" lang="en-IN"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012" dur="indefinite" restart="never" nodeType="tmRoot">
          <p:childTnLst>
            <p:seq>
              <p:cTn id="1013" dur="indefinite" nodeType="mainSeq">
                <p:childTnLst>
                  <p:par>
                    <p:cTn id="1014" fill="hold">
                      <p:stCondLst>
                        <p:cond delay="indefinite"/>
                      </p:stCondLst>
                      <p:childTnLst>
                        <p:par>
                          <p:cTn id="1015" fill="hold">
                            <p:stCondLst>
                              <p:cond delay="0"/>
                            </p:stCondLst>
                            <p:childTnLst>
                              <p:par>
                                <p:cTn id="1016" nodeType="clickEffect" fill="hold" presetClass="entr" presetID="10">
                                  <p:stCondLst>
                                    <p:cond delay="0"/>
                                  </p:stCondLst>
                                  <p:childTnLst>
                                    <p:set>
                                      <p:cBhvr>
                                        <p:cTn id="1017" dur="1" fill="hold">
                                          <p:stCondLst>
                                            <p:cond delay="0"/>
                                          </p:stCondLst>
                                        </p:cTn>
                                        <p:tgtEl>
                                          <p:spTgt spid="218"/>
                                        </p:tgtEl>
                                        <p:attrNameLst>
                                          <p:attrName>style.visibility</p:attrName>
                                        </p:attrNameLst>
                                      </p:cBhvr>
                                      <p:to>
                                        <p:strVal val="visible"/>
                                      </p:to>
                                    </p:set>
                                    <p:animEffect filter="fade" transition="in">
                                      <p:cBhvr additive="repl">
                                        <p:cTn id="1018"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2520" y="262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Note….</a:t>
            </a:r>
            <a:endParaRPr b="0" lang="en-IN" sz="5000" strike="noStrike" u="none">
              <a:solidFill>
                <a:srgbClr val="000000"/>
              </a:solidFill>
              <a:effectLst/>
              <a:uFillTx/>
              <a:latin typeface="Arial"/>
            </a:endParaRPr>
          </a:p>
        </p:txBody>
      </p:sp>
      <p:sp>
        <p:nvSpPr>
          <p:cNvPr id="220" name="PlaceHolder 2"/>
          <p:cNvSpPr>
            <a:spLocks noGrp="1"/>
          </p:cNvSpPr>
          <p:nvPr>
            <p:ph/>
          </p:nvPr>
        </p:nvSpPr>
        <p:spPr>
          <a:xfrm>
            <a:off x="457200" y="1295280"/>
            <a:ext cx="8686440" cy="50288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PRTG (Paessler Router Traffic Grapher ) is a network monitoring software developed by Paessler GmbH.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It monitors system conditions like bandwidth usage or uptime and collect statistics from miscellaneous hosts such as switches, routers, servers, and other devices and applications.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It was initially released on May 29, 2003 by the German company Paessler GmbH which was founded by Dirk Paessler in 2001.</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software is available in three versions: </a:t>
            </a:r>
            <a:endParaRPr b="0" lang="en-IN" sz="2600" strike="noStrike" u="none">
              <a:solidFill>
                <a:srgbClr val="000000"/>
              </a:solidFill>
              <a:effectLst/>
              <a:uFillTx/>
              <a:latin typeface="Arial"/>
            </a:endParaRPr>
          </a:p>
          <a:p>
            <a:pPr lvl="1" marL="880200" indent="-514440">
              <a:lnSpc>
                <a:spcPct val="100000"/>
              </a:lnSpc>
              <a:spcBef>
                <a:spcPts val="445"/>
              </a:spcBef>
              <a:buClr>
                <a:srgbClr val="0f6fc6"/>
              </a:buClr>
              <a:buSzPct val="85000"/>
              <a:buFont typeface="Calibri"/>
              <a:buAutoNum type="arabicPeriod"/>
            </a:pPr>
            <a:r>
              <a:rPr b="0" lang="en-US" sz="2400" strike="noStrike" u="none">
                <a:solidFill>
                  <a:schemeClr val="dk1"/>
                </a:solidFill>
                <a:effectLst/>
                <a:uFillTx/>
                <a:latin typeface="Constantia"/>
                <a:ea typeface="Constantia"/>
              </a:rPr>
              <a:t>a classic standalone solution (PRTG Network Monitor), </a:t>
            </a:r>
            <a:endParaRPr b="0" lang="en-IN" sz="2400" strike="noStrike" u="none">
              <a:solidFill>
                <a:srgbClr val="000000"/>
              </a:solidFill>
              <a:effectLst/>
              <a:uFillTx/>
              <a:latin typeface="Arial"/>
            </a:endParaRPr>
          </a:p>
          <a:p>
            <a:pPr lvl="1" marL="880200" indent="-514440">
              <a:lnSpc>
                <a:spcPct val="100000"/>
              </a:lnSpc>
              <a:spcBef>
                <a:spcPts val="445"/>
              </a:spcBef>
              <a:buClr>
                <a:srgbClr val="0f6fc6"/>
              </a:buClr>
              <a:buSzPct val="85000"/>
              <a:buFont typeface="Calibri"/>
              <a:buAutoNum type="arabicPeriod"/>
            </a:pPr>
            <a:r>
              <a:rPr b="0" lang="en-US" sz="2400" strike="noStrike" u="none">
                <a:solidFill>
                  <a:schemeClr val="dk1"/>
                </a:solidFill>
                <a:effectLst/>
                <a:uFillTx/>
                <a:latin typeface="Constantia"/>
                <a:ea typeface="Constantia"/>
              </a:rPr>
              <a:t>one for large and distributed networks (PRTG Enterprise Monitor) and </a:t>
            </a:r>
            <a:endParaRPr b="0" lang="en-IN" sz="2400" strike="noStrike" u="none">
              <a:solidFill>
                <a:srgbClr val="000000"/>
              </a:solidFill>
              <a:effectLst/>
              <a:uFillTx/>
              <a:latin typeface="Arial"/>
            </a:endParaRPr>
          </a:p>
          <a:p>
            <a:pPr lvl="1" marL="880200" indent="-514440">
              <a:lnSpc>
                <a:spcPct val="100000"/>
              </a:lnSpc>
              <a:spcBef>
                <a:spcPts val="445"/>
              </a:spcBef>
              <a:buClr>
                <a:srgbClr val="0f6fc6"/>
              </a:buClr>
              <a:buSzPct val="85000"/>
              <a:buFont typeface="Calibri"/>
              <a:buAutoNum type="arabicPeriod"/>
            </a:pPr>
            <a:r>
              <a:rPr b="0" lang="en-US" sz="2400" strike="noStrike" u="none">
                <a:solidFill>
                  <a:schemeClr val="dk1"/>
                </a:solidFill>
                <a:effectLst/>
                <a:uFillTx/>
                <a:latin typeface="Constantia"/>
                <a:ea typeface="Constantia"/>
              </a:rPr>
              <a:t>a SaaS-version (PRTG Hosted Monitor)</a:t>
            </a:r>
            <a:endParaRPr b="0" lang="en-IN" sz="2400" strike="noStrike" u="none">
              <a:solidFill>
                <a:srgbClr val="000000"/>
              </a:solidFill>
              <a:effectLst/>
              <a:uFillTx/>
              <a:latin typeface="Arial"/>
            </a:endParaRPr>
          </a:p>
          <a:p>
            <a:pPr marL="343080" indent="-343080">
              <a:lnSpc>
                <a:spcPct val="100000"/>
              </a:lnSpc>
              <a:spcBef>
                <a:spcPts val="48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Source of info: https://en.wikipedia.org/wiki/Paessler_PRTG</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019" dur="indefinite" restart="never" nodeType="tmRoot">
          <p:childTnLst>
            <p:seq>
              <p:cTn id="1020" dur="indefinite" nodeType="mainSeq">
                <p:childTnLst>
                  <p:par>
                    <p:cTn id="1021" fill="hold">
                      <p:stCondLst>
                        <p:cond delay="indefinite"/>
                      </p:stCondLst>
                      <p:childTnLst>
                        <p:par>
                          <p:cTn id="1022" fill="hold">
                            <p:stCondLst>
                              <p:cond delay="0"/>
                            </p:stCondLst>
                            <p:childTnLst>
                              <p:par>
                                <p:cTn id="1023" nodeType="clickEffect" fill="hold" presetClass="entr" presetID="10">
                                  <p:stCondLst>
                                    <p:cond delay="0"/>
                                  </p:stCondLst>
                                  <p:childTnLst>
                                    <p:set>
                                      <p:cBhvr>
                                        <p:cTn id="1024" dur="1" fill="hold">
                                          <p:stCondLst>
                                            <p:cond delay="0"/>
                                          </p:stCondLst>
                                        </p:cTn>
                                        <p:tgtEl>
                                          <p:spTgt spid="220">
                                            <p:txEl>
                                              <p:pRg st="0" end="0"/>
                                            </p:txEl>
                                          </p:spTgt>
                                        </p:tgtEl>
                                        <p:attrNameLst>
                                          <p:attrName>style.visibility</p:attrName>
                                        </p:attrNameLst>
                                      </p:cBhvr>
                                      <p:to>
                                        <p:strVal val="visible"/>
                                      </p:to>
                                    </p:set>
                                    <p:animEffect filter="fade" transition="in">
                                      <p:cBhvr additive="repl">
                                        <p:cTn id="1025" dur="1000"/>
                                        <p:tgtEl>
                                          <p:spTgt spid="220">
                                            <p:txEl>
                                              <p:pRg st="0" end="0"/>
                                            </p:txEl>
                                          </p:spTgt>
                                        </p:tgtEl>
                                      </p:cBhvr>
                                    </p:animEffect>
                                  </p:childTnLst>
                                </p:cTn>
                              </p:par>
                            </p:childTnLst>
                          </p:cTn>
                        </p:par>
                      </p:childTnLst>
                    </p:cTn>
                  </p:par>
                  <p:par>
                    <p:cTn id="1026" fill="hold">
                      <p:stCondLst>
                        <p:cond delay="indefinite"/>
                      </p:stCondLst>
                      <p:childTnLst>
                        <p:par>
                          <p:cTn id="1027" fill="hold">
                            <p:stCondLst>
                              <p:cond delay="0"/>
                            </p:stCondLst>
                            <p:childTnLst>
                              <p:par>
                                <p:cTn id="1028" nodeType="clickEffect" fill="hold" presetClass="entr" presetID="10">
                                  <p:stCondLst>
                                    <p:cond delay="0"/>
                                  </p:stCondLst>
                                  <p:childTnLst>
                                    <p:set>
                                      <p:cBhvr>
                                        <p:cTn id="1029" dur="1" fill="hold">
                                          <p:stCondLst>
                                            <p:cond delay="0"/>
                                          </p:stCondLst>
                                        </p:cTn>
                                        <p:tgtEl>
                                          <p:spTgt spid="220">
                                            <p:txEl>
                                              <p:pRg st="1" end="1"/>
                                            </p:txEl>
                                          </p:spTgt>
                                        </p:tgtEl>
                                        <p:attrNameLst>
                                          <p:attrName>style.visibility</p:attrName>
                                        </p:attrNameLst>
                                      </p:cBhvr>
                                      <p:to>
                                        <p:strVal val="visible"/>
                                      </p:to>
                                    </p:set>
                                    <p:animEffect filter="fade" transition="in">
                                      <p:cBhvr additive="repl">
                                        <p:cTn id="1030" dur="1000"/>
                                        <p:tgtEl>
                                          <p:spTgt spid="220">
                                            <p:txEl>
                                              <p:pRg st="1" end="1"/>
                                            </p:txEl>
                                          </p:spTgt>
                                        </p:tgtEl>
                                      </p:cBhvr>
                                    </p:animEffect>
                                  </p:childTnLst>
                                </p:cTn>
                              </p:par>
                            </p:childTnLst>
                          </p:cTn>
                        </p:par>
                      </p:childTnLst>
                    </p:cTn>
                  </p:par>
                  <p:par>
                    <p:cTn id="1031" fill="hold">
                      <p:stCondLst>
                        <p:cond delay="indefinite"/>
                      </p:stCondLst>
                      <p:childTnLst>
                        <p:par>
                          <p:cTn id="1032" fill="hold">
                            <p:stCondLst>
                              <p:cond delay="0"/>
                            </p:stCondLst>
                            <p:childTnLst>
                              <p:par>
                                <p:cTn id="1033" nodeType="clickEffect" fill="hold" presetClass="entr" presetID="10">
                                  <p:stCondLst>
                                    <p:cond delay="0"/>
                                  </p:stCondLst>
                                  <p:childTnLst>
                                    <p:set>
                                      <p:cBhvr>
                                        <p:cTn id="1034" dur="1" fill="hold">
                                          <p:stCondLst>
                                            <p:cond delay="0"/>
                                          </p:stCondLst>
                                        </p:cTn>
                                        <p:tgtEl>
                                          <p:spTgt spid="220">
                                            <p:txEl>
                                              <p:pRg st="2" end="2"/>
                                            </p:txEl>
                                          </p:spTgt>
                                        </p:tgtEl>
                                        <p:attrNameLst>
                                          <p:attrName>style.visibility</p:attrName>
                                        </p:attrNameLst>
                                      </p:cBhvr>
                                      <p:to>
                                        <p:strVal val="visible"/>
                                      </p:to>
                                    </p:set>
                                    <p:animEffect filter="fade" transition="in">
                                      <p:cBhvr additive="repl">
                                        <p:cTn id="1035" dur="1000"/>
                                        <p:tgtEl>
                                          <p:spTgt spid="220">
                                            <p:txEl>
                                              <p:pRg st="2" end="2"/>
                                            </p:txEl>
                                          </p:spTgt>
                                        </p:tgtEl>
                                      </p:cBhvr>
                                    </p:animEffect>
                                  </p:childTnLst>
                                </p:cTn>
                              </p:par>
                            </p:childTnLst>
                          </p:cTn>
                        </p:par>
                      </p:childTnLst>
                    </p:cTn>
                  </p:par>
                  <p:par>
                    <p:cTn id="1036" fill="hold">
                      <p:stCondLst>
                        <p:cond delay="indefinite"/>
                      </p:stCondLst>
                      <p:childTnLst>
                        <p:par>
                          <p:cTn id="1037" fill="hold">
                            <p:stCondLst>
                              <p:cond delay="0"/>
                            </p:stCondLst>
                            <p:childTnLst>
                              <p:par>
                                <p:cTn id="1038" nodeType="clickEffect" fill="hold" presetClass="entr" presetID="10">
                                  <p:stCondLst>
                                    <p:cond delay="0"/>
                                  </p:stCondLst>
                                  <p:childTnLst>
                                    <p:set>
                                      <p:cBhvr>
                                        <p:cTn id="1039" dur="1" fill="hold">
                                          <p:stCondLst>
                                            <p:cond delay="0"/>
                                          </p:stCondLst>
                                        </p:cTn>
                                        <p:tgtEl>
                                          <p:spTgt spid="220">
                                            <p:txEl>
                                              <p:pRg st="3" end="3"/>
                                            </p:txEl>
                                          </p:spTgt>
                                        </p:tgtEl>
                                        <p:attrNameLst>
                                          <p:attrName>style.visibility</p:attrName>
                                        </p:attrNameLst>
                                      </p:cBhvr>
                                      <p:to>
                                        <p:strVal val="visible"/>
                                      </p:to>
                                    </p:set>
                                    <p:animEffect filter="fade" transition="in">
                                      <p:cBhvr additive="repl">
                                        <p:cTn id="1040" dur="1000"/>
                                        <p:tgtEl>
                                          <p:spTgt spid="220">
                                            <p:txEl>
                                              <p:pRg st="3" end="3"/>
                                            </p:txEl>
                                          </p:spTgt>
                                        </p:tgtEl>
                                      </p:cBhvr>
                                    </p:animEffect>
                                  </p:childTnLst>
                                </p:cTn>
                              </p:par>
                            </p:childTnLst>
                          </p:cTn>
                        </p:par>
                      </p:childTnLst>
                    </p:cTn>
                  </p:par>
                  <p:par>
                    <p:cTn id="1041" fill="hold">
                      <p:stCondLst>
                        <p:cond delay="indefinite"/>
                      </p:stCondLst>
                      <p:childTnLst>
                        <p:par>
                          <p:cTn id="1042" fill="hold">
                            <p:stCondLst>
                              <p:cond delay="0"/>
                            </p:stCondLst>
                            <p:childTnLst>
                              <p:par>
                                <p:cTn id="1043" nodeType="clickEffect" fill="hold" presetClass="entr" presetID="10">
                                  <p:stCondLst>
                                    <p:cond delay="0"/>
                                  </p:stCondLst>
                                  <p:childTnLst>
                                    <p:set>
                                      <p:cBhvr>
                                        <p:cTn id="1044" dur="1" fill="hold">
                                          <p:stCondLst>
                                            <p:cond delay="0"/>
                                          </p:stCondLst>
                                        </p:cTn>
                                        <p:tgtEl>
                                          <p:spTgt spid="220">
                                            <p:txEl>
                                              <p:pRg st="4" end="4"/>
                                            </p:txEl>
                                          </p:spTgt>
                                        </p:tgtEl>
                                        <p:attrNameLst>
                                          <p:attrName>style.visibility</p:attrName>
                                        </p:attrNameLst>
                                      </p:cBhvr>
                                      <p:to>
                                        <p:strVal val="visible"/>
                                      </p:to>
                                    </p:set>
                                    <p:animEffect filter="fade" transition="in">
                                      <p:cBhvr additive="repl">
                                        <p:cTn id="1045" dur="1000"/>
                                        <p:tgtEl>
                                          <p:spTgt spid="220">
                                            <p:txEl>
                                              <p:pRg st="4" end="4"/>
                                            </p:txEl>
                                          </p:spTgt>
                                        </p:tgtEl>
                                      </p:cBhvr>
                                    </p:animEffect>
                                  </p:childTnLst>
                                </p:cTn>
                              </p:par>
                            </p:childTnLst>
                          </p:cTn>
                        </p:par>
                      </p:childTnLst>
                    </p:cTn>
                  </p:par>
                  <p:par>
                    <p:cTn id="1046" fill="hold">
                      <p:stCondLst>
                        <p:cond delay="indefinite"/>
                      </p:stCondLst>
                      <p:childTnLst>
                        <p:par>
                          <p:cTn id="1047" fill="hold">
                            <p:stCondLst>
                              <p:cond delay="0"/>
                            </p:stCondLst>
                            <p:childTnLst>
                              <p:par>
                                <p:cTn id="1048" nodeType="clickEffect" fill="hold" presetClass="entr" presetID="10">
                                  <p:stCondLst>
                                    <p:cond delay="0"/>
                                  </p:stCondLst>
                                  <p:childTnLst>
                                    <p:set>
                                      <p:cBhvr>
                                        <p:cTn id="1049" dur="1" fill="hold">
                                          <p:stCondLst>
                                            <p:cond delay="0"/>
                                          </p:stCondLst>
                                        </p:cTn>
                                        <p:tgtEl>
                                          <p:spTgt spid="220">
                                            <p:txEl>
                                              <p:pRg st="5" end="5"/>
                                            </p:txEl>
                                          </p:spTgt>
                                        </p:tgtEl>
                                        <p:attrNameLst>
                                          <p:attrName>style.visibility</p:attrName>
                                        </p:attrNameLst>
                                      </p:cBhvr>
                                      <p:to>
                                        <p:strVal val="visible"/>
                                      </p:to>
                                    </p:set>
                                    <p:animEffect filter="fade" transition="in">
                                      <p:cBhvr additive="repl">
                                        <p:cTn id="1050" dur="1000"/>
                                        <p:tgtEl>
                                          <p:spTgt spid="220">
                                            <p:txEl>
                                              <p:pRg st="5" end="5"/>
                                            </p:txEl>
                                          </p:spTgt>
                                        </p:tgtEl>
                                      </p:cBhvr>
                                    </p:animEffect>
                                  </p:childTnLst>
                                </p:cTn>
                              </p:par>
                            </p:childTnLst>
                          </p:cTn>
                        </p:par>
                      </p:childTnLst>
                    </p:cTn>
                  </p:par>
                  <p:par>
                    <p:cTn id="1051" fill="hold">
                      <p:stCondLst>
                        <p:cond delay="indefinite"/>
                      </p:stCondLst>
                      <p:childTnLst>
                        <p:par>
                          <p:cTn id="1052" fill="hold">
                            <p:stCondLst>
                              <p:cond delay="0"/>
                            </p:stCondLst>
                            <p:childTnLst>
                              <p:par>
                                <p:cTn id="1053" nodeType="clickEffect" fill="hold" presetClass="entr" presetID="10">
                                  <p:stCondLst>
                                    <p:cond delay="0"/>
                                  </p:stCondLst>
                                  <p:childTnLst>
                                    <p:set>
                                      <p:cBhvr>
                                        <p:cTn id="1054" dur="1" fill="hold">
                                          <p:stCondLst>
                                            <p:cond delay="0"/>
                                          </p:stCondLst>
                                        </p:cTn>
                                        <p:tgtEl>
                                          <p:spTgt spid="220">
                                            <p:txEl>
                                              <p:pRg st="6" end="6"/>
                                            </p:txEl>
                                          </p:spTgt>
                                        </p:tgtEl>
                                        <p:attrNameLst>
                                          <p:attrName>style.visibility</p:attrName>
                                        </p:attrNameLst>
                                      </p:cBhvr>
                                      <p:to>
                                        <p:strVal val="visible"/>
                                      </p:to>
                                    </p:set>
                                    <p:animEffect filter="fade" transition="in">
                                      <p:cBhvr additive="repl">
                                        <p:cTn id="1055" dur="1000"/>
                                        <p:tgtEl>
                                          <p:spTgt spid="220">
                                            <p:txEl>
                                              <p:pRg st="6" end="6"/>
                                            </p:txEl>
                                          </p:spTgt>
                                        </p:tgtEl>
                                      </p:cBhvr>
                                    </p:animEffect>
                                  </p:childTnLst>
                                </p:cTn>
                              </p:par>
                            </p:childTnLst>
                          </p:cTn>
                        </p:par>
                      </p:childTnLst>
                    </p:cTn>
                  </p:par>
                  <p:par>
                    <p:cTn id="1056" fill="hold">
                      <p:stCondLst>
                        <p:cond delay="indefinite"/>
                      </p:stCondLst>
                      <p:childTnLst>
                        <p:par>
                          <p:cTn id="1057" fill="hold">
                            <p:stCondLst>
                              <p:cond delay="0"/>
                            </p:stCondLst>
                            <p:childTnLst>
                              <p:par>
                                <p:cTn id="1058" nodeType="clickEffect" fill="hold" presetClass="entr" presetID="10">
                                  <p:stCondLst>
                                    <p:cond delay="0"/>
                                  </p:stCondLst>
                                  <p:childTnLst>
                                    <p:set>
                                      <p:cBhvr>
                                        <p:cTn id="1059" dur="1" fill="hold">
                                          <p:stCondLst>
                                            <p:cond delay="0"/>
                                          </p:stCondLst>
                                        </p:cTn>
                                        <p:tgtEl>
                                          <p:spTgt spid="220">
                                            <p:txEl>
                                              <p:pRg st="7" end="7"/>
                                            </p:txEl>
                                          </p:spTgt>
                                        </p:tgtEl>
                                        <p:attrNameLst>
                                          <p:attrName>style.visibility</p:attrName>
                                        </p:attrNameLst>
                                      </p:cBhvr>
                                      <p:to>
                                        <p:strVal val="visible"/>
                                      </p:to>
                                    </p:set>
                                    <p:animEffect filter="fade" transition="in">
                                      <p:cBhvr additive="repl">
                                        <p:cTn id="1060" dur="1000"/>
                                        <p:tgtEl>
                                          <p:spTgt spid="220">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p:nvPr>
        </p:nvSpPr>
        <p:spPr>
          <a:xfrm>
            <a:off x="457200" y="609480"/>
            <a:ext cx="8457840" cy="57146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Smaller organizations can be benefited by using virtualization, particularly, when they need to upgrade their servers.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One large server is less expensive to buy, operate and maintain than a small population of small servers.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An up-coming new approach, ‘application virtualization,’ presents a more efficient result in these cases and allows numerous virtualized applications to share a single copy of an operating system.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Servers are capable of host files and applications on networks.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Network administrators allocate an individual application to a server depending upon its requirements.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061" dur="indefinite" restart="never" nodeType="tmRoot">
          <p:childTnLst>
            <p:seq>
              <p:cTn id="1062" dur="indefinite" nodeType="mainSeq">
                <p:childTnLst>
                  <p:par>
                    <p:cTn id="1063" fill="hold">
                      <p:stCondLst>
                        <p:cond delay="indefinite"/>
                      </p:stCondLst>
                      <p:childTnLst>
                        <p:par>
                          <p:cTn id="1064" fill="hold">
                            <p:stCondLst>
                              <p:cond delay="0"/>
                            </p:stCondLst>
                            <p:childTnLst>
                              <p:par>
                                <p:cTn id="1065" nodeType="clickEffect" fill="hold" presetClass="entr" presetID="10">
                                  <p:stCondLst>
                                    <p:cond delay="0"/>
                                  </p:stCondLst>
                                  <p:childTnLst>
                                    <p:set>
                                      <p:cBhvr>
                                        <p:cTn id="1066" dur="1" fill="hold">
                                          <p:stCondLst>
                                            <p:cond delay="0"/>
                                          </p:stCondLst>
                                        </p:cTn>
                                        <p:tgtEl>
                                          <p:spTgt spid="221">
                                            <p:txEl>
                                              <p:pRg st="0" end="0"/>
                                            </p:txEl>
                                          </p:spTgt>
                                        </p:tgtEl>
                                        <p:attrNameLst>
                                          <p:attrName>style.visibility</p:attrName>
                                        </p:attrNameLst>
                                      </p:cBhvr>
                                      <p:to>
                                        <p:strVal val="visible"/>
                                      </p:to>
                                    </p:set>
                                    <p:animEffect filter="fade" transition="in">
                                      <p:cBhvr additive="repl">
                                        <p:cTn id="1067" dur="1000"/>
                                        <p:tgtEl>
                                          <p:spTgt spid="221">
                                            <p:txEl>
                                              <p:pRg st="0" end="0"/>
                                            </p:txEl>
                                          </p:spTgt>
                                        </p:tgtEl>
                                      </p:cBhvr>
                                    </p:animEffect>
                                  </p:childTnLst>
                                </p:cTn>
                              </p:par>
                            </p:childTnLst>
                          </p:cTn>
                        </p:par>
                      </p:childTnLst>
                    </p:cTn>
                  </p:par>
                  <p:par>
                    <p:cTn id="1068" fill="hold">
                      <p:stCondLst>
                        <p:cond delay="indefinite"/>
                      </p:stCondLst>
                      <p:childTnLst>
                        <p:par>
                          <p:cTn id="1069" fill="hold">
                            <p:stCondLst>
                              <p:cond delay="0"/>
                            </p:stCondLst>
                            <p:childTnLst>
                              <p:par>
                                <p:cTn id="1070" nodeType="clickEffect" fill="hold" presetClass="entr" presetID="10">
                                  <p:stCondLst>
                                    <p:cond delay="0"/>
                                  </p:stCondLst>
                                  <p:childTnLst>
                                    <p:set>
                                      <p:cBhvr>
                                        <p:cTn id="1071" dur="1" fill="hold">
                                          <p:stCondLst>
                                            <p:cond delay="0"/>
                                          </p:stCondLst>
                                        </p:cTn>
                                        <p:tgtEl>
                                          <p:spTgt spid="221">
                                            <p:txEl>
                                              <p:pRg st="1" end="1"/>
                                            </p:txEl>
                                          </p:spTgt>
                                        </p:tgtEl>
                                        <p:attrNameLst>
                                          <p:attrName>style.visibility</p:attrName>
                                        </p:attrNameLst>
                                      </p:cBhvr>
                                      <p:to>
                                        <p:strVal val="visible"/>
                                      </p:to>
                                    </p:set>
                                    <p:animEffect filter="fade" transition="in">
                                      <p:cBhvr additive="repl">
                                        <p:cTn id="1072" dur="1000"/>
                                        <p:tgtEl>
                                          <p:spTgt spid="221">
                                            <p:txEl>
                                              <p:pRg st="1" end="1"/>
                                            </p:txEl>
                                          </p:spTgt>
                                        </p:tgtEl>
                                      </p:cBhvr>
                                    </p:animEffect>
                                  </p:childTnLst>
                                </p:cTn>
                              </p:par>
                            </p:childTnLst>
                          </p:cTn>
                        </p:par>
                      </p:childTnLst>
                    </p:cTn>
                  </p:par>
                  <p:par>
                    <p:cTn id="1073" fill="hold">
                      <p:stCondLst>
                        <p:cond delay="indefinite"/>
                      </p:stCondLst>
                      <p:childTnLst>
                        <p:par>
                          <p:cTn id="1074" fill="hold">
                            <p:stCondLst>
                              <p:cond delay="0"/>
                            </p:stCondLst>
                            <p:childTnLst>
                              <p:par>
                                <p:cTn id="1075" nodeType="clickEffect" fill="hold" presetClass="entr" presetID="10">
                                  <p:stCondLst>
                                    <p:cond delay="0"/>
                                  </p:stCondLst>
                                  <p:childTnLst>
                                    <p:set>
                                      <p:cBhvr>
                                        <p:cTn id="1076" dur="1" fill="hold">
                                          <p:stCondLst>
                                            <p:cond delay="0"/>
                                          </p:stCondLst>
                                        </p:cTn>
                                        <p:tgtEl>
                                          <p:spTgt spid="221">
                                            <p:txEl>
                                              <p:pRg st="2" end="2"/>
                                            </p:txEl>
                                          </p:spTgt>
                                        </p:tgtEl>
                                        <p:attrNameLst>
                                          <p:attrName>style.visibility</p:attrName>
                                        </p:attrNameLst>
                                      </p:cBhvr>
                                      <p:to>
                                        <p:strVal val="visible"/>
                                      </p:to>
                                    </p:set>
                                    <p:animEffect filter="fade" transition="in">
                                      <p:cBhvr additive="repl">
                                        <p:cTn id="1077" dur="1000"/>
                                        <p:tgtEl>
                                          <p:spTgt spid="221">
                                            <p:txEl>
                                              <p:pRg st="2" end="2"/>
                                            </p:txEl>
                                          </p:spTgt>
                                        </p:tgtEl>
                                      </p:cBhvr>
                                    </p:animEffect>
                                  </p:childTnLst>
                                </p:cTn>
                              </p:par>
                            </p:childTnLst>
                          </p:cTn>
                        </p:par>
                      </p:childTnLst>
                    </p:cTn>
                  </p:par>
                  <p:par>
                    <p:cTn id="1078" fill="hold">
                      <p:stCondLst>
                        <p:cond delay="indefinite"/>
                      </p:stCondLst>
                      <p:childTnLst>
                        <p:par>
                          <p:cTn id="1079" fill="hold">
                            <p:stCondLst>
                              <p:cond delay="0"/>
                            </p:stCondLst>
                            <p:childTnLst>
                              <p:par>
                                <p:cTn id="1080" nodeType="clickEffect" fill="hold" presetClass="entr" presetID="10">
                                  <p:stCondLst>
                                    <p:cond delay="0"/>
                                  </p:stCondLst>
                                  <p:childTnLst>
                                    <p:set>
                                      <p:cBhvr>
                                        <p:cTn id="1081" dur="1" fill="hold">
                                          <p:stCondLst>
                                            <p:cond delay="0"/>
                                          </p:stCondLst>
                                        </p:cTn>
                                        <p:tgtEl>
                                          <p:spTgt spid="221">
                                            <p:txEl>
                                              <p:pRg st="3" end="3"/>
                                            </p:txEl>
                                          </p:spTgt>
                                        </p:tgtEl>
                                        <p:attrNameLst>
                                          <p:attrName>style.visibility</p:attrName>
                                        </p:attrNameLst>
                                      </p:cBhvr>
                                      <p:to>
                                        <p:strVal val="visible"/>
                                      </p:to>
                                    </p:set>
                                    <p:animEffect filter="fade" transition="in">
                                      <p:cBhvr additive="repl">
                                        <p:cTn id="1082" dur="1000"/>
                                        <p:tgtEl>
                                          <p:spTgt spid="221">
                                            <p:txEl>
                                              <p:pRg st="3" end="3"/>
                                            </p:txEl>
                                          </p:spTgt>
                                        </p:tgtEl>
                                      </p:cBhvr>
                                    </p:animEffect>
                                  </p:childTnLst>
                                </p:cTn>
                              </p:par>
                            </p:childTnLst>
                          </p:cTn>
                        </p:par>
                      </p:childTnLst>
                    </p:cTn>
                  </p:par>
                  <p:par>
                    <p:cTn id="1083" fill="hold">
                      <p:stCondLst>
                        <p:cond delay="indefinite"/>
                      </p:stCondLst>
                      <p:childTnLst>
                        <p:par>
                          <p:cTn id="1084" fill="hold">
                            <p:stCondLst>
                              <p:cond delay="0"/>
                            </p:stCondLst>
                            <p:childTnLst>
                              <p:par>
                                <p:cTn id="1085" nodeType="clickEffect" fill="hold" presetClass="entr" presetID="10">
                                  <p:stCondLst>
                                    <p:cond delay="0"/>
                                  </p:stCondLst>
                                  <p:childTnLst>
                                    <p:set>
                                      <p:cBhvr>
                                        <p:cTn id="1086" dur="1" fill="hold">
                                          <p:stCondLst>
                                            <p:cond delay="0"/>
                                          </p:stCondLst>
                                        </p:cTn>
                                        <p:tgtEl>
                                          <p:spTgt spid="221">
                                            <p:txEl>
                                              <p:pRg st="4" end="4"/>
                                            </p:txEl>
                                          </p:spTgt>
                                        </p:tgtEl>
                                        <p:attrNameLst>
                                          <p:attrName>style.visibility</p:attrName>
                                        </p:attrNameLst>
                                      </p:cBhvr>
                                      <p:to>
                                        <p:strVal val="visible"/>
                                      </p:to>
                                    </p:set>
                                    <p:animEffect filter="fade" transition="in">
                                      <p:cBhvr additive="repl">
                                        <p:cTn id="1087" dur="1000"/>
                                        <p:tgtEl>
                                          <p:spTgt spid="22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51876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Problems</a:t>
            </a:r>
            <a:endParaRPr b="0" lang="en-IN" sz="5000" strike="noStrike" u="none">
              <a:solidFill>
                <a:srgbClr val="000000"/>
              </a:solidFill>
              <a:effectLst/>
              <a:uFillTx/>
              <a:latin typeface="Arial"/>
            </a:endParaRPr>
          </a:p>
        </p:txBody>
      </p:sp>
      <p:sp>
        <p:nvSpPr>
          <p:cNvPr id="223" name="PlaceHolder 2"/>
          <p:cNvSpPr>
            <a:spLocks noGrp="1"/>
          </p:cNvSpPr>
          <p:nvPr>
            <p:ph/>
          </p:nvPr>
        </p:nvSpPr>
        <p:spPr>
          <a:xfrm>
            <a:off x="518760" y="1447920"/>
            <a:ext cx="8229240" cy="4388760"/>
          </a:xfrm>
          <a:prstGeom prst="rect">
            <a:avLst/>
          </a:prstGeom>
          <a:noFill/>
          <a:ln w="0">
            <a:noFill/>
          </a:ln>
        </p:spPr>
        <p:txBody>
          <a:bodyPr lIns="91440" rIns="91440" tIns="45720" bIns="45720" anchor="t">
            <a:normAutofit/>
          </a:bodyPr>
          <a:p>
            <a:pPr indent="0">
              <a:lnSpc>
                <a:spcPct val="100000"/>
              </a:lnSpc>
              <a:buNone/>
              <a:tabLst>
                <a:tab algn="l" pos="0"/>
              </a:tabLst>
            </a:pPr>
            <a:r>
              <a:rPr b="0" lang="en-US" sz="2600" strike="noStrike" u="none">
                <a:solidFill>
                  <a:schemeClr val="dk1"/>
                </a:solidFill>
                <a:effectLst/>
                <a:uFillTx/>
                <a:latin typeface="Constantia"/>
                <a:ea typeface="Constantia"/>
              </a:rPr>
              <a:t>Allocating applications to peculiar machines has the</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following problems: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i="1" lang="en-US" sz="2600" strike="noStrike" u="none">
                <a:solidFill>
                  <a:schemeClr val="dk1"/>
                </a:solidFill>
                <a:effectLst/>
                <a:uFillTx/>
                <a:latin typeface="Constantia"/>
                <a:ea typeface="Constantia"/>
              </a:rPr>
              <a:t>First</a:t>
            </a:r>
            <a:r>
              <a:rPr b="0" lang="en-US" sz="2600" strike="noStrike" u="none">
                <a:solidFill>
                  <a:schemeClr val="dk1"/>
                </a:solidFill>
                <a:effectLst/>
                <a:uFillTx/>
                <a:latin typeface="Constantia"/>
                <a:ea typeface="Constantia"/>
              </a:rPr>
              <a:t>, it does not use the latest technology in processing power and most of its resources will be in idle state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i="1" lang="en-US" sz="2600" strike="noStrike" u="none">
                <a:solidFill>
                  <a:schemeClr val="dk1"/>
                </a:solidFill>
                <a:effectLst/>
                <a:uFillTx/>
                <a:latin typeface="Constantia"/>
                <a:ea typeface="Constantia"/>
              </a:rPr>
              <a:t>Second</a:t>
            </a:r>
            <a:r>
              <a:rPr b="0" lang="en-US" sz="2600" strike="noStrike" u="none">
                <a:solidFill>
                  <a:schemeClr val="dk1"/>
                </a:solidFill>
                <a:effectLst/>
                <a:uFillTx/>
                <a:latin typeface="Constantia"/>
                <a:ea typeface="Constantia"/>
              </a:rPr>
              <a:t>, as the server occupies larger user space, data center will be overcrowded with racks of servers producing heat and consuming lots of power.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088" dur="indefinite" restart="never" nodeType="tmRoot">
          <p:childTnLst>
            <p:seq>
              <p:cTn id="1089" dur="indefinite" nodeType="mainSeq">
                <p:childTnLst>
                  <p:par>
                    <p:cTn id="1090" fill="hold">
                      <p:stCondLst>
                        <p:cond delay="indefinite"/>
                      </p:stCondLst>
                      <p:childTnLst>
                        <p:par>
                          <p:cTn id="1091" fill="hold">
                            <p:stCondLst>
                              <p:cond delay="0"/>
                            </p:stCondLst>
                            <p:childTnLst>
                              <p:par>
                                <p:cTn id="1092" nodeType="clickEffect" fill="hold" presetClass="entr" presetID="10">
                                  <p:stCondLst>
                                    <p:cond delay="0"/>
                                  </p:stCondLst>
                                  <p:childTnLst>
                                    <p:set>
                                      <p:cBhvr>
                                        <p:cTn id="1093" dur="1" fill="hold">
                                          <p:stCondLst>
                                            <p:cond delay="0"/>
                                          </p:stCondLst>
                                        </p:cTn>
                                        <p:tgtEl>
                                          <p:spTgt spid="223">
                                            <p:txEl>
                                              <p:pRg st="0" end="0"/>
                                            </p:txEl>
                                          </p:spTgt>
                                        </p:tgtEl>
                                        <p:attrNameLst>
                                          <p:attrName>style.visibility</p:attrName>
                                        </p:attrNameLst>
                                      </p:cBhvr>
                                      <p:to>
                                        <p:strVal val="visible"/>
                                      </p:to>
                                    </p:set>
                                    <p:animEffect filter="fade" transition="in">
                                      <p:cBhvr additive="repl">
                                        <p:cTn id="1094" dur="1000"/>
                                        <p:tgtEl>
                                          <p:spTgt spid="223">
                                            <p:txEl>
                                              <p:pRg st="0" end="0"/>
                                            </p:txEl>
                                          </p:spTgt>
                                        </p:tgtEl>
                                      </p:cBhvr>
                                    </p:animEffect>
                                  </p:childTnLst>
                                </p:cTn>
                              </p:par>
                            </p:childTnLst>
                          </p:cTn>
                        </p:par>
                      </p:childTnLst>
                    </p:cTn>
                  </p:par>
                  <p:par>
                    <p:cTn id="1095" fill="hold">
                      <p:stCondLst>
                        <p:cond delay="indefinite"/>
                      </p:stCondLst>
                      <p:childTnLst>
                        <p:par>
                          <p:cTn id="1096" fill="hold">
                            <p:stCondLst>
                              <p:cond delay="0"/>
                            </p:stCondLst>
                            <p:childTnLst>
                              <p:par>
                                <p:cTn id="1097" nodeType="clickEffect" fill="hold" presetClass="entr" presetID="10">
                                  <p:stCondLst>
                                    <p:cond delay="0"/>
                                  </p:stCondLst>
                                  <p:childTnLst>
                                    <p:set>
                                      <p:cBhvr>
                                        <p:cTn id="1098" dur="1" fill="hold">
                                          <p:stCondLst>
                                            <p:cond delay="0"/>
                                          </p:stCondLst>
                                        </p:cTn>
                                        <p:tgtEl>
                                          <p:spTgt spid="223">
                                            <p:txEl>
                                              <p:pRg st="1" end="1"/>
                                            </p:txEl>
                                          </p:spTgt>
                                        </p:tgtEl>
                                        <p:attrNameLst>
                                          <p:attrName>style.visibility</p:attrName>
                                        </p:attrNameLst>
                                      </p:cBhvr>
                                      <p:to>
                                        <p:strVal val="visible"/>
                                      </p:to>
                                    </p:set>
                                    <p:animEffect filter="fade" transition="in">
                                      <p:cBhvr additive="repl">
                                        <p:cTn id="1099" dur="1000"/>
                                        <p:tgtEl>
                                          <p:spTgt spid="223">
                                            <p:txEl>
                                              <p:pRg st="1" end="1"/>
                                            </p:txEl>
                                          </p:spTgt>
                                        </p:tgtEl>
                                      </p:cBhvr>
                                    </p:animEffect>
                                  </p:childTnLst>
                                </p:cTn>
                              </p:par>
                            </p:childTnLst>
                          </p:cTn>
                        </p:par>
                      </p:childTnLst>
                    </p:cTn>
                  </p:par>
                  <p:par>
                    <p:cTn id="1100" fill="hold">
                      <p:stCondLst>
                        <p:cond delay="indefinite"/>
                      </p:stCondLst>
                      <p:childTnLst>
                        <p:par>
                          <p:cTn id="1101" fill="hold">
                            <p:stCondLst>
                              <p:cond delay="0"/>
                            </p:stCondLst>
                            <p:childTnLst>
                              <p:par>
                                <p:cTn id="1102" nodeType="clickEffect" fill="hold" presetClass="entr" presetID="10">
                                  <p:stCondLst>
                                    <p:cond delay="0"/>
                                  </p:stCondLst>
                                  <p:childTnLst>
                                    <p:set>
                                      <p:cBhvr>
                                        <p:cTn id="1103" dur="1" fill="hold">
                                          <p:stCondLst>
                                            <p:cond delay="0"/>
                                          </p:stCondLst>
                                        </p:cTn>
                                        <p:tgtEl>
                                          <p:spTgt spid="223">
                                            <p:txEl>
                                              <p:pRg st="2" end="2"/>
                                            </p:txEl>
                                          </p:spTgt>
                                        </p:tgtEl>
                                        <p:attrNameLst>
                                          <p:attrName>style.visibility</p:attrName>
                                        </p:attrNameLst>
                                      </p:cBhvr>
                                      <p:to>
                                        <p:strVal val="visible"/>
                                      </p:to>
                                    </p:set>
                                    <p:animEffect filter="fade" transition="in">
                                      <p:cBhvr additive="repl">
                                        <p:cTn id="1104" dur="1000"/>
                                        <p:tgtEl>
                                          <p:spTgt spid="223">
                                            <p:txEl>
                                              <p:pRg st="2" end="2"/>
                                            </p:txEl>
                                          </p:spTgt>
                                        </p:tgtEl>
                                      </p:cBhvr>
                                    </p:animEffect>
                                  </p:childTnLst>
                                </p:cTn>
                              </p:par>
                            </p:childTnLst>
                          </p:cTn>
                        </p:par>
                      </p:childTnLst>
                    </p:cTn>
                  </p:par>
                  <p:par>
                    <p:cTn id="1105" fill="hold">
                      <p:stCondLst>
                        <p:cond delay="indefinite"/>
                      </p:stCondLst>
                      <p:childTnLst>
                        <p:par>
                          <p:cTn id="1106" fill="hold">
                            <p:stCondLst>
                              <p:cond delay="0"/>
                            </p:stCondLst>
                            <p:childTnLst>
                              <p:par>
                                <p:cTn id="1107" nodeType="clickEffect" fill="hold" presetClass="entr" presetID="10">
                                  <p:stCondLst>
                                    <p:cond delay="0"/>
                                  </p:stCondLst>
                                  <p:childTnLst>
                                    <p:set>
                                      <p:cBhvr>
                                        <p:cTn id="1108" dur="1" fill="hold">
                                          <p:stCondLst>
                                            <p:cond delay="0"/>
                                          </p:stCondLst>
                                        </p:cTn>
                                        <p:tgtEl>
                                          <p:spTgt spid="223">
                                            <p:txEl>
                                              <p:pRg st="3" end="3"/>
                                            </p:txEl>
                                          </p:spTgt>
                                        </p:tgtEl>
                                        <p:attrNameLst>
                                          <p:attrName>style.visibility</p:attrName>
                                        </p:attrNameLst>
                                      </p:cBhvr>
                                      <p:to>
                                        <p:strVal val="visible"/>
                                      </p:to>
                                    </p:set>
                                    <p:animEffect filter="fade" transition="in">
                                      <p:cBhvr additive="repl">
                                        <p:cTn id="1109" dur="1000"/>
                                        <p:tgtEl>
                                          <p:spTgt spid="22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Solution</a:t>
            </a:r>
            <a:endParaRPr b="0" lang="en-IN" sz="5000" strike="noStrike" u="none">
              <a:solidFill>
                <a:srgbClr val="000000"/>
              </a:solidFill>
              <a:effectLst/>
              <a:uFillTx/>
              <a:latin typeface="Arial"/>
            </a:endParaRPr>
          </a:p>
        </p:txBody>
      </p:sp>
      <p:sp>
        <p:nvSpPr>
          <p:cNvPr id="225"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Server virtualization attempts to address both issues.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By using software, administrators can change one physical server into multiple virtual machine instances.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110" dur="indefinite" restart="never" nodeType="tmRoot">
          <p:childTnLst>
            <p:seq>
              <p:cTn id="1111" dur="indefinite" nodeType="mainSeq">
                <p:childTnLst>
                  <p:par>
                    <p:cTn id="1112" fill="hold">
                      <p:stCondLst>
                        <p:cond delay="indefinite"/>
                      </p:stCondLst>
                      <p:childTnLst>
                        <p:par>
                          <p:cTn id="1113" fill="hold">
                            <p:stCondLst>
                              <p:cond delay="0"/>
                            </p:stCondLst>
                            <p:childTnLst>
                              <p:par>
                                <p:cTn id="1114" nodeType="clickEffect" fill="hold" presetClass="entr" presetID="10">
                                  <p:stCondLst>
                                    <p:cond delay="0"/>
                                  </p:stCondLst>
                                  <p:childTnLst>
                                    <p:set>
                                      <p:cBhvr>
                                        <p:cTn id="1115" dur="1" fill="hold">
                                          <p:stCondLst>
                                            <p:cond delay="0"/>
                                          </p:stCondLst>
                                        </p:cTn>
                                        <p:tgtEl>
                                          <p:spTgt spid="225">
                                            <p:txEl>
                                              <p:pRg st="0" end="0"/>
                                            </p:txEl>
                                          </p:spTgt>
                                        </p:tgtEl>
                                        <p:attrNameLst>
                                          <p:attrName>style.visibility</p:attrName>
                                        </p:attrNameLst>
                                      </p:cBhvr>
                                      <p:to>
                                        <p:strVal val="visible"/>
                                      </p:to>
                                    </p:set>
                                    <p:animEffect filter="fade" transition="in">
                                      <p:cBhvr additive="repl">
                                        <p:cTn id="1116" dur="1000"/>
                                        <p:tgtEl>
                                          <p:spTgt spid="225">
                                            <p:txEl>
                                              <p:pRg st="0" end="0"/>
                                            </p:txEl>
                                          </p:spTgt>
                                        </p:tgtEl>
                                      </p:cBhvr>
                                    </p:animEffect>
                                  </p:childTnLst>
                                </p:cTn>
                              </p:par>
                            </p:childTnLst>
                          </p:cTn>
                        </p:par>
                      </p:childTnLst>
                    </p:cTn>
                  </p:par>
                  <p:par>
                    <p:cTn id="1117" fill="hold">
                      <p:stCondLst>
                        <p:cond delay="indefinite"/>
                      </p:stCondLst>
                      <p:childTnLst>
                        <p:par>
                          <p:cTn id="1118" fill="hold">
                            <p:stCondLst>
                              <p:cond delay="0"/>
                            </p:stCondLst>
                            <p:childTnLst>
                              <p:par>
                                <p:cTn id="1119" nodeType="clickEffect" fill="hold" presetClass="entr" presetID="10">
                                  <p:stCondLst>
                                    <p:cond delay="0"/>
                                  </p:stCondLst>
                                  <p:childTnLst>
                                    <p:set>
                                      <p:cBhvr>
                                        <p:cTn id="1120" dur="1" fill="hold">
                                          <p:stCondLst>
                                            <p:cond delay="0"/>
                                          </p:stCondLst>
                                        </p:cTn>
                                        <p:tgtEl>
                                          <p:spTgt spid="225">
                                            <p:txEl>
                                              <p:pRg st="1" end="1"/>
                                            </p:txEl>
                                          </p:spTgt>
                                        </p:tgtEl>
                                        <p:attrNameLst>
                                          <p:attrName>style.visibility</p:attrName>
                                        </p:attrNameLst>
                                      </p:cBhvr>
                                      <p:to>
                                        <p:strVal val="visible"/>
                                      </p:to>
                                    </p:set>
                                    <p:animEffect filter="fade" transition="in">
                                      <p:cBhvr additive="repl">
                                        <p:cTn id="1121" dur="1000"/>
                                        <p:tgtEl>
                                          <p:spTgt spid="22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1" i="1" lang="en-US" sz="5000" strike="noStrike" u="none">
                <a:solidFill>
                  <a:schemeClr val="dk2"/>
                </a:solidFill>
                <a:effectLst/>
                <a:uFillTx/>
                <a:latin typeface="Calibri"/>
                <a:ea typeface="Calibri"/>
              </a:rPr>
              <a:t>Need for Server Virtualization</a:t>
            </a:r>
            <a:br>
              <a:rPr sz="5000"/>
            </a:br>
            <a:endParaRPr b="0" lang="en-IN" sz="5000" strike="noStrike" u="none">
              <a:solidFill>
                <a:srgbClr val="000000"/>
              </a:solidFill>
              <a:effectLst/>
              <a:uFillTx/>
              <a:latin typeface="Arial"/>
            </a:endParaRPr>
          </a:p>
        </p:txBody>
      </p:sp>
      <p:sp>
        <p:nvSpPr>
          <p:cNvPr id="227" name="PlaceHolder 2"/>
          <p:cNvSpPr>
            <a:spLocks noGrp="1"/>
          </p:cNvSpPr>
          <p:nvPr>
            <p:ph/>
          </p:nvPr>
        </p:nvSpPr>
        <p:spPr>
          <a:xfrm>
            <a:off x="228600" y="1295280"/>
            <a:ext cx="8610120" cy="5028840"/>
          </a:xfrm>
          <a:prstGeom prst="rect">
            <a:avLst/>
          </a:prstGeom>
          <a:noFill/>
          <a:ln w="0">
            <a:noFill/>
          </a:ln>
        </p:spPr>
        <p:txBody>
          <a:bodyPr lIns="91440" rIns="91440" tIns="45720" bIns="45720" anchor="t">
            <a:normAutofit fontScale="92500" lnSpcReduction="9999"/>
          </a:bodyPr>
          <a:p>
            <a:pPr indent="0">
              <a:lnSpc>
                <a:spcPct val="100000"/>
              </a:lnSpc>
              <a:buNone/>
              <a:tabLst>
                <a:tab algn="l" pos="0"/>
              </a:tabLst>
            </a:pPr>
            <a:r>
              <a:rPr b="0" lang="en-US" sz="2600" strike="noStrike" u="none">
                <a:solidFill>
                  <a:schemeClr val="dk1"/>
                </a:solidFill>
                <a:effectLst/>
                <a:uFillTx/>
                <a:latin typeface="Constantia"/>
                <a:ea typeface="Constantia"/>
              </a:rPr>
              <a:t>The need for server virtualization is consolidation, redundancy, legacy systems and migration.</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Server virtualization reduces space through </a:t>
            </a:r>
            <a:r>
              <a:rPr b="0" i="1" lang="en-US" sz="2600" strike="noStrike" u="none">
                <a:solidFill>
                  <a:schemeClr val="dk1"/>
                </a:solidFill>
                <a:effectLst/>
                <a:uFillTx/>
                <a:latin typeface="Constantia"/>
                <a:ea typeface="Constantia"/>
              </a:rPr>
              <a:t>consolidation</a:t>
            </a:r>
            <a:r>
              <a:rPr b="0" lang="en-US" sz="2600" strike="noStrike" u="none">
                <a:solidFill>
                  <a:schemeClr val="dk1"/>
                </a:solidFill>
                <a:effectLst/>
                <a:uFillTx/>
                <a:latin typeface="Constantia"/>
                <a:ea typeface="Constantia"/>
              </a:rPr>
              <a:t>. For IT organizations that have large number of servers, the need for single physical space can decrease the workload.</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Server virtualization supports </a:t>
            </a:r>
            <a:r>
              <a:rPr b="0" i="1" lang="en-US" sz="2600" strike="noStrike" u="none">
                <a:solidFill>
                  <a:schemeClr val="dk1"/>
                </a:solidFill>
                <a:effectLst/>
                <a:uFillTx/>
                <a:latin typeface="Constantia"/>
                <a:ea typeface="Constantia"/>
              </a:rPr>
              <a:t>redundancy </a:t>
            </a:r>
            <a:r>
              <a:rPr b="0" lang="en-US" sz="2600" strike="noStrike" u="none">
                <a:solidFill>
                  <a:schemeClr val="dk1"/>
                </a:solidFill>
                <a:effectLst/>
                <a:uFillTx/>
                <a:latin typeface="Constantia"/>
                <a:ea typeface="Constantia"/>
              </a:rPr>
              <a:t>without purchasing more hardware.</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i="1" lang="en-US" sz="2600" strike="noStrike" u="none">
                <a:solidFill>
                  <a:schemeClr val="dk1"/>
                </a:solidFill>
                <a:effectLst/>
                <a:uFillTx/>
                <a:latin typeface="Constantia"/>
                <a:ea typeface="Constantia"/>
              </a:rPr>
              <a:t>Legacy systems </a:t>
            </a:r>
            <a:r>
              <a:rPr b="0" lang="en-US" sz="2600" strike="noStrike" u="none">
                <a:solidFill>
                  <a:schemeClr val="dk1"/>
                </a:solidFill>
                <a:effectLst/>
                <a:uFillTx/>
                <a:latin typeface="Constantia"/>
                <a:ea typeface="Constantia"/>
              </a:rPr>
              <a:t>using server virtualization the outdated systems services can be virtualized, hence the programs work as if it is executed in old systems.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i="1" lang="en-US" sz="2600" strike="noStrike" u="none">
                <a:solidFill>
                  <a:schemeClr val="dk1"/>
                </a:solidFill>
                <a:effectLst/>
                <a:uFillTx/>
                <a:latin typeface="Constantia"/>
                <a:ea typeface="Constantia"/>
              </a:rPr>
              <a:t>Migration </a:t>
            </a:r>
            <a:r>
              <a:rPr b="0" lang="en-US" sz="2600" strike="noStrike" u="none">
                <a:solidFill>
                  <a:schemeClr val="dk1"/>
                </a:solidFill>
                <a:effectLst/>
                <a:uFillTx/>
                <a:latin typeface="Constantia"/>
                <a:ea typeface="Constantia"/>
              </a:rPr>
              <a:t>is a new trend in server virtualization. Migration moves a server environment from one place to another. With the help of suitable hardware and software, it is possible to migrate a virtual server from one physical machine to another in a network.</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122" dur="indefinite" restart="never" nodeType="tmRoot">
          <p:childTnLst>
            <p:seq>
              <p:cTn id="1123" dur="indefinite" nodeType="mainSeq">
                <p:childTnLst>
                  <p:par>
                    <p:cTn id="1124" fill="hold">
                      <p:stCondLst>
                        <p:cond delay="indefinite"/>
                      </p:stCondLst>
                      <p:childTnLst>
                        <p:par>
                          <p:cTn id="1125" fill="hold">
                            <p:stCondLst>
                              <p:cond delay="0"/>
                            </p:stCondLst>
                            <p:childTnLst>
                              <p:par>
                                <p:cTn id="1126" nodeType="clickEffect" fill="hold" presetClass="entr" presetID="10">
                                  <p:stCondLst>
                                    <p:cond delay="0"/>
                                  </p:stCondLst>
                                  <p:childTnLst>
                                    <p:set>
                                      <p:cBhvr>
                                        <p:cTn id="1127" dur="1" fill="hold">
                                          <p:stCondLst>
                                            <p:cond delay="0"/>
                                          </p:stCondLst>
                                        </p:cTn>
                                        <p:tgtEl>
                                          <p:spTgt spid="227">
                                            <p:txEl>
                                              <p:pRg st="0" end="0"/>
                                            </p:txEl>
                                          </p:spTgt>
                                        </p:tgtEl>
                                        <p:attrNameLst>
                                          <p:attrName>style.visibility</p:attrName>
                                        </p:attrNameLst>
                                      </p:cBhvr>
                                      <p:to>
                                        <p:strVal val="visible"/>
                                      </p:to>
                                    </p:set>
                                    <p:animEffect filter="fade" transition="in">
                                      <p:cBhvr additive="repl">
                                        <p:cTn id="1128" dur="1000"/>
                                        <p:tgtEl>
                                          <p:spTgt spid="227">
                                            <p:txEl>
                                              <p:pRg st="0" end="0"/>
                                            </p:txEl>
                                          </p:spTgt>
                                        </p:tgtEl>
                                      </p:cBhvr>
                                    </p:animEffect>
                                  </p:childTnLst>
                                </p:cTn>
                              </p:par>
                            </p:childTnLst>
                          </p:cTn>
                        </p:par>
                      </p:childTnLst>
                    </p:cTn>
                  </p:par>
                  <p:par>
                    <p:cTn id="1129" fill="hold">
                      <p:stCondLst>
                        <p:cond delay="indefinite"/>
                      </p:stCondLst>
                      <p:childTnLst>
                        <p:par>
                          <p:cTn id="1130" fill="hold">
                            <p:stCondLst>
                              <p:cond delay="0"/>
                            </p:stCondLst>
                            <p:childTnLst>
                              <p:par>
                                <p:cTn id="1131" nodeType="clickEffect" fill="hold" presetClass="entr" presetID="10">
                                  <p:stCondLst>
                                    <p:cond delay="0"/>
                                  </p:stCondLst>
                                  <p:childTnLst>
                                    <p:set>
                                      <p:cBhvr>
                                        <p:cTn id="1132" dur="1" fill="hold">
                                          <p:stCondLst>
                                            <p:cond delay="0"/>
                                          </p:stCondLst>
                                        </p:cTn>
                                        <p:tgtEl>
                                          <p:spTgt spid="227">
                                            <p:txEl>
                                              <p:pRg st="1" end="1"/>
                                            </p:txEl>
                                          </p:spTgt>
                                        </p:tgtEl>
                                        <p:attrNameLst>
                                          <p:attrName>style.visibility</p:attrName>
                                        </p:attrNameLst>
                                      </p:cBhvr>
                                      <p:to>
                                        <p:strVal val="visible"/>
                                      </p:to>
                                    </p:set>
                                    <p:animEffect filter="fade" transition="in">
                                      <p:cBhvr additive="repl">
                                        <p:cTn id="1133" dur="1000"/>
                                        <p:tgtEl>
                                          <p:spTgt spid="227">
                                            <p:txEl>
                                              <p:pRg st="1" end="1"/>
                                            </p:txEl>
                                          </p:spTgt>
                                        </p:tgtEl>
                                      </p:cBhvr>
                                    </p:animEffect>
                                  </p:childTnLst>
                                </p:cTn>
                              </p:par>
                            </p:childTnLst>
                          </p:cTn>
                        </p:par>
                      </p:childTnLst>
                    </p:cTn>
                  </p:par>
                  <p:par>
                    <p:cTn id="1134" fill="hold">
                      <p:stCondLst>
                        <p:cond delay="indefinite"/>
                      </p:stCondLst>
                      <p:childTnLst>
                        <p:par>
                          <p:cTn id="1135" fill="hold">
                            <p:stCondLst>
                              <p:cond delay="0"/>
                            </p:stCondLst>
                            <p:childTnLst>
                              <p:par>
                                <p:cTn id="1136" nodeType="clickEffect" fill="hold" presetClass="entr" presetID="10">
                                  <p:stCondLst>
                                    <p:cond delay="0"/>
                                  </p:stCondLst>
                                  <p:childTnLst>
                                    <p:set>
                                      <p:cBhvr>
                                        <p:cTn id="1137" dur="1" fill="hold">
                                          <p:stCondLst>
                                            <p:cond delay="0"/>
                                          </p:stCondLst>
                                        </p:cTn>
                                        <p:tgtEl>
                                          <p:spTgt spid="227">
                                            <p:txEl>
                                              <p:pRg st="2" end="2"/>
                                            </p:txEl>
                                          </p:spTgt>
                                        </p:tgtEl>
                                        <p:attrNameLst>
                                          <p:attrName>style.visibility</p:attrName>
                                        </p:attrNameLst>
                                      </p:cBhvr>
                                      <p:to>
                                        <p:strVal val="visible"/>
                                      </p:to>
                                    </p:set>
                                    <p:animEffect filter="fade" transition="in">
                                      <p:cBhvr additive="repl">
                                        <p:cTn id="1138" dur="1000"/>
                                        <p:tgtEl>
                                          <p:spTgt spid="227">
                                            <p:txEl>
                                              <p:pRg st="2" end="2"/>
                                            </p:txEl>
                                          </p:spTgt>
                                        </p:tgtEl>
                                      </p:cBhvr>
                                    </p:animEffect>
                                  </p:childTnLst>
                                </p:cTn>
                              </p:par>
                            </p:childTnLst>
                          </p:cTn>
                        </p:par>
                      </p:childTnLst>
                    </p:cTn>
                  </p:par>
                  <p:par>
                    <p:cTn id="1139" fill="hold">
                      <p:stCondLst>
                        <p:cond delay="indefinite"/>
                      </p:stCondLst>
                      <p:childTnLst>
                        <p:par>
                          <p:cTn id="1140" fill="hold">
                            <p:stCondLst>
                              <p:cond delay="0"/>
                            </p:stCondLst>
                            <p:childTnLst>
                              <p:par>
                                <p:cTn id="1141" nodeType="clickEffect" fill="hold" presetClass="entr" presetID="10">
                                  <p:stCondLst>
                                    <p:cond delay="0"/>
                                  </p:stCondLst>
                                  <p:childTnLst>
                                    <p:set>
                                      <p:cBhvr>
                                        <p:cTn id="1142" dur="1" fill="hold">
                                          <p:stCondLst>
                                            <p:cond delay="0"/>
                                          </p:stCondLst>
                                        </p:cTn>
                                        <p:tgtEl>
                                          <p:spTgt spid="227">
                                            <p:txEl>
                                              <p:pRg st="3" end="3"/>
                                            </p:txEl>
                                          </p:spTgt>
                                        </p:tgtEl>
                                        <p:attrNameLst>
                                          <p:attrName>style.visibility</p:attrName>
                                        </p:attrNameLst>
                                      </p:cBhvr>
                                      <p:to>
                                        <p:strVal val="visible"/>
                                      </p:to>
                                    </p:set>
                                    <p:animEffect filter="fade" transition="in">
                                      <p:cBhvr additive="repl">
                                        <p:cTn id="1143" dur="1000"/>
                                        <p:tgtEl>
                                          <p:spTgt spid="227">
                                            <p:txEl>
                                              <p:pRg st="3" end="3"/>
                                            </p:txEl>
                                          </p:spTgt>
                                        </p:tgtEl>
                                      </p:cBhvr>
                                    </p:animEffect>
                                  </p:childTnLst>
                                </p:cTn>
                              </p:par>
                            </p:childTnLst>
                          </p:cTn>
                        </p:par>
                      </p:childTnLst>
                    </p:cTn>
                  </p:par>
                  <p:par>
                    <p:cTn id="1144" fill="hold">
                      <p:stCondLst>
                        <p:cond delay="indefinite"/>
                      </p:stCondLst>
                      <p:childTnLst>
                        <p:par>
                          <p:cTn id="1145" fill="hold">
                            <p:stCondLst>
                              <p:cond delay="0"/>
                            </p:stCondLst>
                            <p:childTnLst>
                              <p:par>
                                <p:cTn id="1146" nodeType="clickEffect" fill="hold" presetClass="entr" presetID="10">
                                  <p:stCondLst>
                                    <p:cond delay="0"/>
                                  </p:stCondLst>
                                  <p:childTnLst>
                                    <p:set>
                                      <p:cBhvr>
                                        <p:cTn id="1147" dur="1" fill="hold">
                                          <p:stCondLst>
                                            <p:cond delay="0"/>
                                          </p:stCondLst>
                                        </p:cTn>
                                        <p:tgtEl>
                                          <p:spTgt spid="227">
                                            <p:txEl>
                                              <p:pRg st="4" end="4"/>
                                            </p:txEl>
                                          </p:spTgt>
                                        </p:tgtEl>
                                        <p:attrNameLst>
                                          <p:attrName>style.visibility</p:attrName>
                                        </p:attrNameLst>
                                      </p:cBhvr>
                                      <p:to>
                                        <p:strVal val="visible"/>
                                      </p:to>
                                    </p:set>
                                    <p:animEffect filter="fade" transition="in">
                                      <p:cBhvr additive="repl">
                                        <p:cTn id="1148" dur="1000"/>
                                        <p:tgtEl>
                                          <p:spTgt spid="22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28600"/>
            <a:ext cx="8229240" cy="1142640"/>
          </a:xfrm>
          <a:prstGeom prst="rect">
            <a:avLst/>
          </a:prstGeom>
          <a:noFill/>
          <a:ln w="0">
            <a:noFill/>
          </a:ln>
        </p:spPr>
        <p:txBody>
          <a:bodyPr lIns="0" rIns="0" tIns="45720" bIns="0" anchor="b">
            <a:normAutofit fontScale="850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Three Kinds of Server Virtualization</a:t>
            </a:r>
            <a:endParaRPr b="0" lang="en-IN" sz="5000" strike="noStrike" u="none">
              <a:solidFill>
                <a:srgbClr val="000000"/>
              </a:solidFill>
              <a:effectLst/>
              <a:uFillTx/>
              <a:latin typeface="Arial"/>
            </a:endParaRPr>
          </a:p>
        </p:txBody>
      </p:sp>
      <p:sp>
        <p:nvSpPr>
          <p:cNvPr id="229" name="PlaceHolder 2"/>
          <p:cNvSpPr>
            <a:spLocks noGrp="1"/>
          </p:cNvSpPr>
          <p:nvPr>
            <p:ph/>
          </p:nvPr>
        </p:nvSpPr>
        <p:spPr>
          <a:xfrm>
            <a:off x="457200" y="152388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i="1" lang="en-US" sz="2600" strike="noStrike" u="none">
                <a:solidFill>
                  <a:schemeClr val="dk1"/>
                </a:solidFill>
                <a:effectLst/>
                <a:uFillTx/>
                <a:latin typeface="Constantia"/>
                <a:ea typeface="Constantia"/>
              </a:rPr>
              <a:t>Visualizing a single physical server as multiple logical servers is called server virtualization.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3 ways to create virtual servers</a:t>
            </a:r>
            <a:endParaRPr b="0" lang="en-IN" sz="2600" strike="noStrike" u="none">
              <a:solidFill>
                <a:srgbClr val="000000"/>
              </a:solidFill>
              <a:effectLst/>
              <a:uFillTx/>
              <a:latin typeface="Arial"/>
            </a:endParaRPr>
          </a:p>
          <a:p>
            <a:pPr lvl="1" marL="880200" indent="-514440">
              <a:lnSpc>
                <a:spcPct val="100000"/>
              </a:lnSpc>
              <a:spcBef>
                <a:spcPts val="561"/>
              </a:spcBef>
              <a:buClr>
                <a:srgbClr val="0f6fc6"/>
              </a:buClr>
              <a:buFont typeface="Calibri"/>
              <a:buAutoNum type="arabicPeriod"/>
            </a:pPr>
            <a:r>
              <a:rPr b="0" lang="en-US" sz="2800" strike="noStrike" u="none">
                <a:solidFill>
                  <a:schemeClr val="dk1"/>
                </a:solidFill>
                <a:effectLst/>
                <a:uFillTx/>
                <a:latin typeface="Constantia"/>
                <a:ea typeface="Constantia"/>
              </a:rPr>
              <a:t>Full virtualization</a:t>
            </a:r>
            <a:endParaRPr b="0" lang="en-IN" sz="2800" strike="noStrike" u="none">
              <a:solidFill>
                <a:srgbClr val="000000"/>
              </a:solidFill>
              <a:effectLst/>
              <a:uFillTx/>
              <a:latin typeface="Arial"/>
            </a:endParaRPr>
          </a:p>
          <a:p>
            <a:pPr lvl="1" marL="880200" indent="-514440">
              <a:lnSpc>
                <a:spcPct val="100000"/>
              </a:lnSpc>
              <a:spcBef>
                <a:spcPts val="561"/>
              </a:spcBef>
              <a:buClr>
                <a:srgbClr val="0f6fc6"/>
              </a:buClr>
              <a:buFont typeface="Calibri"/>
              <a:buAutoNum type="arabicPeriod"/>
            </a:pPr>
            <a:r>
              <a:rPr b="0" lang="en-US" sz="2800" strike="noStrike" u="none">
                <a:solidFill>
                  <a:schemeClr val="dk1"/>
                </a:solidFill>
                <a:effectLst/>
                <a:uFillTx/>
                <a:latin typeface="Constantia"/>
                <a:ea typeface="Constantia"/>
              </a:rPr>
              <a:t>Paravirtualization</a:t>
            </a:r>
            <a:endParaRPr b="0" lang="en-IN" sz="2800" strike="noStrike" u="none">
              <a:solidFill>
                <a:srgbClr val="000000"/>
              </a:solidFill>
              <a:effectLst/>
              <a:uFillTx/>
              <a:latin typeface="Arial"/>
            </a:endParaRPr>
          </a:p>
          <a:p>
            <a:pPr lvl="1" marL="880200" indent="-514440">
              <a:lnSpc>
                <a:spcPct val="100000"/>
              </a:lnSpc>
              <a:spcBef>
                <a:spcPts val="561"/>
              </a:spcBef>
              <a:buClr>
                <a:srgbClr val="0f6fc6"/>
              </a:buClr>
              <a:buFont typeface="Calibri"/>
              <a:buAutoNum type="arabicPeriod"/>
            </a:pPr>
            <a:r>
              <a:rPr b="0" lang="en-US" sz="2800" strike="noStrike" u="none">
                <a:solidFill>
                  <a:schemeClr val="dk1"/>
                </a:solidFill>
                <a:effectLst/>
                <a:uFillTx/>
                <a:latin typeface="Constantia"/>
                <a:ea typeface="Constantia"/>
              </a:rPr>
              <a:t>OS-level virtualization</a:t>
            </a:r>
            <a:endParaRPr b="0" lang="en-IN" sz="28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Host is the physical server.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Guests are the virtual servers.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virtual servers are like stand-alone machines.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149" dur="indefinite" restart="never" nodeType="tmRoot">
          <p:childTnLst>
            <p:seq>
              <p:cTn id="1150" dur="indefinite" nodeType="mainSeq">
                <p:childTnLst>
                  <p:par>
                    <p:cTn id="1151" fill="hold">
                      <p:stCondLst>
                        <p:cond delay="indefinite"/>
                      </p:stCondLst>
                      <p:childTnLst>
                        <p:par>
                          <p:cTn id="1152" fill="hold">
                            <p:stCondLst>
                              <p:cond delay="0"/>
                            </p:stCondLst>
                            <p:childTnLst>
                              <p:par>
                                <p:cTn id="1153" nodeType="clickEffect" fill="hold" presetClass="entr" presetID="10">
                                  <p:stCondLst>
                                    <p:cond delay="0"/>
                                  </p:stCondLst>
                                  <p:childTnLst>
                                    <p:set>
                                      <p:cBhvr>
                                        <p:cTn id="1154" dur="1" fill="hold">
                                          <p:stCondLst>
                                            <p:cond delay="0"/>
                                          </p:stCondLst>
                                        </p:cTn>
                                        <p:tgtEl>
                                          <p:spTgt spid="229">
                                            <p:txEl>
                                              <p:pRg st="0" end="0"/>
                                            </p:txEl>
                                          </p:spTgt>
                                        </p:tgtEl>
                                        <p:attrNameLst>
                                          <p:attrName>style.visibility</p:attrName>
                                        </p:attrNameLst>
                                      </p:cBhvr>
                                      <p:to>
                                        <p:strVal val="visible"/>
                                      </p:to>
                                    </p:set>
                                    <p:animEffect filter="fade" transition="in">
                                      <p:cBhvr additive="repl">
                                        <p:cTn id="1155" dur="1000"/>
                                        <p:tgtEl>
                                          <p:spTgt spid="229">
                                            <p:txEl>
                                              <p:pRg st="0" end="0"/>
                                            </p:txEl>
                                          </p:spTgt>
                                        </p:tgtEl>
                                      </p:cBhvr>
                                    </p:animEffect>
                                  </p:childTnLst>
                                </p:cTn>
                              </p:par>
                            </p:childTnLst>
                          </p:cTn>
                        </p:par>
                      </p:childTnLst>
                    </p:cTn>
                  </p:par>
                  <p:par>
                    <p:cTn id="1156" fill="hold">
                      <p:stCondLst>
                        <p:cond delay="indefinite"/>
                      </p:stCondLst>
                      <p:childTnLst>
                        <p:par>
                          <p:cTn id="1157" fill="hold">
                            <p:stCondLst>
                              <p:cond delay="0"/>
                            </p:stCondLst>
                            <p:childTnLst>
                              <p:par>
                                <p:cTn id="1158" nodeType="clickEffect" fill="hold" presetClass="entr" presetID="10">
                                  <p:stCondLst>
                                    <p:cond delay="0"/>
                                  </p:stCondLst>
                                  <p:childTnLst>
                                    <p:set>
                                      <p:cBhvr>
                                        <p:cTn id="1159" dur="1" fill="hold">
                                          <p:stCondLst>
                                            <p:cond delay="0"/>
                                          </p:stCondLst>
                                        </p:cTn>
                                        <p:tgtEl>
                                          <p:spTgt spid="229">
                                            <p:txEl>
                                              <p:pRg st="1" end="1"/>
                                            </p:txEl>
                                          </p:spTgt>
                                        </p:tgtEl>
                                        <p:attrNameLst>
                                          <p:attrName>style.visibility</p:attrName>
                                        </p:attrNameLst>
                                      </p:cBhvr>
                                      <p:to>
                                        <p:strVal val="visible"/>
                                      </p:to>
                                    </p:set>
                                    <p:animEffect filter="fade" transition="in">
                                      <p:cBhvr additive="repl">
                                        <p:cTn id="1160" dur="1000"/>
                                        <p:tgtEl>
                                          <p:spTgt spid="229">
                                            <p:txEl>
                                              <p:pRg st="1" end="1"/>
                                            </p:txEl>
                                          </p:spTgt>
                                        </p:tgtEl>
                                      </p:cBhvr>
                                    </p:animEffect>
                                  </p:childTnLst>
                                </p:cTn>
                              </p:par>
                            </p:childTnLst>
                          </p:cTn>
                        </p:par>
                      </p:childTnLst>
                    </p:cTn>
                  </p:par>
                  <p:par>
                    <p:cTn id="1161" fill="hold">
                      <p:stCondLst>
                        <p:cond delay="indefinite"/>
                      </p:stCondLst>
                      <p:childTnLst>
                        <p:par>
                          <p:cTn id="1162" fill="hold">
                            <p:stCondLst>
                              <p:cond delay="0"/>
                            </p:stCondLst>
                            <p:childTnLst>
                              <p:par>
                                <p:cTn id="1163" nodeType="clickEffect" fill="hold" presetClass="entr" presetID="10">
                                  <p:stCondLst>
                                    <p:cond delay="0"/>
                                  </p:stCondLst>
                                  <p:childTnLst>
                                    <p:set>
                                      <p:cBhvr>
                                        <p:cTn id="1164" dur="1" fill="hold">
                                          <p:stCondLst>
                                            <p:cond delay="0"/>
                                          </p:stCondLst>
                                        </p:cTn>
                                        <p:tgtEl>
                                          <p:spTgt spid="229">
                                            <p:txEl>
                                              <p:pRg st="2" end="2"/>
                                            </p:txEl>
                                          </p:spTgt>
                                        </p:tgtEl>
                                        <p:attrNameLst>
                                          <p:attrName>style.visibility</p:attrName>
                                        </p:attrNameLst>
                                      </p:cBhvr>
                                      <p:to>
                                        <p:strVal val="visible"/>
                                      </p:to>
                                    </p:set>
                                    <p:animEffect filter="fade" transition="in">
                                      <p:cBhvr additive="repl">
                                        <p:cTn id="1165" dur="1000"/>
                                        <p:tgtEl>
                                          <p:spTgt spid="229">
                                            <p:txEl>
                                              <p:pRg st="2" end="2"/>
                                            </p:txEl>
                                          </p:spTgt>
                                        </p:tgtEl>
                                      </p:cBhvr>
                                    </p:animEffect>
                                  </p:childTnLst>
                                </p:cTn>
                              </p:par>
                            </p:childTnLst>
                          </p:cTn>
                        </p:par>
                      </p:childTnLst>
                    </p:cTn>
                  </p:par>
                  <p:par>
                    <p:cTn id="1166" fill="hold">
                      <p:stCondLst>
                        <p:cond delay="indefinite"/>
                      </p:stCondLst>
                      <p:childTnLst>
                        <p:par>
                          <p:cTn id="1167" fill="hold">
                            <p:stCondLst>
                              <p:cond delay="0"/>
                            </p:stCondLst>
                            <p:childTnLst>
                              <p:par>
                                <p:cTn id="1168" nodeType="clickEffect" fill="hold" presetClass="entr" presetID="10">
                                  <p:stCondLst>
                                    <p:cond delay="0"/>
                                  </p:stCondLst>
                                  <p:childTnLst>
                                    <p:set>
                                      <p:cBhvr>
                                        <p:cTn id="1169" dur="1" fill="hold">
                                          <p:stCondLst>
                                            <p:cond delay="0"/>
                                          </p:stCondLst>
                                        </p:cTn>
                                        <p:tgtEl>
                                          <p:spTgt spid="229">
                                            <p:txEl>
                                              <p:pRg st="3" end="3"/>
                                            </p:txEl>
                                          </p:spTgt>
                                        </p:tgtEl>
                                        <p:attrNameLst>
                                          <p:attrName>style.visibility</p:attrName>
                                        </p:attrNameLst>
                                      </p:cBhvr>
                                      <p:to>
                                        <p:strVal val="visible"/>
                                      </p:to>
                                    </p:set>
                                    <p:animEffect filter="fade" transition="in">
                                      <p:cBhvr additive="repl">
                                        <p:cTn id="1170" dur="1000"/>
                                        <p:tgtEl>
                                          <p:spTgt spid="229">
                                            <p:txEl>
                                              <p:pRg st="3" end="3"/>
                                            </p:txEl>
                                          </p:spTgt>
                                        </p:tgtEl>
                                      </p:cBhvr>
                                    </p:animEffect>
                                  </p:childTnLst>
                                </p:cTn>
                              </p:par>
                            </p:childTnLst>
                          </p:cTn>
                        </p:par>
                      </p:childTnLst>
                    </p:cTn>
                  </p:par>
                  <p:par>
                    <p:cTn id="1171" fill="hold">
                      <p:stCondLst>
                        <p:cond delay="indefinite"/>
                      </p:stCondLst>
                      <p:childTnLst>
                        <p:par>
                          <p:cTn id="1172" fill="hold">
                            <p:stCondLst>
                              <p:cond delay="0"/>
                            </p:stCondLst>
                            <p:childTnLst>
                              <p:par>
                                <p:cTn id="1173" nodeType="clickEffect" fill="hold" presetClass="entr" presetID="10">
                                  <p:stCondLst>
                                    <p:cond delay="0"/>
                                  </p:stCondLst>
                                  <p:childTnLst>
                                    <p:set>
                                      <p:cBhvr>
                                        <p:cTn id="1174" dur="1" fill="hold">
                                          <p:stCondLst>
                                            <p:cond delay="0"/>
                                          </p:stCondLst>
                                        </p:cTn>
                                        <p:tgtEl>
                                          <p:spTgt spid="229">
                                            <p:txEl>
                                              <p:pRg st="4" end="4"/>
                                            </p:txEl>
                                          </p:spTgt>
                                        </p:tgtEl>
                                        <p:attrNameLst>
                                          <p:attrName>style.visibility</p:attrName>
                                        </p:attrNameLst>
                                      </p:cBhvr>
                                      <p:to>
                                        <p:strVal val="visible"/>
                                      </p:to>
                                    </p:set>
                                    <p:animEffect filter="fade" transition="in">
                                      <p:cBhvr additive="repl">
                                        <p:cTn id="1175" dur="1000"/>
                                        <p:tgtEl>
                                          <p:spTgt spid="229">
                                            <p:txEl>
                                              <p:pRg st="4" end="4"/>
                                            </p:txEl>
                                          </p:spTgt>
                                        </p:tgtEl>
                                      </p:cBhvr>
                                    </p:animEffect>
                                  </p:childTnLst>
                                </p:cTn>
                              </p:par>
                            </p:childTnLst>
                          </p:cTn>
                        </p:par>
                      </p:childTnLst>
                    </p:cTn>
                  </p:par>
                  <p:par>
                    <p:cTn id="1176" fill="hold">
                      <p:stCondLst>
                        <p:cond delay="indefinite"/>
                      </p:stCondLst>
                      <p:childTnLst>
                        <p:par>
                          <p:cTn id="1177" fill="hold">
                            <p:stCondLst>
                              <p:cond delay="0"/>
                            </p:stCondLst>
                            <p:childTnLst>
                              <p:par>
                                <p:cTn id="1178" nodeType="clickEffect" fill="hold" presetClass="entr" presetID="10">
                                  <p:stCondLst>
                                    <p:cond delay="0"/>
                                  </p:stCondLst>
                                  <p:childTnLst>
                                    <p:set>
                                      <p:cBhvr>
                                        <p:cTn id="1179" dur="1" fill="hold">
                                          <p:stCondLst>
                                            <p:cond delay="0"/>
                                          </p:stCondLst>
                                        </p:cTn>
                                        <p:tgtEl>
                                          <p:spTgt spid="229">
                                            <p:txEl>
                                              <p:pRg st="5" end="5"/>
                                            </p:txEl>
                                          </p:spTgt>
                                        </p:tgtEl>
                                        <p:attrNameLst>
                                          <p:attrName>style.visibility</p:attrName>
                                        </p:attrNameLst>
                                      </p:cBhvr>
                                      <p:to>
                                        <p:strVal val="visible"/>
                                      </p:to>
                                    </p:set>
                                    <p:animEffect filter="fade" transition="in">
                                      <p:cBhvr additive="repl">
                                        <p:cTn id="1180" dur="1000"/>
                                        <p:tgtEl>
                                          <p:spTgt spid="229">
                                            <p:txEl>
                                              <p:pRg st="5" end="5"/>
                                            </p:txEl>
                                          </p:spTgt>
                                        </p:tgtEl>
                                      </p:cBhvr>
                                    </p:animEffect>
                                  </p:childTnLst>
                                </p:cTn>
                              </p:par>
                            </p:childTnLst>
                          </p:cTn>
                        </p:par>
                      </p:childTnLst>
                    </p:cTn>
                  </p:par>
                  <p:par>
                    <p:cTn id="1181" fill="hold">
                      <p:stCondLst>
                        <p:cond delay="indefinite"/>
                      </p:stCondLst>
                      <p:childTnLst>
                        <p:par>
                          <p:cTn id="1182" fill="hold">
                            <p:stCondLst>
                              <p:cond delay="0"/>
                            </p:stCondLst>
                            <p:childTnLst>
                              <p:par>
                                <p:cTn id="1183" nodeType="clickEffect" fill="hold" presetClass="entr" presetID="10">
                                  <p:stCondLst>
                                    <p:cond delay="0"/>
                                  </p:stCondLst>
                                  <p:childTnLst>
                                    <p:set>
                                      <p:cBhvr>
                                        <p:cTn id="1184" dur="1" fill="hold">
                                          <p:stCondLst>
                                            <p:cond delay="0"/>
                                          </p:stCondLst>
                                        </p:cTn>
                                        <p:tgtEl>
                                          <p:spTgt spid="229">
                                            <p:txEl>
                                              <p:pRg st="6" end="6"/>
                                            </p:txEl>
                                          </p:spTgt>
                                        </p:tgtEl>
                                        <p:attrNameLst>
                                          <p:attrName>style.visibility</p:attrName>
                                        </p:attrNameLst>
                                      </p:cBhvr>
                                      <p:to>
                                        <p:strVal val="visible"/>
                                      </p:to>
                                    </p:set>
                                    <p:animEffect filter="fade" transition="in">
                                      <p:cBhvr additive="repl">
                                        <p:cTn id="1185" dur="1000"/>
                                        <p:tgtEl>
                                          <p:spTgt spid="229">
                                            <p:txEl>
                                              <p:pRg st="6" end="6"/>
                                            </p:txEl>
                                          </p:spTgt>
                                        </p:tgtEl>
                                      </p:cBhvr>
                                    </p:animEffect>
                                  </p:childTnLst>
                                </p:cTn>
                              </p:par>
                            </p:childTnLst>
                          </p:cTn>
                        </p:par>
                      </p:childTnLst>
                    </p:cTn>
                  </p:par>
                  <p:par>
                    <p:cTn id="1186" fill="hold">
                      <p:stCondLst>
                        <p:cond delay="indefinite"/>
                      </p:stCondLst>
                      <p:childTnLst>
                        <p:par>
                          <p:cTn id="1187" fill="hold">
                            <p:stCondLst>
                              <p:cond delay="0"/>
                            </p:stCondLst>
                            <p:childTnLst>
                              <p:par>
                                <p:cTn id="1188" nodeType="clickEffect" fill="hold" presetClass="entr" presetID="10">
                                  <p:stCondLst>
                                    <p:cond delay="0"/>
                                  </p:stCondLst>
                                  <p:childTnLst>
                                    <p:set>
                                      <p:cBhvr>
                                        <p:cTn id="1189" dur="1" fill="hold">
                                          <p:stCondLst>
                                            <p:cond delay="0"/>
                                          </p:stCondLst>
                                        </p:cTn>
                                        <p:tgtEl>
                                          <p:spTgt spid="229">
                                            <p:txEl>
                                              <p:pRg st="7" end="7"/>
                                            </p:txEl>
                                          </p:spTgt>
                                        </p:tgtEl>
                                        <p:attrNameLst>
                                          <p:attrName>style.visibility</p:attrName>
                                        </p:attrNameLst>
                                      </p:cBhvr>
                                      <p:to>
                                        <p:strVal val="visible"/>
                                      </p:to>
                                    </p:set>
                                    <p:animEffect filter="fade" transition="in">
                                      <p:cBhvr additive="repl">
                                        <p:cTn id="1190" dur="1000"/>
                                        <p:tgtEl>
                                          <p:spTgt spid="229">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380880" y="228600"/>
            <a:ext cx="853416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Topics to cover </a:t>
            </a:r>
            <a:br>
              <a:rPr sz="4000"/>
            </a:br>
            <a:r>
              <a:rPr b="0" lang="en-US" sz="4000" strike="noStrike" u="none">
                <a:solidFill>
                  <a:schemeClr val="dk2"/>
                </a:solidFill>
                <a:effectLst/>
                <a:uFillTx/>
                <a:latin typeface="Calibri"/>
                <a:ea typeface="Calibri"/>
              </a:rPr>
              <a:t>Part III : </a:t>
            </a:r>
            <a:r>
              <a:rPr b="0" lang="en-US" sz="3600" strike="noStrike" u="none">
                <a:solidFill>
                  <a:schemeClr val="dk2"/>
                </a:solidFill>
                <a:effectLst/>
                <a:uFillTx/>
                <a:latin typeface="Calibri"/>
                <a:ea typeface="Calibri"/>
              </a:rPr>
              <a:t>Virtualization and Cloud Computing</a:t>
            </a:r>
            <a:endParaRPr b="0" lang="en-IN" sz="3600" strike="noStrike" u="none">
              <a:solidFill>
                <a:srgbClr val="000000"/>
              </a:solidFill>
              <a:effectLst/>
              <a:uFillTx/>
              <a:latin typeface="Arial"/>
            </a:endParaRPr>
          </a:p>
        </p:txBody>
      </p:sp>
      <p:sp>
        <p:nvSpPr>
          <p:cNvPr id="147" name="PlaceHolder 2"/>
          <p:cNvSpPr>
            <a:spLocks noGrp="1"/>
          </p:cNvSpPr>
          <p:nvPr>
            <p:ph/>
          </p:nvPr>
        </p:nvSpPr>
        <p:spPr>
          <a:xfrm>
            <a:off x="419040" y="144792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Anatomy of Cloud Infrastructure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infrastructures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CPU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Network and Storage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Exemplar/Case Studies: Xen: Para virtualization, VMware: Full Virtualization, Microsoft Hyper-V</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
        <p:nvSpPr>
          <p:cNvPr id="148" name="Google Shape;141;p5"/>
          <p:cNvSpPr/>
          <p:nvPr/>
        </p:nvSpPr>
        <p:spPr>
          <a:xfrm>
            <a:off x="15120" y="4919040"/>
            <a:ext cx="9128520" cy="193932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i="1" lang="en-US" sz="2400" strike="noStrike" u="none">
                <a:solidFill>
                  <a:schemeClr val="dk1"/>
                </a:solidFill>
                <a:effectLst/>
                <a:uFillTx/>
                <a:latin typeface="Dancing Script"/>
                <a:ea typeface="Dancing Script"/>
              </a:rPr>
              <a:t>Reading Material : </a:t>
            </a:r>
            <a:endParaRPr b="0" lang="en-IN" sz="2400" strike="noStrike" u="none">
              <a:solidFill>
                <a:srgbClr val="000000"/>
              </a:solidFill>
              <a:effectLst/>
              <a:uFillTx/>
              <a:latin typeface="Arial"/>
            </a:endParaRPr>
          </a:p>
          <a:p>
            <a:pPr>
              <a:lnSpc>
                <a:spcPct val="100000"/>
              </a:lnSpc>
              <a:tabLst>
                <a:tab algn="l" pos="0"/>
              </a:tabLst>
            </a:pPr>
            <a:r>
              <a:rPr b="0" i="1" lang="en-US" sz="2400" strike="noStrike" u="none">
                <a:solidFill>
                  <a:schemeClr val="dk1"/>
                </a:solidFill>
                <a:effectLst/>
                <a:uFillTx/>
                <a:latin typeface="Dancing Script"/>
                <a:ea typeface="Dancing Script"/>
              </a:rPr>
              <a:t>Srinivasan, J. Suresh, “Cloud Computing: A Practical Approach for Learning and Implementation”,  Chap 10, pg  130 - 135</a:t>
            </a:r>
            <a:endParaRPr b="0" lang="en-IN" sz="2400" strike="noStrike" u="none">
              <a:solidFill>
                <a:srgbClr val="000000"/>
              </a:solidFill>
              <a:effectLst/>
              <a:uFillTx/>
              <a:latin typeface="Arial"/>
            </a:endParaRPr>
          </a:p>
          <a:p>
            <a:pPr>
              <a:lnSpc>
                <a:spcPct val="100000"/>
              </a:lnSpc>
              <a:tabLst>
                <a:tab algn="l" pos="0"/>
              </a:tabLst>
            </a:pPr>
            <a:r>
              <a:rPr b="0" i="1" lang="en-US" sz="2400" strike="noStrike" u="none">
                <a:solidFill>
                  <a:schemeClr val="dk1"/>
                </a:solidFill>
                <a:effectLst/>
                <a:uFillTx/>
                <a:latin typeface="Dancing Script"/>
                <a:ea typeface="Dancing Script"/>
              </a:rPr>
              <a:t>	</a:t>
            </a:r>
            <a:endParaRPr b="0" lang="en-IN" sz="2400" strike="noStrike" u="none">
              <a:solidFill>
                <a:srgbClr val="000000"/>
              </a:solidFill>
              <a:effectLst/>
              <a:uFillTx/>
              <a:latin typeface="Arial"/>
            </a:endParaRPr>
          </a:p>
          <a:p>
            <a:pPr>
              <a:lnSpc>
                <a:spcPct val="100000"/>
              </a:lnSpc>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38088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Full Virtualization</a:t>
            </a:r>
            <a:endParaRPr b="0" lang="en-IN" sz="5000" strike="noStrike" u="none">
              <a:solidFill>
                <a:srgbClr val="000000"/>
              </a:solidFill>
              <a:effectLst/>
              <a:uFillTx/>
              <a:latin typeface="Arial"/>
            </a:endParaRPr>
          </a:p>
        </p:txBody>
      </p:sp>
      <p:sp>
        <p:nvSpPr>
          <p:cNvPr id="231" name="PlaceHolder 2"/>
          <p:cNvSpPr>
            <a:spLocks noGrp="1"/>
          </p:cNvSpPr>
          <p:nvPr>
            <p:ph/>
          </p:nvPr>
        </p:nvSpPr>
        <p:spPr>
          <a:xfrm>
            <a:off x="457200" y="1143000"/>
            <a:ext cx="8686440" cy="5562360"/>
          </a:xfrm>
          <a:prstGeom prst="rect">
            <a:avLst/>
          </a:prstGeom>
          <a:noFill/>
          <a:ln w="0">
            <a:noFill/>
          </a:ln>
        </p:spPr>
        <p:txBody>
          <a:bodyPr lIns="91440" rIns="91440" tIns="45720" bIns="45720" anchor="t">
            <a:normAutofit lnSpcReduction="9999"/>
          </a:bodyPr>
          <a:p>
            <a:pPr indent="0">
              <a:lnSpc>
                <a:spcPct val="100000"/>
              </a:lnSpc>
              <a:buNone/>
              <a:tabLst>
                <a:tab algn="l" pos="0"/>
              </a:tabLst>
            </a:pPr>
            <a:r>
              <a:rPr b="0" lang="en-US" sz="2600" strike="noStrike" u="none">
                <a:solidFill>
                  <a:schemeClr val="dk1"/>
                </a:solidFill>
                <a:effectLst/>
                <a:uFillTx/>
                <a:latin typeface="Constantia"/>
                <a:ea typeface="Constantia"/>
              </a:rPr>
              <a:t>Hypervisor:</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Software utilized by Full virtualization</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 The connection point between server’s CPU and its storage space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 serves as a platform for the virtual server’s OS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Monitoring of the physical server’s resources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Allocation of resources to virtual server</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Virtual servers operate independently </a:t>
            </a:r>
            <a:endParaRPr b="0" lang="en-IN" sz="2400" strike="noStrike" u="none">
              <a:solidFill>
                <a:srgbClr val="000000"/>
              </a:solidFill>
              <a:effectLst/>
              <a:uFillTx/>
              <a:latin typeface="Arial"/>
            </a:endParaRPr>
          </a:p>
          <a:p>
            <a:pPr lvl="2" marL="914400" indent="-246960">
              <a:lnSpc>
                <a:spcPct val="100000"/>
              </a:lnSpc>
              <a:spcBef>
                <a:spcPts val="420"/>
              </a:spcBef>
              <a:buClr>
                <a:srgbClr val="009dd9"/>
              </a:buClr>
              <a:buFont typeface="Noto Sans Symbols"/>
              <a:buChar char="⚫"/>
              <a:tabLst>
                <a:tab algn="l" pos="0"/>
              </a:tabLst>
            </a:pPr>
            <a:r>
              <a:rPr b="0" lang="en-US" sz="2100" strike="noStrike" u="none">
                <a:solidFill>
                  <a:schemeClr val="dk1"/>
                </a:solidFill>
                <a:effectLst/>
                <a:uFillTx/>
                <a:latin typeface="Constantia"/>
                <a:ea typeface="Constantia"/>
              </a:rPr>
              <a:t>not aware of other virtual servers using hypervisor </a:t>
            </a:r>
            <a:endParaRPr b="0" lang="en-IN" sz="21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own processing requirements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physical server reserves processing power and resources </a:t>
            </a:r>
            <a:endParaRPr b="0" lang="en-IN" sz="2400" strike="noStrike" u="none">
              <a:solidFill>
                <a:srgbClr val="000000"/>
              </a:solidFill>
              <a:effectLst/>
              <a:uFillTx/>
              <a:latin typeface="Arial"/>
            </a:endParaRPr>
          </a:p>
          <a:p>
            <a:pPr lvl="2" marL="914400" indent="-246960">
              <a:lnSpc>
                <a:spcPct val="100000"/>
              </a:lnSpc>
              <a:spcBef>
                <a:spcPts val="420"/>
              </a:spcBef>
              <a:buClr>
                <a:srgbClr val="009dd9"/>
              </a:buClr>
              <a:buFont typeface="Noto Sans Symbols"/>
              <a:buChar char="⚫"/>
              <a:tabLst>
                <a:tab algn="l" pos="0"/>
              </a:tabLst>
            </a:pPr>
            <a:r>
              <a:rPr b="0" lang="en-US" sz="2100" strike="noStrike" u="none">
                <a:solidFill>
                  <a:schemeClr val="dk1"/>
                </a:solidFill>
                <a:effectLst/>
                <a:uFillTx/>
                <a:latin typeface="Constantia"/>
                <a:ea typeface="Constantia"/>
              </a:rPr>
              <a:t>to be executed by the hypervisor application </a:t>
            </a:r>
            <a:endParaRPr b="0" lang="en-IN" sz="21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impact the overall server performance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slow down applications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191" dur="indefinite" restart="never" nodeType="tmRoot">
          <p:childTnLst>
            <p:seq>
              <p:cTn id="1192" dur="indefinite" nodeType="mainSeq">
                <p:childTnLst>
                  <p:par>
                    <p:cTn id="1193" fill="hold">
                      <p:stCondLst>
                        <p:cond delay="indefinite"/>
                      </p:stCondLst>
                      <p:childTnLst>
                        <p:par>
                          <p:cTn id="1194" fill="hold">
                            <p:stCondLst>
                              <p:cond delay="0"/>
                            </p:stCondLst>
                            <p:childTnLst>
                              <p:par>
                                <p:cTn id="1195" nodeType="clickEffect" fill="hold" presetClass="entr" presetID="10">
                                  <p:stCondLst>
                                    <p:cond delay="0"/>
                                  </p:stCondLst>
                                  <p:childTnLst>
                                    <p:set>
                                      <p:cBhvr>
                                        <p:cTn id="1196" dur="1" fill="hold">
                                          <p:stCondLst>
                                            <p:cond delay="0"/>
                                          </p:stCondLst>
                                        </p:cTn>
                                        <p:tgtEl>
                                          <p:spTgt spid="231">
                                            <p:txEl>
                                              <p:pRg st="0" end="0"/>
                                            </p:txEl>
                                          </p:spTgt>
                                        </p:tgtEl>
                                        <p:attrNameLst>
                                          <p:attrName>style.visibility</p:attrName>
                                        </p:attrNameLst>
                                      </p:cBhvr>
                                      <p:to>
                                        <p:strVal val="visible"/>
                                      </p:to>
                                    </p:set>
                                    <p:animEffect filter="fade" transition="in">
                                      <p:cBhvr additive="repl">
                                        <p:cTn id="1197" dur="1000"/>
                                        <p:tgtEl>
                                          <p:spTgt spid="231">
                                            <p:txEl>
                                              <p:pRg st="0" end="0"/>
                                            </p:txEl>
                                          </p:spTgt>
                                        </p:tgtEl>
                                      </p:cBhvr>
                                    </p:animEffect>
                                  </p:childTnLst>
                                </p:cTn>
                              </p:par>
                            </p:childTnLst>
                          </p:cTn>
                        </p:par>
                      </p:childTnLst>
                    </p:cTn>
                  </p:par>
                  <p:par>
                    <p:cTn id="1198" fill="hold">
                      <p:stCondLst>
                        <p:cond delay="indefinite"/>
                      </p:stCondLst>
                      <p:childTnLst>
                        <p:par>
                          <p:cTn id="1199" fill="hold">
                            <p:stCondLst>
                              <p:cond delay="0"/>
                            </p:stCondLst>
                            <p:childTnLst>
                              <p:par>
                                <p:cTn id="1200" nodeType="clickEffect" fill="hold" presetClass="entr" presetID="10">
                                  <p:stCondLst>
                                    <p:cond delay="0"/>
                                  </p:stCondLst>
                                  <p:childTnLst>
                                    <p:set>
                                      <p:cBhvr>
                                        <p:cTn id="1201" dur="1" fill="hold">
                                          <p:stCondLst>
                                            <p:cond delay="0"/>
                                          </p:stCondLst>
                                        </p:cTn>
                                        <p:tgtEl>
                                          <p:spTgt spid="231">
                                            <p:txEl>
                                              <p:pRg st="1" end="1"/>
                                            </p:txEl>
                                          </p:spTgt>
                                        </p:tgtEl>
                                        <p:attrNameLst>
                                          <p:attrName>style.visibility</p:attrName>
                                        </p:attrNameLst>
                                      </p:cBhvr>
                                      <p:to>
                                        <p:strVal val="visible"/>
                                      </p:to>
                                    </p:set>
                                    <p:animEffect filter="fade" transition="in">
                                      <p:cBhvr additive="repl">
                                        <p:cTn id="1202" dur="1000"/>
                                        <p:tgtEl>
                                          <p:spTgt spid="231">
                                            <p:txEl>
                                              <p:pRg st="1" end="1"/>
                                            </p:txEl>
                                          </p:spTgt>
                                        </p:tgtEl>
                                      </p:cBhvr>
                                    </p:animEffect>
                                  </p:childTnLst>
                                </p:cTn>
                              </p:par>
                            </p:childTnLst>
                          </p:cTn>
                        </p:par>
                      </p:childTnLst>
                    </p:cTn>
                  </p:par>
                  <p:par>
                    <p:cTn id="1203" fill="hold">
                      <p:stCondLst>
                        <p:cond delay="indefinite"/>
                      </p:stCondLst>
                      <p:childTnLst>
                        <p:par>
                          <p:cTn id="1204" fill="hold">
                            <p:stCondLst>
                              <p:cond delay="0"/>
                            </p:stCondLst>
                            <p:childTnLst>
                              <p:par>
                                <p:cTn id="1205" nodeType="clickEffect" fill="hold" presetClass="entr" presetID="10">
                                  <p:stCondLst>
                                    <p:cond delay="0"/>
                                  </p:stCondLst>
                                  <p:childTnLst>
                                    <p:set>
                                      <p:cBhvr>
                                        <p:cTn id="1206" dur="1" fill="hold">
                                          <p:stCondLst>
                                            <p:cond delay="0"/>
                                          </p:stCondLst>
                                        </p:cTn>
                                        <p:tgtEl>
                                          <p:spTgt spid="231">
                                            <p:txEl>
                                              <p:pRg st="2" end="2"/>
                                            </p:txEl>
                                          </p:spTgt>
                                        </p:tgtEl>
                                        <p:attrNameLst>
                                          <p:attrName>style.visibility</p:attrName>
                                        </p:attrNameLst>
                                      </p:cBhvr>
                                      <p:to>
                                        <p:strVal val="visible"/>
                                      </p:to>
                                    </p:set>
                                    <p:animEffect filter="fade" transition="in">
                                      <p:cBhvr additive="repl">
                                        <p:cTn id="1207" dur="1000"/>
                                        <p:tgtEl>
                                          <p:spTgt spid="231">
                                            <p:txEl>
                                              <p:pRg st="2" end="2"/>
                                            </p:txEl>
                                          </p:spTgt>
                                        </p:tgtEl>
                                      </p:cBhvr>
                                    </p:animEffect>
                                  </p:childTnLst>
                                </p:cTn>
                              </p:par>
                            </p:childTnLst>
                          </p:cTn>
                        </p:par>
                      </p:childTnLst>
                    </p:cTn>
                  </p:par>
                  <p:par>
                    <p:cTn id="1208" fill="hold">
                      <p:stCondLst>
                        <p:cond delay="indefinite"/>
                      </p:stCondLst>
                      <p:childTnLst>
                        <p:par>
                          <p:cTn id="1209" fill="hold">
                            <p:stCondLst>
                              <p:cond delay="0"/>
                            </p:stCondLst>
                            <p:childTnLst>
                              <p:par>
                                <p:cTn id="1210" nodeType="clickEffect" fill="hold" presetClass="entr" presetID="10">
                                  <p:stCondLst>
                                    <p:cond delay="0"/>
                                  </p:stCondLst>
                                  <p:childTnLst>
                                    <p:set>
                                      <p:cBhvr>
                                        <p:cTn id="1211" dur="1" fill="hold">
                                          <p:stCondLst>
                                            <p:cond delay="0"/>
                                          </p:stCondLst>
                                        </p:cTn>
                                        <p:tgtEl>
                                          <p:spTgt spid="231">
                                            <p:txEl>
                                              <p:pRg st="3" end="3"/>
                                            </p:txEl>
                                          </p:spTgt>
                                        </p:tgtEl>
                                        <p:attrNameLst>
                                          <p:attrName>style.visibility</p:attrName>
                                        </p:attrNameLst>
                                      </p:cBhvr>
                                      <p:to>
                                        <p:strVal val="visible"/>
                                      </p:to>
                                    </p:set>
                                    <p:animEffect filter="fade" transition="in">
                                      <p:cBhvr additive="repl">
                                        <p:cTn id="1212" dur="1000"/>
                                        <p:tgtEl>
                                          <p:spTgt spid="231">
                                            <p:txEl>
                                              <p:pRg st="3" end="3"/>
                                            </p:txEl>
                                          </p:spTgt>
                                        </p:tgtEl>
                                      </p:cBhvr>
                                    </p:animEffect>
                                  </p:childTnLst>
                                </p:cTn>
                              </p:par>
                            </p:childTnLst>
                          </p:cTn>
                        </p:par>
                      </p:childTnLst>
                    </p:cTn>
                  </p:par>
                  <p:par>
                    <p:cTn id="1213" fill="hold">
                      <p:stCondLst>
                        <p:cond delay="indefinite"/>
                      </p:stCondLst>
                      <p:childTnLst>
                        <p:par>
                          <p:cTn id="1214" fill="hold">
                            <p:stCondLst>
                              <p:cond delay="0"/>
                            </p:stCondLst>
                            <p:childTnLst>
                              <p:par>
                                <p:cTn id="1215" nodeType="clickEffect" fill="hold" presetClass="entr" presetID="10">
                                  <p:stCondLst>
                                    <p:cond delay="0"/>
                                  </p:stCondLst>
                                  <p:childTnLst>
                                    <p:set>
                                      <p:cBhvr>
                                        <p:cTn id="1216" dur="1" fill="hold">
                                          <p:stCondLst>
                                            <p:cond delay="0"/>
                                          </p:stCondLst>
                                        </p:cTn>
                                        <p:tgtEl>
                                          <p:spTgt spid="231">
                                            <p:txEl>
                                              <p:pRg st="4" end="4"/>
                                            </p:txEl>
                                          </p:spTgt>
                                        </p:tgtEl>
                                        <p:attrNameLst>
                                          <p:attrName>style.visibility</p:attrName>
                                        </p:attrNameLst>
                                      </p:cBhvr>
                                      <p:to>
                                        <p:strVal val="visible"/>
                                      </p:to>
                                    </p:set>
                                    <p:animEffect filter="fade" transition="in">
                                      <p:cBhvr additive="repl">
                                        <p:cTn id="1217" dur="1000"/>
                                        <p:tgtEl>
                                          <p:spTgt spid="231">
                                            <p:txEl>
                                              <p:pRg st="4" end="4"/>
                                            </p:txEl>
                                          </p:spTgt>
                                        </p:tgtEl>
                                      </p:cBhvr>
                                    </p:animEffect>
                                  </p:childTnLst>
                                </p:cTn>
                              </p:par>
                            </p:childTnLst>
                          </p:cTn>
                        </p:par>
                      </p:childTnLst>
                    </p:cTn>
                  </p:par>
                  <p:par>
                    <p:cTn id="1218" fill="hold">
                      <p:stCondLst>
                        <p:cond delay="indefinite"/>
                      </p:stCondLst>
                      <p:childTnLst>
                        <p:par>
                          <p:cTn id="1219" fill="hold">
                            <p:stCondLst>
                              <p:cond delay="0"/>
                            </p:stCondLst>
                            <p:childTnLst>
                              <p:par>
                                <p:cTn id="1220" nodeType="clickEffect" fill="hold" presetClass="entr" presetID="10">
                                  <p:stCondLst>
                                    <p:cond delay="0"/>
                                  </p:stCondLst>
                                  <p:childTnLst>
                                    <p:set>
                                      <p:cBhvr>
                                        <p:cTn id="1221" dur="1" fill="hold">
                                          <p:stCondLst>
                                            <p:cond delay="0"/>
                                          </p:stCondLst>
                                        </p:cTn>
                                        <p:tgtEl>
                                          <p:spTgt spid="231">
                                            <p:txEl>
                                              <p:pRg st="5" end="5"/>
                                            </p:txEl>
                                          </p:spTgt>
                                        </p:tgtEl>
                                        <p:attrNameLst>
                                          <p:attrName>style.visibility</p:attrName>
                                        </p:attrNameLst>
                                      </p:cBhvr>
                                      <p:to>
                                        <p:strVal val="visible"/>
                                      </p:to>
                                    </p:set>
                                    <p:animEffect filter="fade" transition="in">
                                      <p:cBhvr additive="repl">
                                        <p:cTn id="1222" dur="1000"/>
                                        <p:tgtEl>
                                          <p:spTgt spid="231">
                                            <p:txEl>
                                              <p:pRg st="5" end="5"/>
                                            </p:txEl>
                                          </p:spTgt>
                                        </p:tgtEl>
                                      </p:cBhvr>
                                    </p:animEffect>
                                  </p:childTnLst>
                                </p:cTn>
                              </p:par>
                            </p:childTnLst>
                          </p:cTn>
                        </p:par>
                      </p:childTnLst>
                    </p:cTn>
                  </p:par>
                  <p:par>
                    <p:cTn id="1223" fill="hold">
                      <p:stCondLst>
                        <p:cond delay="indefinite"/>
                      </p:stCondLst>
                      <p:childTnLst>
                        <p:par>
                          <p:cTn id="1224" fill="hold">
                            <p:stCondLst>
                              <p:cond delay="0"/>
                            </p:stCondLst>
                            <p:childTnLst>
                              <p:par>
                                <p:cTn id="1225" nodeType="clickEffect" fill="hold" presetClass="entr" presetID="10">
                                  <p:stCondLst>
                                    <p:cond delay="0"/>
                                  </p:stCondLst>
                                  <p:childTnLst>
                                    <p:set>
                                      <p:cBhvr>
                                        <p:cTn id="1226" dur="1" fill="hold">
                                          <p:stCondLst>
                                            <p:cond delay="0"/>
                                          </p:stCondLst>
                                        </p:cTn>
                                        <p:tgtEl>
                                          <p:spTgt spid="231">
                                            <p:txEl>
                                              <p:pRg st="6" end="6"/>
                                            </p:txEl>
                                          </p:spTgt>
                                        </p:tgtEl>
                                        <p:attrNameLst>
                                          <p:attrName>style.visibility</p:attrName>
                                        </p:attrNameLst>
                                      </p:cBhvr>
                                      <p:to>
                                        <p:strVal val="visible"/>
                                      </p:to>
                                    </p:set>
                                    <p:animEffect filter="fade" transition="in">
                                      <p:cBhvr additive="repl">
                                        <p:cTn id="1227" dur="1000"/>
                                        <p:tgtEl>
                                          <p:spTgt spid="231">
                                            <p:txEl>
                                              <p:pRg st="6" end="6"/>
                                            </p:txEl>
                                          </p:spTgt>
                                        </p:tgtEl>
                                      </p:cBhvr>
                                    </p:animEffect>
                                  </p:childTnLst>
                                </p:cTn>
                              </p:par>
                            </p:childTnLst>
                          </p:cTn>
                        </p:par>
                      </p:childTnLst>
                    </p:cTn>
                  </p:par>
                  <p:par>
                    <p:cTn id="1228" fill="hold">
                      <p:stCondLst>
                        <p:cond delay="indefinite"/>
                      </p:stCondLst>
                      <p:childTnLst>
                        <p:par>
                          <p:cTn id="1229" fill="hold">
                            <p:stCondLst>
                              <p:cond delay="0"/>
                            </p:stCondLst>
                            <p:childTnLst>
                              <p:par>
                                <p:cTn id="1230" nodeType="clickEffect" fill="hold" presetClass="entr" presetID="10">
                                  <p:stCondLst>
                                    <p:cond delay="0"/>
                                  </p:stCondLst>
                                  <p:childTnLst>
                                    <p:set>
                                      <p:cBhvr>
                                        <p:cTn id="1231" dur="1" fill="hold">
                                          <p:stCondLst>
                                            <p:cond delay="0"/>
                                          </p:stCondLst>
                                        </p:cTn>
                                        <p:tgtEl>
                                          <p:spTgt spid="231">
                                            <p:txEl>
                                              <p:pRg st="7" end="7"/>
                                            </p:txEl>
                                          </p:spTgt>
                                        </p:tgtEl>
                                        <p:attrNameLst>
                                          <p:attrName>style.visibility</p:attrName>
                                        </p:attrNameLst>
                                      </p:cBhvr>
                                      <p:to>
                                        <p:strVal val="visible"/>
                                      </p:to>
                                    </p:set>
                                    <p:animEffect filter="fade" transition="in">
                                      <p:cBhvr additive="repl">
                                        <p:cTn id="1232" dur="1000"/>
                                        <p:tgtEl>
                                          <p:spTgt spid="231">
                                            <p:txEl>
                                              <p:pRg st="7" end="7"/>
                                            </p:txEl>
                                          </p:spTgt>
                                        </p:tgtEl>
                                      </p:cBhvr>
                                    </p:animEffect>
                                  </p:childTnLst>
                                </p:cTn>
                              </p:par>
                            </p:childTnLst>
                          </p:cTn>
                        </p:par>
                      </p:childTnLst>
                    </p:cTn>
                  </p:par>
                  <p:par>
                    <p:cTn id="1233" fill="hold">
                      <p:stCondLst>
                        <p:cond delay="indefinite"/>
                      </p:stCondLst>
                      <p:childTnLst>
                        <p:par>
                          <p:cTn id="1234" fill="hold">
                            <p:stCondLst>
                              <p:cond delay="0"/>
                            </p:stCondLst>
                            <p:childTnLst>
                              <p:par>
                                <p:cTn id="1235" nodeType="clickEffect" fill="hold" presetClass="entr" presetID="10">
                                  <p:stCondLst>
                                    <p:cond delay="0"/>
                                  </p:stCondLst>
                                  <p:childTnLst>
                                    <p:set>
                                      <p:cBhvr>
                                        <p:cTn id="1236" dur="1" fill="hold">
                                          <p:stCondLst>
                                            <p:cond delay="0"/>
                                          </p:stCondLst>
                                        </p:cTn>
                                        <p:tgtEl>
                                          <p:spTgt spid="231">
                                            <p:txEl>
                                              <p:pRg st="8" end="8"/>
                                            </p:txEl>
                                          </p:spTgt>
                                        </p:tgtEl>
                                        <p:attrNameLst>
                                          <p:attrName>style.visibility</p:attrName>
                                        </p:attrNameLst>
                                      </p:cBhvr>
                                      <p:to>
                                        <p:strVal val="visible"/>
                                      </p:to>
                                    </p:set>
                                    <p:animEffect filter="fade" transition="in">
                                      <p:cBhvr additive="repl">
                                        <p:cTn id="1237" dur="1000"/>
                                        <p:tgtEl>
                                          <p:spTgt spid="231">
                                            <p:txEl>
                                              <p:pRg st="8" end="8"/>
                                            </p:txEl>
                                          </p:spTgt>
                                        </p:tgtEl>
                                      </p:cBhvr>
                                    </p:animEffect>
                                  </p:childTnLst>
                                </p:cTn>
                              </p:par>
                            </p:childTnLst>
                          </p:cTn>
                        </p:par>
                      </p:childTnLst>
                    </p:cTn>
                  </p:par>
                  <p:par>
                    <p:cTn id="1238" fill="hold">
                      <p:stCondLst>
                        <p:cond delay="indefinite"/>
                      </p:stCondLst>
                      <p:childTnLst>
                        <p:par>
                          <p:cTn id="1239" fill="hold">
                            <p:stCondLst>
                              <p:cond delay="0"/>
                            </p:stCondLst>
                            <p:childTnLst>
                              <p:par>
                                <p:cTn id="1240" nodeType="clickEffect" fill="hold" presetClass="entr" presetID="10">
                                  <p:stCondLst>
                                    <p:cond delay="0"/>
                                  </p:stCondLst>
                                  <p:childTnLst>
                                    <p:set>
                                      <p:cBhvr>
                                        <p:cTn id="1241" dur="1" fill="hold">
                                          <p:stCondLst>
                                            <p:cond delay="0"/>
                                          </p:stCondLst>
                                        </p:cTn>
                                        <p:tgtEl>
                                          <p:spTgt spid="231">
                                            <p:txEl>
                                              <p:pRg st="9" end="9"/>
                                            </p:txEl>
                                          </p:spTgt>
                                        </p:tgtEl>
                                        <p:attrNameLst>
                                          <p:attrName>style.visibility</p:attrName>
                                        </p:attrNameLst>
                                      </p:cBhvr>
                                      <p:to>
                                        <p:strVal val="visible"/>
                                      </p:to>
                                    </p:set>
                                    <p:animEffect filter="fade" transition="in">
                                      <p:cBhvr additive="repl">
                                        <p:cTn id="1242" dur="1000"/>
                                        <p:tgtEl>
                                          <p:spTgt spid="231">
                                            <p:txEl>
                                              <p:pRg st="9" end="9"/>
                                            </p:txEl>
                                          </p:spTgt>
                                        </p:tgtEl>
                                      </p:cBhvr>
                                    </p:animEffect>
                                  </p:childTnLst>
                                </p:cTn>
                              </p:par>
                            </p:childTnLst>
                          </p:cTn>
                        </p:par>
                      </p:childTnLst>
                    </p:cTn>
                  </p:par>
                  <p:par>
                    <p:cTn id="1243" fill="hold">
                      <p:stCondLst>
                        <p:cond delay="indefinite"/>
                      </p:stCondLst>
                      <p:childTnLst>
                        <p:par>
                          <p:cTn id="1244" fill="hold">
                            <p:stCondLst>
                              <p:cond delay="0"/>
                            </p:stCondLst>
                            <p:childTnLst>
                              <p:par>
                                <p:cTn id="1245" nodeType="clickEffect" fill="hold" presetClass="entr" presetID="10">
                                  <p:stCondLst>
                                    <p:cond delay="0"/>
                                  </p:stCondLst>
                                  <p:childTnLst>
                                    <p:set>
                                      <p:cBhvr>
                                        <p:cTn id="1246" dur="1" fill="hold">
                                          <p:stCondLst>
                                            <p:cond delay="0"/>
                                          </p:stCondLst>
                                        </p:cTn>
                                        <p:tgtEl>
                                          <p:spTgt spid="231">
                                            <p:txEl>
                                              <p:pRg st="10" end="10"/>
                                            </p:txEl>
                                          </p:spTgt>
                                        </p:tgtEl>
                                        <p:attrNameLst>
                                          <p:attrName>style.visibility</p:attrName>
                                        </p:attrNameLst>
                                      </p:cBhvr>
                                      <p:to>
                                        <p:strVal val="visible"/>
                                      </p:to>
                                    </p:set>
                                    <p:animEffect filter="fade" transition="in">
                                      <p:cBhvr additive="repl">
                                        <p:cTn id="1247" dur="1000"/>
                                        <p:tgtEl>
                                          <p:spTgt spid="231">
                                            <p:txEl>
                                              <p:pRg st="10" end="10"/>
                                            </p:txEl>
                                          </p:spTgt>
                                        </p:tgtEl>
                                      </p:cBhvr>
                                    </p:animEffect>
                                  </p:childTnLst>
                                </p:cTn>
                              </p:par>
                            </p:childTnLst>
                          </p:cTn>
                        </p:par>
                      </p:childTnLst>
                    </p:cTn>
                  </p:par>
                  <p:par>
                    <p:cTn id="1248" fill="hold">
                      <p:stCondLst>
                        <p:cond delay="indefinite"/>
                      </p:stCondLst>
                      <p:childTnLst>
                        <p:par>
                          <p:cTn id="1249" fill="hold">
                            <p:stCondLst>
                              <p:cond delay="0"/>
                            </p:stCondLst>
                            <p:childTnLst>
                              <p:par>
                                <p:cTn id="1250" nodeType="clickEffect" fill="hold" presetClass="entr" presetID="10">
                                  <p:stCondLst>
                                    <p:cond delay="0"/>
                                  </p:stCondLst>
                                  <p:childTnLst>
                                    <p:set>
                                      <p:cBhvr>
                                        <p:cTn id="1251" dur="1" fill="hold">
                                          <p:stCondLst>
                                            <p:cond delay="0"/>
                                          </p:stCondLst>
                                        </p:cTn>
                                        <p:tgtEl>
                                          <p:spTgt spid="231">
                                            <p:txEl>
                                              <p:pRg st="11" end="11"/>
                                            </p:txEl>
                                          </p:spTgt>
                                        </p:tgtEl>
                                        <p:attrNameLst>
                                          <p:attrName>style.visibility</p:attrName>
                                        </p:attrNameLst>
                                      </p:cBhvr>
                                      <p:to>
                                        <p:strVal val="visible"/>
                                      </p:to>
                                    </p:set>
                                    <p:animEffect filter="fade" transition="in">
                                      <p:cBhvr additive="repl">
                                        <p:cTn id="1252" dur="1000"/>
                                        <p:tgtEl>
                                          <p:spTgt spid="231">
                                            <p:txEl>
                                              <p:pRg st="11" end="11"/>
                                            </p:txEl>
                                          </p:spTgt>
                                        </p:tgtEl>
                                      </p:cBhvr>
                                    </p:animEffect>
                                  </p:childTnLst>
                                </p:cTn>
                              </p:par>
                            </p:childTnLst>
                          </p:cTn>
                        </p:par>
                      </p:childTnLst>
                    </p:cTn>
                  </p:par>
                  <p:par>
                    <p:cTn id="1253" fill="hold">
                      <p:stCondLst>
                        <p:cond delay="indefinite"/>
                      </p:stCondLst>
                      <p:childTnLst>
                        <p:par>
                          <p:cTn id="1254" fill="hold">
                            <p:stCondLst>
                              <p:cond delay="0"/>
                            </p:stCondLst>
                            <p:childTnLst>
                              <p:par>
                                <p:cTn id="1255" nodeType="clickEffect" fill="hold" presetClass="entr" presetID="10">
                                  <p:stCondLst>
                                    <p:cond delay="0"/>
                                  </p:stCondLst>
                                  <p:childTnLst>
                                    <p:set>
                                      <p:cBhvr>
                                        <p:cTn id="1256" dur="1" fill="hold">
                                          <p:stCondLst>
                                            <p:cond delay="0"/>
                                          </p:stCondLst>
                                        </p:cTn>
                                        <p:tgtEl>
                                          <p:spTgt spid="231">
                                            <p:txEl>
                                              <p:pRg st="12" end="12"/>
                                            </p:txEl>
                                          </p:spTgt>
                                        </p:tgtEl>
                                        <p:attrNameLst>
                                          <p:attrName>style.visibility</p:attrName>
                                        </p:attrNameLst>
                                      </p:cBhvr>
                                      <p:to>
                                        <p:strVal val="visible"/>
                                      </p:to>
                                    </p:set>
                                    <p:animEffect filter="fade" transition="in">
                                      <p:cBhvr additive="repl">
                                        <p:cTn id="1257" dur="1000"/>
                                        <p:tgtEl>
                                          <p:spTgt spid="231">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233"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indent="0">
              <a:lnSpc>
                <a:spcPct val="100000"/>
              </a:lnSpc>
              <a:buNone/>
              <a:tabLst>
                <a:tab algn="l" pos="0"/>
              </a:tabLst>
            </a:pPr>
            <a:r>
              <a:rPr b="0" lang="en-US" sz="2600" strike="noStrike" u="none">
                <a:solidFill>
                  <a:schemeClr val="dk1"/>
                </a:solidFill>
                <a:effectLst/>
                <a:uFillTx/>
                <a:latin typeface="Constantia"/>
                <a:ea typeface="Constantia"/>
              </a:rPr>
              <a:t>Full virtualization has proven highly successful for:</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sharing a computer system among multiple users;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isolating users from each other (and from the control program);</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emulating new hardware to achieve improved reliability, security, and productivity.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258" dur="indefinite" restart="never" nodeType="tmRoot">
          <p:childTnLst>
            <p:seq>
              <p:cTn id="1259" dur="indefinite" nodeType="mainSeq">
                <p:childTnLst>
                  <p:par>
                    <p:cTn id="1260" fill="hold">
                      <p:stCondLst>
                        <p:cond delay="indefinite"/>
                      </p:stCondLst>
                      <p:childTnLst>
                        <p:par>
                          <p:cTn id="1261" fill="hold">
                            <p:stCondLst>
                              <p:cond delay="0"/>
                            </p:stCondLst>
                            <p:childTnLst>
                              <p:par>
                                <p:cTn id="1262" nodeType="clickEffect" fill="hold" presetClass="entr" presetID="10">
                                  <p:stCondLst>
                                    <p:cond delay="0"/>
                                  </p:stCondLst>
                                  <p:childTnLst>
                                    <p:set>
                                      <p:cBhvr>
                                        <p:cTn id="1263" dur="1" fill="hold">
                                          <p:stCondLst>
                                            <p:cond delay="0"/>
                                          </p:stCondLst>
                                        </p:cTn>
                                        <p:tgtEl>
                                          <p:spTgt spid="233">
                                            <p:txEl>
                                              <p:pRg st="0" end="0"/>
                                            </p:txEl>
                                          </p:spTgt>
                                        </p:tgtEl>
                                        <p:attrNameLst>
                                          <p:attrName>style.visibility</p:attrName>
                                        </p:attrNameLst>
                                      </p:cBhvr>
                                      <p:to>
                                        <p:strVal val="visible"/>
                                      </p:to>
                                    </p:set>
                                    <p:animEffect filter="fade" transition="in">
                                      <p:cBhvr additive="repl">
                                        <p:cTn id="1264" dur="1000"/>
                                        <p:tgtEl>
                                          <p:spTgt spid="233">
                                            <p:txEl>
                                              <p:pRg st="0" end="0"/>
                                            </p:txEl>
                                          </p:spTgt>
                                        </p:tgtEl>
                                      </p:cBhvr>
                                    </p:animEffect>
                                  </p:childTnLst>
                                </p:cTn>
                              </p:par>
                            </p:childTnLst>
                          </p:cTn>
                        </p:par>
                      </p:childTnLst>
                    </p:cTn>
                  </p:par>
                  <p:par>
                    <p:cTn id="1265" fill="hold">
                      <p:stCondLst>
                        <p:cond delay="indefinite"/>
                      </p:stCondLst>
                      <p:childTnLst>
                        <p:par>
                          <p:cTn id="1266" fill="hold">
                            <p:stCondLst>
                              <p:cond delay="0"/>
                            </p:stCondLst>
                            <p:childTnLst>
                              <p:par>
                                <p:cTn id="1267" nodeType="clickEffect" fill="hold" presetClass="entr" presetID="10">
                                  <p:stCondLst>
                                    <p:cond delay="0"/>
                                  </p:stCondLst>
                                  <p:childTnLst>
                                    <p:set>
                                      <p:cBhvr>
                                        <p:cTn id="1268" dur="1" fill="hold">
                                          <p:stCondLst>
                                            <p:cond delay="0"/>
                                          </p:stCondLst>
                                        </p:cTn>
                                        <p:tgtEl>
                                          <p:spTgt spid="233">
                                            <p:txEl>
                                              <p:pRg st="1" end="1"/>
                                            </p:txEl>
                                          </p:spTgt>
                                        </p:tgtEl>
                                        <p:attrNameLst>
                                          <p:attrName>style.visibility</p:attrName>
                                        </p:attrNameLst>
                                      </p:cBhvr>
                                      <p:to>
                                        <p:strVal val="visible"/>
                                      </p:to>
                                    </p:set>
                                    <p:animEffect filter="fade" transition="in">
                                      <p:cBhvr additive="repl">
                                        <p:cTn id="1269" dur="1000"/>
                                        <p:tgtEl>
                                          <p:spTgt spid="233">
                                            <p:txEl>
                                              <p:pRg st="1" end="1"/>
                                            </p:txEl>
                                          </p:spTgt>
                                        </p:tgtEl>
                                      </p:cBhvr>
                                    </p:animEffect>
                                  </p:childTnLst>
                                </p:cTn>
                              </p:par>
                            </p:childTnLst>
                          </p:cTn>
                        </p:par>
                      </p:childTnLst>
                    </p:cTn>
                  </p:par>
                  <p:par>
                    <p:cTn id="1270" fill="hold">
                      <p:stCondLst>
                        <p:cond delay="indefinite"/>
                      </p:stCondLst>
                      <p:childTnLst>
                        <p:par>
                          <p:cTn id="1271" fill="hold">
                            <p:stCondLst>
                              <p:cond delay="0"/>
                            </p:stCondLst>
                            <p:childTnLst>
                              <p:par>
                                <p:cTn id="1272" nodeType="clickEffect" fill="hold" presetClass="entr" presetID="10">
                                  <p:stCondLst>
                                    <p:cond delay="0"/>
                                  </p:stCondLst>
                                  <p:childTnLst>
                                    <p:set>
                                      <p:cBhvr>
                                        <p:cTn id="1273" dur="1" fill="hold">
                                          <p:stCondLst>
                                            <p:cond delay="0"/>
                                          </p:stCondLst>
                                        </p:cTn>
                                        <p:tgtEl>
                                          <p:spTgt spid="233">
                                            <p:txEl>
                                              <p:pRg st="2" end="2"/>
                                            </p:txEl>
                                          </p:spTgt>
                                        </p:tgtEl>
                                        <p:attrNameLst>
                                          <p:attrName>style.visibility</p:attrName>
                                        </p:attrNameLst>
                                      </p:cBhvr>
                                      <p:to>
                                        <p:strVal val="visible"/>
                                      </p:to>
                                    </p:set>
                                    <p:animEffect filter="fade" transition="in">
                                      <p:cBhvr additive="repl">
                                        <p:cTn id="1274" dur="1000"/>
                                        <p:tgtEl>
                                          <p:spTgt spid="233">
                                            <p:txEl>
                                              <p:pRg st="2" end="2"/>
                                            </p:txEl>
                                          </p:spTgt>
                                        </p:tgtEl>
                                      </p:cBhvr>
                                    </p:animEffect>
                                  </p:childTnLst>
                                </p:cTn>
                              </p:par>
                            </p:childTnLst>
                          </p:cTn>
                        </p:par>
                      </p:childTnLst>
                    </p:cTn>
                  </p:par>
                  <p:par>
                    <p:cTn id="1275" fill="hold">
                      <p:stCondLst>
                        <p:cond delay="indefinite"/>
                      </p:stCondLst>
                      <p:childTnLst>
                        <p:par>
                          <p:cTn id="1276" fill="hold">
                            <p:stCondLst>
                              <p:cond delay="0"/>
                            </p:stCondLst>
                            <p:childTnLst>
                              <p:par>
                                <p:cTn id="1277" nodeType="clickEffect" fill="hold" presetClass="entr" presetID="10">
                                  <p:stCondLst>
                                    <p:cond delay="0"/>
                                  </p:stCondLst>
                                  <p:childTnLst>
                                    <p:set>
                                      <p:cBhvr>
                                        <p:cTn id="1278" dur="1" fill="hold">
                                          <p:stCondLst>
                                            <p:cond delay="0"/>
                                          </p:stCondLst>
                                        </p:cTn>
                                        <p:tgtEl>
                                          <p:spTgt spid="233">
                                            <p:txEl>
                                              <p:pRg st="3" end="3"/>
                                            </p:txEl>
                                          </p:spTgt>
                                        </p:tgtEl>
                                        <p:attrNameLst>
                                          <p:attrName>style.visibility</p:attrName>
                                        </p:attrNameLst>
                                      </p:cBhvr>
                                      <p:to>
                                        <p:strVal val="visible"/>
                                      </p:to>
                                    </p:set>
                                    <p:animEffect filter="fade" transition="in">
                                      <p:cBhvr additive="repl">
                                        <p:cTn id="1279" dur="1000"/>
                                        <p:tgtEl>
                                          <p:spTgt spid="233">
                                            <p:txEl>
                                              <p:pRg st="3" end="3"/>
                                            </p:txEl>
                                          </p:spTgt>
                                        </p:tgtEl>
                                      </p:cBhvr>
                                    </p:animEffect>
                                  </p:childTnLst>
                                </p:cTn>
                              </p:par>
                            </p:childTnLst>
                          </p:cTn>
                        </p:par>
                      </p:childTnLst>
                    </p:cTn>
                  </p:par>
                  <p:par>
                    <p:cTn id="1280" fill="hold">
                      <p:stCondLst>
                        <p:cond delay="indefinite"/>
                      </p:stCondLst>
                      <p:childTnLst>
                        <p:par>
                          <p:cTn id="1281" fill="hold">
                            <p:stCondLst>
                              <p:cond delay="0"/>
                            </p:stCondLst>
                            <p:childTnLst>
                              <p:par>
                                <p:cTn id="1282" nodeType="clickEffect" fill="hold" presetClass="entr" presetID="10">
                                  <p:stCondLst>
                                    <p:cond delay="0"/>
                                  </p:stCondLst>
                                  <p:childTnLst>
                                    <p:set>
                                      <p:cBhvr>
                                        <p:cTn id="1283" dur="1" fill="hold">
                                          <p:stCondLst>
                                            <p:cond delay="0"/>
                                          </p:stCondLst>
                                        </p:cTn>
                                        <p:tgtEl>
                                          <p:spTgt spid="233">
                                            <p:txEl>
                                              <p:pRg st="4" end="4"/>
                                            </p:txEl>
                                          </p:spTgt>
                                        </p:tgtEl>
                                        <p:attrNameLst>
                                          <p:attrName>style.visibility</p:attrName>
                                        </p:attrNameLst>
                                      </p:cBhvr>
                                      <p:to>
                                        <p:strVal val="visible"/>
                                      </p:to>
                                    </p:set>
                                    <p:animEffect filter="fade" transition="in">
                                      <p:cBhvr additive="repl">
                                        <p:cTn id="1284" dur="1000"/>
                                        <p:tgtEl>
                                          <p:spTgt spid="23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1522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Paravirtualization</a:t>
            </a:r>
            <a:endParaRPr b="0" lang="en-IN" sz="5000" strike="noStrike" u="none">
              <a:solidFill>
                <a:srgbClr val="000000"/>
              </a:solidFill>
              <a:effectLst/>
              <a:uFillTx/>
              <a:latin typeface="Arial"/>
            </a:endParaRPr>
          </a:p>
        </p:txBody>
      </p:sp>
      <p:sp>
        <p:nvSpPr>
          <p:cNvPr id="235" name="PlaceHolder 2"/>
          <p:cNvSpPr>
            <a:spLocks noGrp="1"/>
          </p:cNvSpPr>
          <p:nvPr>
            <p:ph/>
          </p:nvPr>
        </p:nvSpPr>
        <p:spPr>
          <a:xfrm>
            <a:off x="457200" y="137160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Different approach</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virtual servers are aware of each other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 paravirtualization hypervisor uses less processing power to manage virtual OS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If the administrator wants to install different OS, then paravirtualization is the best option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Popular than full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28600"/>
            <a:ext cx="8229240" cy="1142640"/>
          </a:xfrm>
          <a:prstGeom prst="rect">
            <a:avLst/>
          </a:prstGeom>
          <a:noFill/>
          <a:ln w="0">
            <a:noFill/>
          </a:ln>
        </p:spPr>
        <p:txBody>
          <a:bodyPr lIns="0" rIns="0" tIns="45720" bIns="0" anchor="b">
            <a:normAutofit fontScale="850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Advantages of Server Virtualization</a:t>
            </a:r>
            <a:endParaRPr b="0" lang="en-IN" sz="5000" strike="noStrike" u="none">
              <a:solidFill>
                <a:srgbClr val="000000"/>
              </a:solidFill>
              <a:effectLst/>
              <a:uFillTx/>
              <a:latin typeface="Arial"/>
            </a:endParaRPr>
          </a:p>
        </p:txBody>
      </p:sp>
      <p:sp>
        <p:nvSpPr>
          <p:cNvPr id="237"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Cost reduction in infrastructure such as hardware and its maintenance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Utilization of resource to the fullest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Increased efficiency of server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Increased security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Space saving in data centres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285" dur="indefinite" restart="never" nodeType="tmRoot">
          <p:childTnLst>
            <p:seq>
              <p:cTn id="1286" dur="indefinite" nodeType="mainSeq">
                <p:childTnLst>
                  <p:par>
                    <p:cTn id="1287" fill="hold">
                      <p:stCondLst>
                        <p:cond delay="indefinite"/>
                      </p:stCondLst>
                      <p:childTnLst>
                        <p:par>
                          <p:cTn id="1288" fill="hold">
                            <p:stCondLst>
                              <p:cond delay="0"/>
                            </p:stCondLst>
                            <p:childTnLst>
                              <p:par>
                                <p:cTn id="1289" nodeType="clickEffect" fill="hold" presetClass="entr" presetID="10">
                                  <p:stCondLst>
                                    <p:cond delay="0"/>
                                  </p:stCondLst>
                                  <p:childTnLst>
                                    <p:set>
                                      <p:cBhvr>
                                        <p:cTn id="1290" dur="1" fill="hold">
                                          <p:stCondLst>
                                            <p:cond delay="0"/>
                                          </p:stCondLst>
                                        </p:cTn>
                                        <p:tgtEl>
                                          <p:spTgt spid="237">
                                            <p:txEl>
                                              <p:pRg st="0" end="0"/>
                                            </p:txEl>
                                          </p:spTgt>
                                        </p:tgtEl>
                                        <p:attrNameLst>
                                          <p:attrName>style.visibility</p:attrName>
                                        </p:attrNameLst>
                                      </p:cBhvr>
                                      <p:to>
                                        <p:strVal val="visible"/>
                                      </p:to>
                                    </p:set>
                                    <p:animEffect filter="fade" transition="in">
                                      <p:cBhvr additive="repl">
                                        <p:cTn id="1291" dur="1000"/>
                                        <p:tgtEl>
                                          <p:spTgt spid="237">
                                            <p:txEl>
                                              <p:pRg st="0" end="0"/>
                                            </p:txEl>
                                          </p:spTgt>
                                        </p:tgtEl>
                                      </p:cBhvr>
                                    </p:animEffect>
                                  </p:childTnLst>
                                </p:cTn>
                              </p:par>
                            </p:childTnLst>
                          </p:cTn>
                        </p:par>
                      </p:childTnLst>
                    </p:cTn>
                  </p:par>
                  <p:par>
                    <p:cTn id="1292" fill="hold">
                      <p:stCondLst>
                        <p:cond delay="indefinite"/>
                      </p:stCondLst>
                      <p:childTnLst>
                        <p:par>
                          <p:cTn id="1293" fill="hold">
                            <p:stCondLst>
                              <p:cond delay="0"/>
                            </p:stCondLst>
                            <p:childTnLst>
                              <p:par>
                                <p:cTn id="1294" nodeType="clickEffect" fill="hold" presetClass="entr" presetID="10">
                                  <p:stCondLst>
                                    <p:cond delay="0"/>
                                  </p:stCondLst>
                                  <p:childTnLst>
                                    <p:set>
                                      <p:cBhvr>
                                        <p:cTn id="1295" dur="1" fill="hold">
                                          <p:stCondLst>
                                            <p:cond delay="0"/>
                                          </p:stCondLst>
                                        </p:cTn>
                                        <p:tgtEl>
                                          <p:spTgt spid="237">
                                            <p:txEl>
                                              <p:pRg st="1" end="1"/>
                                            </p:txEl>
                                          </p:spTgt>
                                        </p:tgtEl>
                                        <p:attrNameLst>
                                          <p:attrName>style.visibility</p:attrName>
                                        </p:attrNameLst>
                                      </p:cBhvr>
                                      <p:to>
                                        <p:strVal val="visible"/>
                                      </p:to>
                                    </p:set>
                                    <p:animEffect filter="fade" transition="in">
                                      <p:cBhvr additive="repl">
                                        <p:cTn id="1296" dur="1000"/>
                                        <p:tgtEl>
                                          <p:spTgt spid="237">
                                            <p:txEl>
                                              <p:pRg st="1" end="1"/>
                                            </p:txEl>
                                          </p:spTgt>
                                        </p:tgtEl>
                                      </p:cBhvr>
                                    </p:animEffect>
                                  </p:childTnLst>
                                </p:cTn>
                              </p:par>
                            </p:childTnLst>
                          </p:cTn>
                        </p:par>
                      </p:childTnLst>
                    </p:cTn>
                  </p:par>
                  <p:par>
                    <p:cTn id="1297" fill="hold">
                      <p:stCondLst>
                        <p:cond delay="indefinite"/>
                      </p:stCondLst>
                      <p:childTnLst>
                        <p:par>
                          <p:cTn id="1298" fill="hold">
                            <p:stCondLst>
                              <p:cond delay="0"/>
                            </p:stCondLst>
                            <p:childTnLst>
                              <p:par>
                                <p:cTn id="1299" nodeType="clickEffect" fill="hold" presetClass="entr" presetID="10">
                                  <p:stCondLst>
                                    <p:cond delay="0"/>
                                  </p:stCondLst>
                                  <p:childTnLst>
                                    <p:set>
                                      <p:cBhvr>
                                        <p:cTn id="1300" dur="1" fill="hold">
                                          <p:stCondLst>
                                            <p:cond delay="0"/>
                                          </p:stCondLst>
                                        </p:cTn>
                                        <p:tgtEl>
                                          <p:spTgt spid="237">
                                            <p:txEl>
                                              <p:pRg st="2" end="2"/>
                                            </p:txEl>
                                          </p:spTgt>
                                        </p:tgtEl>
                                        <p:attrNameLst>
                                          <p:attrName>style.visibility</p:attrName>
                                        </p:attrNameLst>
                                      </p:cBhvr>
                                      <p:to>
                                        <p:strVal val="visible"/>
                                      </p:to>
                                    </p:set>
                                    <p:animEffect filter="fade" transition="in">
                                      <p:cBhvr additive="repl">
                                        <p:cTn id="1301" dur="1000"/>
                                        <p:tgtEl>
                                          <p:spTgt spid="237">
                                            <p:txEl>
                                              <p:pRg st="2" end="2"/>
                                            </p:txEl>
                                          </p:spTgt>
                                        </p:tgtEl>
                                      </p:cBhvr>
                                    </p:animEffect>
                                  </p:childTnLst>
                                </p:cTn>
                              </p:par>
                            </p:childTnLst>
                          </p:cTn>
                        </p:par>
                      </p:childTnLst>
                    </p:cTn>
                  </p:par>
                  <p:par>
                    <p:cTn id="1302" fill="hold">
                      <p:stCondLst>
                        <p:cond delay="indefinite"/>
                      </p:stCondLst>
                      <p:childTnLst>
                        <p:par>
                          <p:cTn id="1303" fill="hold">
                            <p:stCondLst>
                              <p:cond delay="0"/>
                            </p:stCondLst>
                            <p:childTnLst>
                              <p:par>
                                <p:cTn id="1304" nodeType="clickEffect" fill="hold" presetClass="entr" presetID="10">
                                  <p:stCondLst>
                                    <p:cond delay="0"/>
                                  </p:stCondLst>
                                  <p:childTnLst>
                                    <p:set>
                                      <p:cBhvr>
                                        <p:cTn id="1305" dur="1" fill="hold">
                                          <p:stCondLst>
                                            <p:cond delay="0"/>
                                          </p:stCondLst>
                                        </p:cTn>
                                        <p:tgtEl>
                                          <p:spTgt spid="237">
                                            <p:txEl>
                                              <p:pRg st="3" end="3"/>
                                            </p:txEl>
                                          </p:spTgt>
                                        </p:tgtEl>
                                        <p:attrNameLst>
                                          <p:attrName>style.visibility</p:attrName>
                                        </p:attrNameLst>
                                      </p:cBhvr>
                                      <p:to>
                                        <p:strVal val="visible"/>
                                      </p:to>
                                    </p:set>
                                    <p:animEffect filter="fade" transition="in">
                                      <p:cBhvr additive="repl">
                                        <p:cTn id="1306" dur="1000"/>
                                        <p:tgtEl>
                                          <p:spTgt spid="237">
                                            <p:txEl>
                                              <p:pRg st="3" end="3"/>
                                            </p:txEl>
                                          </p:spTgt>
                                        </p:tgtEl>
                                      </p:cBhvr>
                                    </p:animEffect>
                                  </p:childTnLst>
                                </p:cTn>
                              </p:par>
                            </p:childTnLst>
                          </p:cTn>
                        </p:par>
                      </p:childTnLst>
                    </p:cTn>
                  </p:par>
                  <p:par>
                    <p:cTn id="1307" fill="hold">
                      <p:stCondLst>
                        <p:cond delay="indefinite"/>
                      </p:stCondLst>
                      <p:childTnLst>
                        <p:par>
                          <p:cTn id="1308" fill="hold">
                            <p:stCondLst>
                              <p:cond delay="0"/>
                            </p:stCondLst>
                            <p:childTnLst>
                              <p:par>
                                <p:cTn id="1309" nodeType="clickEffect" fill="hold" presetClass="entr" presetID="10">
                                  <p:stCondLst>
                                    <p:cond delay="0"/>
                                  </p:stCondLst>
                                  <p:childTnLst>
                                    <p:set>
                                      <p:cBhvr>
                                        <p:cTn id="1310" dur="1" fill="hold">
                                          <p:stCondLst>
                                            <p:cond delay="0"/>
                                          </p:stCondLst>
                                        </p:cTn>
                                        <p:tgtEl>
                                          <p:spTgt spid="237">
                                            <p:txEl>
                                              <p:pRg st="4" end="4"/>
                                            </p:txEl>
                                          </p:spTgt>
                                        </p:tgtEl>
                                        <p:attrNameLst>
                                          <p:attrName>style.visibility</p:attrName>
                                        </p:attrNameLst>
                                      </p:cBhvr>
                                      <p:to>
                                        <p:strVal val="visible"/>
                                      </p:to>
                                    </p:set>
                                    <p:animEffect filter="fade" transition="in">
                                      <p:cBhvr additive="repl">
                                        <p:cTn id="1311" dur="1000"/>
                                        <p:tgtEl>
                                          <p:spTgt spid="23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title"/>
          </p:nvPr>
        </p:nvSpPr>
        <p:spPr>
          <a:xfrm>
            <a:off x="304920" y="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Limitations of Server Virtualization</a:t>
            </a:r>
            <a:endParaRPr b="0" lang="en-IN" sz="5000" strike="noStrike" u="none">
              <a:solidFill>
                <a:srgbClr val="000000"/>
              </a:solidFill>
              <a:effectLst/>
              <a:uFillTx/>
              <a:latin typeface="Arial"/>
            </a:endParaRPr>
          </a:p>
        </p:txBody>
      </p:sp>
      <p:sp>
        <p:nvSpPr>
          <p:cNvPr id="239" name="PlaceHolder 2"/>
          <p:cNvSpPr>
            <a:spLocks noGrp="1"/>
          </p:cNvSpPr>
          <p:nvPr>
            <p:ph/>
          </p:nvPr>
        </p:nvSpPr>
        <p:spPr>
          <a:xfrm>
            <a:off x="380880" y="137160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Virtualization is not a good choice for servers with applications demanding high processing power</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divides the processing power among the virtual servers</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Too many virtual servers will reduce the server’s ability in storing the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Migration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312" dur="indefinite" restart="never" nodeType="tmRoot">
          <p:childTnLst>
            <p:seq>
              <p:cTn id="1313" dur="indefinite" nodeType="mainSeq">
                <p:childTnLst>
                  <p:par>
                    <p:cTn id="1314" fill="hold">
                      <p:stCondLst>
                        <p:cond delay="indefinite"/>
                      </p:stCondLst>
                      <p:childTnLst>
                        <p:par>
                          <p:cTn id="1315" fill="hold">
                            <p:stCondLst>
                              <p:cond delay="0"/>
                            </p:stCondLst>
                            <p:childTnLst>
                              <p:par>
                                <p:cTn id="1316" nodeType="clickEffect" fill="hold" presetClass="entr" presetID="10">
                                  <p:stCondLst>
                                    <p:cond delay="0"/>
                                  </p:stCondLst>
                                  <p:childTnLst>
                                    <p:set>
                                      <p:cBhvr>
                                        <p:cTn id="1317" dur="1" fill="hold">
                                          <p:stCondLst>
                                            <p:cond delay="0"/>
                                          </p:stCondLst>
                                        </p:cTn>
                                        <p:tgtEl>
                                          <p:spTgt spid="239">
                                            <p:txEl>
                                              <p:pRg st="0" end="0"/>
                                            </p:txEl>
                                          </p:spTgt>
                                        </p:tgtEl>
                                        <p:attrNameLst>
                                          <p:attrName>style.visibility</p:attrName>
                                        </p:attrNameLst>
                                      </p:cBhvr>
                                      <p:to>
                                        <p:strVal val="visible"/>
                                      </p:to>
                                    </p:set>
                                    <p:animEffect filter="fade" transition="in">
                                      <p:cBhvr additive="repl">
                                        <p:cTn id="1318" dur="1000"/>
                                        <p:tgtEl>
                                          <p:spTgt spid="239">
                                            <p:txEl>
                                              <p:pRg st="0" end="0"/>
                                            </p:txEl>
                                          </p:spTgt>
                                        </p:tgtEl>
                                      </p:cBhvr>
                                    </p:animEffect>
                                  </p:childTnLst>
                                </p:cTn>
                              </p:par>
                            </p:childTnLst>
                          </p:cTn>
                        </p:par>
                      </p:childTnLst>
                    </p:cTn>
                  </p:par>
                  <p:par>
                    <p:cTn id="1319" fill="hold">
                      <p:stCondLst>
                        <p:cond delay="indefinite"/>
                      </p:stCondLst>
                      <p:childTnLst>
                        <p:par>
                          <p:cTn id="1320" fill="hold">
                            <p:stCondLst>
                              <p:cond delay="0"/>
                            </p:stCondLst>
                            <p:childTnLst>
                              <p:par>
                                <p:cTn id="1321" nodeType="clickEffect" fill="hold" presetClass="entr" presetID="10">
                                  <p:stCondLst>
                                    <p:cond delay="0"/>
                                  </p:stCondLst>
                                  <p:childTnLst>
                                    <p:set>
                                      <p:cBhvr>
                                        <p:cTn id="1322" dur="1" fill="hold">
                                          <p:stCondLst>
                                            <p:cond delay="0"/>
                                          </p:stCondLst>
                                        </p:cTn>
                                        <p:tgtEl>
                                          <p:spTgt spid="239">
                                            <p:txEl>
                                              <p:pRg st="1" end="1"/>
                                            </p:txEl>
                                          </p:spTgt>
                                        </p:tgtEl>
                                        <p:attrNameLst>
                                          <p:attrName>style.visibility</p:attrName>
                                        </p:attrNameLst>
                                      </p:cBhvr>
                                      <p:to>
                                        <p:strVal val="visible"/>
                                      </p:to>
                                    </p:set>
                                    <p:animEffect filter="fade" transition="in">
                                      <p:cBhvr additive="repl">
                                        <p:cTn id="1323" dur="1000"/>
                                        <p:tgtEl>
                                          <p:spTgt spid="239">
                                            <p:txEl>
                                              <p:pRg st="1" end="1"/>
                                            </p:txEl>
                                          </p:spTgt>
                                        </p:tgtEl>
                                      </p:cBhvr>
                                    </p:animEffect>
                                  </p:childTnLst>
                                </p:cTn>
                              </p:par>
                            </p:childTnLst>
                          </p:cTn>
                        </p:par>
                      </p:childTnLst>
                    </p:cTn>
                  </p:par>
                  <p:par>
                    <p:cTn id="1324" fill="hold">
                      <p:stCondLst>
                        <p:cond delay="indefinite"/>
                      </p:stCondLst>
                      <p:childTnLst>
                        <p:par>
                          <p:cTn id="1325" fill="hold">
                            <p:stCondLst>
                              <p:cond delay="0"/>
                            </p:stCondLst>
                            <p:childTnLst>
                              <p:par>
                                <p:cTn id="1326" nodeType="clickEffect" fill="hold" presetClass="entr" presetID="10">
                                  <p:stCondLst>
                                    <p:cond delay="0"/>
                                  </p:stCondLst>
                                  <p:childTnLst>
                                    <p:set>
                                      <p:cBhvr>
                                        <p:cTn id="1327" dur="1" fill="hold">
                                          <p:stCondLst>
                                            <p:cond delay="0"/>
                                          </p:stCondLst>
                                        </p:cTn>
                                        <p:tgtEl>
                                          <p:spTgt spid="239">
                                            <p:txEl>
                                              <p:pRg st="2" end="2"/>
                                            </p:txEl>
                                          </p:spTgt>
                                        </p:tgtEl>
                                        <p:attrNameLst>
                                          <p:attrName>style.visibility</p:attrName>
                                        </p:attrNameLst>
                                      </p:cBhvr>
                                      <p:to>
                                        <p:strVal val="visible"/>
                                      </p:to>
                                    </p:set>
                                    <p:animEffect filter="fade" transition="in">
                                      <p:cBhvr additive="repl">
                                        <p:cTn id="1328" dur="1000"/>
                                        <p:tgtEl>
                                          <p:spTgt spid="239">
                                            <p:txEl>
                                              <p:pRg st="2" end="2"/>
                                            </p:txEl>
                                          </p:spTgt>
                                        </p:tgtEl>
                                      </p:cBhvr>
                                    </p:animEffect>
                                  </p:childTnLst>
                                </p:cTn>
                              </p:par>
                            </p:childTnLst>
                          </p:cTn>
                        </p:par>
                      </p:childTnLst>
                    </p:cTn>
                  </p:par>
                  <p:par>
                    <p:cTn id="1329" fill="hold">
                      <p:stCondLst>
                        <p:cond delay="indefinite"/>
                      </p:stCondLst>
                      <p:childTnLst>
                        <p:par>
                          <p:cTn id="1330" fill="hold">
                            <p:stCondLst>
                              <p:cond delay="0"/>
                            </p:stCondLst>
                            <p:childTnLst>
                              <p:par>
                                <p:cTn id="1331" nodeType="clickEffect" fill="hold" presetClass="entr" presetID="10">
                                  <p:stCondLst>
                                    <p:cond delay="0"/>
                                  </p:stCondLst>
                                  <p:childTnLst>
                                    <p:set>
                                      <p:cBhvr>
                                        <p:cTn id="1332" dur="1" fill="hold">
                                          <p:stCondLst>
                                            <p:cond delay="0"/>
                                          </p:stCondLst>
                                        </p:cTn>
                                        <p:tgtEl>
                                          <p:spTgt spid="239">
                                            <p:txEl>
                                              <p:pRg st="3" end="3"/>
                                            </p:txEl>
                                          </p:spTgt>
                                        </p:tgtEl>
                                        <p:attrNameLst>
                                          <p:attrName>style.visibility</p:attrName>
                                        </p:attrNameLst>
                                      </p:cBhvr>
                                      <p:to>
                                        <p:strVal val="visible"/>
                                      </p:to>
                                    </p:set>
                                    <p:animEffect filter="fade" transition="in">
                                      <p:cBhvr additive="repl">
                                        <p:cTn id="1333" dur="1000"/>
                                        <p:tgtEl>
                                          <p:spTgt spid="23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Note…..</a:t>
            </a:r>
            <a:endParaRPr b="0" lang="en-IN" sz="5000" strike="noStrike" u="none">
              <a:solidFill>
                <a:srgbClr val="000000"/>
              </a:solidFill>
              <a:effectLst/>
              <a:uFillTx/>
              <a:latin typeface="Arial"/>
            </a:endParaRPr>
          </a:p>
        </p:txBody>
      </p:sp>
      <p:sp>
        <p:nvSpPr>
          <p:cNvPr id="241"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Many organizations are investing in server virtualization in spite of its limitations.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As server virtualization technology move forward, the need for massive data centres could decline.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As a green initiative, investing in server virtualization results in power utilization and heat reduction.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servers could lead to a complete revolution in the computing industry and this will give a wide opening to researchers to develop high end tools and to use it in Server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334" dur="indefinite" restart="never" nodeType="tmRoot">
          <p:childTnLst>
            <p:seq>
              <p:cTn id="1335" dur="indefinite" nodeType="mainSeq">
                <p:childTnLst>
                  <p:par>
                    <p:cTn id="1336" fill="hold">
                      <p:stCondLst>
                        <p:cond delay="indefinite"/>
                      </p:stCondLst>
                      <p:childTnLst>
                        <p:par>
                          <p:cTn id="1337" fill="hold">
                            <p:stCondLst>
                              <p:cond delay="0"/>
                            </p:stCondLst>
                            <p:childTnLst>
                              <p:par>
                                <p:cTn id="1338" nodeType="clickEffect" fill="hold" presetClass="entr" presetID="10">
                                  <p:stCondLst>
                                    <p:cond delay="0"/>
                                  </p:stCondLst>
                                  <p:childTnLst>
                                    <p:set>
                                      <p:cBhvr>
                                        <p:cTn id="1339" dur="1" fill="hold">
                                          <p:stCondLst>
                                            <p:cond delay="0"/>
                                          </p:stCondLst>
                                        </p:cTn>
                                        <p:tgtEl>
                                          <p:spTgt spid="241">
                                            <p:txEl>
                                              <p:pRg st="0" end="0"/>
                                            </p:txEl>
                                          </p:spTgt>
                                        </p:tgtEl>
                                        <p:attrNameLst>
                                          <p:attrName>style.visibility</p:attrName>
                                        </p:attrNameLst>
                                      </p:cBhvr>
                                      <p:to>
                                        <p:strVal val="visible"/>
                                      </p:to>
                                    </p:set>
                                    <p:animEffect filter="fade" transition="in">
                                      <p:cBhvr additive="repl">
                                        <p:cTn id="1340" dur="1000"/>
                                        <p:tgtEl>
                                          <p:spTgt spid="241">
                                            <p:txEl>
                                              <p:pRg st="0" end="0"/>
                                            </p:txEl>
                                          </p:spTgt>
                                        </p:tgtEl>
                                      </p:cBhvr>
                                    </p:animEffect>
                                  </p:childTnLst>
                                </p:cTn>
                              </p:par>
                            </p:childTnLst>
                          </p:cTn>
                        </p:par>
                      </p:childTnLst>
                    </p:cTn>
                  </p:par>
                  <p:par>
                    <p:cTn id="1341" fill="hold">
                      <p:stCondLst>
                        <p:cond delay="indefinite"/>
                      </p:stCondLst>
                      <p:childTnLst>
                        <p:par>
                          <p:cTn id="1342" fill="hold">
                            <p:stCondLst>
                              <p:cond delay="0"/>
                            </p:stCondLst>
                            <p:childTnLst>
                              <p:par>
                                <p:cTn id="1343" nodeType="clickEffect" fill="hold" presetClass="entr" presetID="10">
                                  <p:stCondLst>
                                    <p:cond delay="0"/>
                                  </p:stCondLst>
                                  <p:childTnLst>
                                    <p:set>
                                      <p:cBhvr>
                                        <p:cTn id="1344" dur="1" fill="hold">
                                          <p:stCondLst>
                                            <p:cond delay="0"/>
                                          </p:stCondLst>
                                        </p:cTn>
                                        <p:tgtEl>
                                          <p:spTgt spid="241">
                                            <p:txEl>
                                              <p:pRg st="1" end="1"/>
                                            </p:txEl>
                                          </p:spTgt>
                                        </p:tgtEl>
                                        <p:attrNameLst>
                                          <p:attrName>style.visibility</p:attrName>
                                        </p:attrNameLst>
                                      </p:cBhvr>
                                      <p:to>
                                        <p:strVal val="visible"/>
                                      </p:to>
                                    </p:set>
                                    <p:animEffect filter="fade" transition="in">
                                      <p:cBhvr additive="repl">
                                        <p:cTn id="1345" dur="1000"/>
                                        <p:tgtEl>
                                          <p:spTgt spid="241">
                                            <p:txEl>
                                              <p:pRg st="1" end="1"/>
                                            </p:txEl>
                                          </p:spTgt>
                                        </p:tgtEl>
                                      </p:cBhvr>
                                    </p:animEffect>
                                  </p:childTnLst>
                                </p:cTn>
                              </p:par>
                            </p:childTnLst>
                          </p:cTn>
                        </p:par>
                      </p:childTnLst>
                    </p:cTn>
                  </p:par>
                  <p:par>
                    <p:cTn id="1346" fill="hold">
                      <p:stCondLst>
                        <p:cond delay="indefinite"/>
                      </p:stCondLst>
                      <p:childTnLst>
                        <p:par>
                          <p:cTn id="1347" fill="hold">
                            <p:stCondLst>
                              <p:cond delay="0"/>
                            </p:stCondLst>
                            <p:childTnLst>
                              <p:par>
                                <p:cTn id="1348" nodeType="clickEffect" fill="hold" presetClass="entr" presetID="10">
                                  <p:stCondLst>
                                    <p:cond delay="0"/>
                                  </p:stCondLst>
                                  <p:childTnLst>
                                    <p:set>
                                      <p:cBhvr>
                                        <p:cTn id="1349" dur="1" fill="hold">
                                          <p:stCondLst>
                                            <p:cond delay="0"/>
                                          </p:stCondLst>
                                        </p:cTn>
                                        <p:tgtEl>
                                          <p:spTgt spid="241">
                                            <p:txEl>
                                              <p:pRg st="2" end="2"/>
                                            </p:txEl>
                                          </p:spTgt>
                                        </p:tgtEl>
                                        <p:attrNameLst>
                                          <p:attrName>style.visibility</p:attrName>
                                        </p:attrNameLst>
                                      </p:cBhvr>
                                      <p:to>
                                        <p:strVal val="visible"/>
                                      </p:to>
                                    </p:set>
                                    <p:animEffect filter="fade" transition="in">
                                      <p:cBhvr additive="repl">
                                        <p:cTn id="1350" dur="1000"/>
                                        <p:tgtEl>
                                          <p:spTgt spid="241">
                                            <p:txEl>
                                              <p:pRg st="2" end="2"/>
                                            </p:txEl>
                                          </p:spTgt>
                                        </p:tgtEl>
                                      </p:cBhvr>
                                    </p:animEffect>
                                  </p:childTnLst>
                                </p:cTn>
                              </p:par>
                            </p:childTnLst>
                          </p:cTn>
                        </p:par>
                      </p:childTnLst>
                    </p:cTn>
                  </p:par>
                  <p:par>
                    <p:cTn id="1351" fill="hold">
                      <p:stCondLst>
                        <p:cond delay="indefinite"/>
                      </p:stCondLst>
                      <p:childTnLst>
                        <p:par>
                          <p:cTn id="1352" fill="hold">
                            <p:stCondLst>
                              <p:cond delay="0"/>
                            </p:stCondLst>
                            <p:childTnLst>
                              <p:par>
                                <p:cTn id="1353" nodeType="clickEffect" fill="hold" presetClass="entr" presetID="10">
                                  <p:stCondLst>
                                    <p:cond delay="0"/>
                                  </p:stCondLst>
                                  <p:childTnLst>
                                    <p:set>
                                      <p:cBhvr>
                                        <p:cTn id="1354" dur="1" fill="hold">
                                          <p:stCondLst>
                                            <p:cond delay="0"/>
                                          </p:stCondLst>
                                        </p:cTn>
                                        <p:tgtEl>
                                          <p:spTgt spid="241">
                                            <p:txEl>
                                              <p:pRg st="3" end="3"/>
                                            </p:txEl>
                                          </p:spTgt>
                                        </p:tgtEl>
                                        <p:attrNameLst>
                                          <p:attrName>style.visibility</p:attrName>
                                        </p:attrNameLst>
                                      </p:cBhvr>
                                      <p:to>
                                        <p:strVal val="visible"/>
                                      </p:to>
                                    </p:set>
                                    <p:animEffect filter="fade" transition="in">
                                      <p:cBhvr additive="repl">
                                        <p:cTn id="1355" dur="1000"/>
                                        <p:tgtEl>
                                          <p:spTgt spid="24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380880" y="-684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OS Virtualization </a:t>
            </a:r>
            <a:endParaRPr b="0" lang="en-IN" sz="5000" strike="noStrike" u="none">
              <a:solidFill>
                <a:srgbClr val="000000"/>
              </a:solidFill>
              <a:effectLst/>
              <a:uFillTx/>
              <a:latin typeface="Arial"/>
            </a:endParaRPr>
          </a:p>
        </p:txBody>
      </p:sp>
      <p:sp>
        <p:nvSpPr>
          <p:cNvPr id="243" name="PlaceHolder 2"/>
          <p:cNvSpPr>
            <a:spLocks noGrp="1"/>
          </p:cNvSpPr>
          <p:nvPr>
            <p:ph/>
          </p:nvPr>
        </p:nvSpPr>
        <p:spPr>
          <a:xfrm>
            <a:off x="380880" y="1295280"/>
            <a:ext cx="8534160" cy="510516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Different  from server virtualization</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Easiest model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 the host runs a single OS kernel and exports different operating system functionalities to every guest</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 In this model, common binaries and libraries are shared on the same physical machine</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permits an OS level virtual server to serve huge number of guests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physical computer system runs a standard unchanged operating system such as Linux, Windows, MacOS-X or Unix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Running an application is same as any other application</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Virtualization software in full control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For starting, stopping and managing every virtual machine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access control on physical hardware resources on behalf of the individual virtual machines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356" dur="indefinite" restart="never" nodeType="tmRoot">
          <p:childTnLst>
            <p:seq>
              <p:cTn id="1357" dur="indefinite" nodeType="mainSeq">
                <p:childTnLst>
                  <p:par>
                    <p:cTn id="1358" fill="hold">
                      <p:stCondLst>
                        <p:cond delay="indefinite"/>
                      </p:stCondLst>
                      <p:childTnLst>
                        <p:par>
                          <p:cTn id="1359" fill="hold">
                            <p:stCondLst>
                              <p:cond delay="0"/>
                            </p:stCondLst>
                            <p:childTnLst>
                              <p:par>
                                <p:cTn id="1360" nodeType="clickEffect" fill="hold" presetClass="entr" presetID="10">
                                  <p:stCondLst>
                                    <p:cond delay="0"/>
                                  </p:stCondLst>
                                  <p:childTnLst>
                                    <p:set>
                                      <p:cBhvr>
                                        <p:cTn id="1361" dur="1" fill="hold">
                                          <p:stCondLst>
                                            <p:cond delay="0"/>
                                          </p:stCondLst>
                                        </p:cTn>
                                        <p:tgtEl>
                                          <p:spTgt spid="243">
                                            <p:txEl>
                                              <p:pRg st="0" end="0"/>
                                            </p:txEl>
                                          </p:spTgt>
                                        </p:tgtEl>
                                        <p:attrNameLst>
                                          <p:attrName>style.visibility</p:attrName>
                                        </p:attrNameLst>
                                      </p:cBhvr>
                                      <p:to>
                                        <p:strVal val="visible"/>
                                      </p:to>
                                    </p:set>
                                    <p:animEffect filter="fade" transition="in">
                                      <p:cBhvr additive="repl">
                                        <p:cTn id="1362" dur="1000"/>
                                        <p:tgtEl>
                                          <p:spTgt spid="243">
                                            <p:txEl>
                                              <p:pRg st="0" end="0"/>
                                            </p:txEl>
                                          </p:spTgt>
                                        </p:tgtEl>
                                      </p:cBhvr>
                                    </p:animEffect>
                                  </p:childTnLst>
                                </p:cTn>
                              </p:par>
                            </p:childTnLst>
                          </p:cTn>
                        </p:par>
                      </p:childTnLst>
                    </p:cTn>
                  </p:par>
                  <p:par>
                    <p:cTn id="1363" fill="hold">
                      <p:stCondLst>
                        <p:cond delay="indefinite"/>
                      </p:stCondLst>
                      <p:childTnLst>
                        <p:par>
                          <p:cTn id="1364" fill="hold">
                            <p:stCondLst>
                              <p:cond delay="0"/>
                            </p:stCondLst>
                            <p:childTnLst>
                              <p:par>
                                <p:cTn id="1365" nodeType="clickEffect" fill="hold" presetClass="entr" presetID="10">
                                  <p:stCondLst>
                                    <p:cond delay="0"/>
                                  </p:stCondLst>
                                  <p:childTnLst>
                                    <p:set>
                                      <p:cBhvr>
                                        <p:cTn id="1366" dur="1" fill="hold">
                                          <p:stCondLst>
                                            <p:cond delay="0"/>
                                          </p:stCondLst>
                                        </p:cTn>
                                        <p:tgtEl>
                                          <p:spTgt spid="243">
                                            <p:txEl>
                                              <p:pRg st="1" end="1"/>
                                            </p:txEl>
                                          </p:spTgt>
                                        </p:tgtEl>
                                        <p:attrNameLst>
                                          <p:attrName>style.visibility</p:attrName>
                                        </p:attrNameLst>
                                      </p:cBhvr>
                                      <p:to>
                                        <p:strVal val="visible"/>
                                      </p:to>
                                    </p:set>
                                    <p:animEffect filter="fade" transition="in">
                                      <p:cBhvr additive="repl">
                                        <p:cTn id="1367" dur="1000"/>
                                        <p:tgtEl>
                                          <p:spTgt spid="243">
                                            <p:txEl>
                                              <p:pRg st="1" end="1"/>
                                            </p:txEl>
                                          </p:spTgt>
                                        </p:tgtEl>
                                      </p:cBhvr>
                                    </p:animEffect>
                                  </p:childTnLst>
                                </p:cTn>
                              </p:par>
                            </p:childTnLst>
                          </p:cTn>
                        </p:par>
                      </p:childTnLst>
                    </p:cTn>
                  </p:par>
                  <p:par>
                    <p:cTn id="1368" fill="hold">
                      <p:stCondLst>
                        <p:cond delay="indefinite"/>
                      </p:stCondLst>
                      <p:childTnLst>
                        <p:par>
                          <p:cTn id="1369" fill="hold">
                            <p:stCondLst>
                              <p:cond delay="0"/>
                            </p:stCondLst>
                            <p:childTnLst>
                              <p:par>
                                <p:cTn id="1370" nodeType="clickEffect" fill="hold" presetClass="entr" presetID="10">
                                  <p:stCondLst>
                                    <p:cond delay="0"/>
                                  </p:stCondLst>
                                  <p:childTnLst>
                                    <p:set>
                                      <p:cBhvr>
                                        <p:cTn id="1371" dur="1" fill="hold">
                                          <p:stCondLst>
                                            <p:cond delay="0"/>
                                          </p:stCondLst>
                                        </p:cTn>
                                        <p:tgtEl>
                                          <p:spTgt spid="243">
                                            <p:txEl>
                                              <p:pRg st="2" end="2"/>
                                            </p:txEl>
                                          </p:spTgt>
                                        </p:tgtEl>
                                        <p:attrNameLst>
                                          <p:attrName>style.visibility</p:attrName>
                                        </p:attrNameLst>
                                      </p:cBhvr>
                                      <p:to>
                                        <p:strVal val="visible"/>
                                      </p:to>
                                    </p:set>
                                    <p:animEffect filter="fade" transition="in">
                                      <p:cBhvr additive="repl">
                                        <p:cTn id="1372" dur="1000"/>
                                        <p:tgtEl>
                                          <p:spTgt spid="243">
                                            <p:txEl>
                                              <p:pRg st="2" end="2"/>
                                            </p:txEl>
                                          </p:spTgt>
                                        </p:tgtEl>
                                      </p:cBhvr>
                                    </p:animEffect>
                                  </p:childTnLst>
                                </p:cTn>
                              </p:par>
                            </p:childTnLst>
                          </p:cTn>
                        </p:par>
                      </p:childTnLst>
                    </p:cTn>
                  </p:par>
                  <p:par>
                    <p:cTn id="1373" fill="hold">
                      <p:stCondLst>
                        <p:cond delay="indefinite"/>
                      </p:stCondLst>
                      <p:childTnLst>
                        <p:par>
                          <p:cTn id="1374" fill="hold">
                            <p:stCondLst>
                              <p:cond delay="0"/>
                            </p:stCondLst>
                            <p:childTnLst>
                              <p:par>
                                <p:cTn id="1375" nodeType="clickEffect" fill="hold" presetClass="entr" presetID="10">
                                  <p:stCondLst>
                                    <p:cond delay="0"/>
                                  </p:stCondLst>
                                  <p:childTnLst>
                                    <p:set>
                                      <p:cBhvr>
                                        <p:cTn id="1376" dur="1" fill="hold">
                                          <p:stCondLst>
                                            <p:cond delay="0"/>
                                          </p:stCondLst>
                                        </p:cTn>
                                        <p:tgtEl>
                                          <p:spTgt spid="243">
                                            <p:txEl>
                                              <p:pRg st="3" end="3"/>
                                            </p:txEl>
                                          </p:spTgt>
                                        </p:tgtEl>
                                        <p:attrNameLst>
                                          <p:attrName>style.visibility</p:attrName>
                                        </p:attrNameLst>
                                      </p:cBhvr>
                                      <p:to>
                                        <p:strVal val="visible"/>
                                      </p:to>
                                    </p:set>
                                    <p:animEffect filter="fade" transition="in">
                                      <p:cBhvr additive="repl">
                                        <p:cTn id="1377" dur="1000"/>
                                        <p:tgtEl>
                                          <p:spTgt spid="243">
                                            <p:txEl>
                                              <p:pRg st="3" end="3"/>
                                            </p:txEl>
                                          </p:spTgt>
                                        </p:tgtEl>
                                      </p:cBhvr>
                                    </p:animEffect>
                                  </p:childTnLst>
                                </p:cTn>
                              </p:par>
                            </p:childTnLst>
                          </p:cTn>
                        </p:par>
                      </p:childTnLst>
                    </p:cTn>
                  </p:par>
                  <p:par>
                    <p:cTn id="1378" fill="hold">
                      <p:stCondLst>
                        <p:cond delay="indefinite"/>
                      </p:stCondLst>
                      <p:childTnLst>
                        <p:par>
                          <p:cTn id="1379" fill="hold">
                            <p:stCondLst>
                              <p:cond delay="0"/>
                            </p:stCondLst>
                            <p:childTnLst>
                              <p:par>
                                <p:cTn id="1380" nodeType="clickEffect" fill="hold" presetClass="entr" presetID="10">
                                  <p:stCondLst>
                                    <p:cond delay="0"/>
                                  </p:stCondLst>
                                  <p:childTnLst>
                                    <p:set>
                                      <p:cBhvr>
                                        <p:cTn id="1381" dur="1" fill="hold">
                                          <p:stCondLst>
                                            <p:cond delay="0"/>
                                          </p:stCondLst>
                                        </p:cTn>
                                        <p:tgtEl>
                                          <p:spTgt spid="243">
                                            <p:txEl>
                                              <p:pRg st="4" end="4"/>
                                            </p:txEl>
                                          </p:spTgt>
                                        </p:tgtEl>
                                        <p:attrNameLst>
                                          <p:attrName>style.visibility</p:attrName>
                                        </p:attrNameLst>
                                      </p:cBhvr>
                                      <p:to>
                                        <p:strVal val="visible"/>
                                      </p:to>
                                    </p:set>
                                    <p:animEffect filter="fade" transition="in">
                                      <p:cBhvr additive="repl">
                                        <p:cTn id="1382" dur="1000"/>
                                        <p:tgtEl>
                                          <p:spTgt spid="243">
                                            <p:txEl>
                                              <p:pRg st="4" end="4"/>
                                            </p:txEl>
                                          </p:spTgt>
                                        </p:tgtEl>
                                      </p:cBhvr>
                                    </p:animEffect>
                                  </p:childTnLst>
                                </p:cTn>
                              </p:par>
                            </p:childTnLst>
                          </p:cTn>
                        </p:par>
                      </p:childTnLst>
                    </p:cTn>
                  </p:par>
                  <p:par>
                    <p:cTn id="1383" fill="hold">
                      <p:stCondLst>
                        <p:cond delay="indefinite"/>
                      </p:stCondLst>
                      <p:childTnLst>
                        <p:par>
                          <p:cTn id="1384" fill="hold">
                            <p:stCondLst>
                              <p:cond delay="0"/>
                            </p:stCondLst>
                            <p:childTnLst>
                              <p:par>
                                <p:cTn id="1385" nodeType="clickEffect" fill="hold" presetClass="entr" presetID="10">
                                  <p:stCondLst>
                                    <p:cond delay="0"/>
                                  </p:stCondLst>
                                  <p:childTnLst>
                                    <p:set>
                                      <p:cBhvr>
                                        <p:cTn id="1386" dur="1" fill="hold">
                                          <p:stCondLst>
                                            <p:cond delay="0"/>
                                          </p:stCondLst>
                                        </p:cTn>
                                        <p:tgtEl>
                                          <p:spTgt spid="243">
                                            <p:txEl>
                                              <p:pRg st="5" end="5"/>
                                            </p:txEl>
                                          </p:spTgt>
                                        </p:tgtEl>
                                        <p:attrNameLst>
                                          <p:attrName>style.visibility</p:attrName>
                                        </p:attrNameLst>
                                      </p:cBhvr>
                                      <p:to>
                                        <p:strVal val="visible"/>
                                      </p:to>
                                    </p:set>
                                    <p:animEffect filter="fade" transition="in">
                                      <p:cBhvr additive="repl">
                                        <p:cTn id="1387" dur="1000"/>
                                        <p:tgtEl>
                                          <p:spTgt spid="243">
                                            <p:txEl>
                                              <p:pRg st="5" end="5"/>
                                            </p:txEl>
                                          </p:spTgt>
                                        </p:tgtEl>
                                      </p:cBhvr>
                                    </p:animEffect>
                                  </p:childTnLst>
                                </p:cTn>
                              </p:par>
                            </p:childTnLst>
                          </p:cTn>
                        </p:par>
                      </p:childTnLst>
                    </p:cTn>
                  </p:par>
                  <p:par>
                    <p:cTn id="1388" fill="hold">
                      <p:stCondLst>
                        <p:cond delay="indefinite"/>
                      </p:stCondLst>
                      <p:childTnLst>
                        <p:par>
                          <p:cTn id="1389" fill="hold">
                            <p:stCondLst>
                              <p:cond delay="0"/>
                            </p:stCondLst>
                            <p:childTnLst>
                              <p:par>
                                <p:cTn id="1390" nodeType="clickEffect" fill="hold" presetClass="entr" presetID="10">
                                  <p:stCondLst>
                                    <p:cond delay="0"/>
                                  </p:stCondLst>
                                  <p:childTnLst>
                                    <p:set>
                                      <p:cBhvr>
                                        <p:cTn id="1391" dur="1" fill="hold">
                                          <p:stCondLst>
                                            <p:cond delay="0"/>
                                          </p:stCondLst>
                                        </p:cTn>
                                        <p:tgtEl>
                                          <p:spTgt spid="243">
                                            <p:txEl>
                                              <p:pRg st="6" end="6"/>
                                            </p:txEl>
                                          </p:spTgt>
                                        </p:tgtEl>
                                        <p:attrNameLst>
                                          <p:attrName>style.visibility</p:attrName>
                                        </p:attrNameLst>
                                      </p:cBhvr>
                                      <p:to>
                                        <p:strVal val="visible"/>
                                      </p:to>
                                    </p:set>
                                    <p:animEffect filter="fade" transition="in">
                                      <p:cBhvr additive="repl">
                                        <p:cTn id="1392" dur="1000"/>
                                        <p:tgtEl>
                                          <p:spTgt spid="243">
                                            <p:txEl>
                                              <p:pRg st="6" end="6"/>
                                            </p:txEl>
                                          </p:spTgt>
                                        </p:tgtEl>
                                      </p:cBhvr>
                                    </p:animEffect>
                                  </p:childTnLst>
                                </p:cTn>
                              </p:par>
                            </p:childTnLst>
                          </p:cTn>
                        </p:par>
                      </p:childTnLst>
                    </p:cTn>
                  </p:par>
                  <p:par>
                    <p:cTn id="1393" fill="hold">
                      <p:stCondLst>
                        <p:cond delay="indefinite"/>
                      </p:stCondLst>
                      <p:childTnLst>
                        <p:par>
                          <p:cTn id="1394" fill="hold">
                            <p:stCondLst>
                              <p:cond delay="0"/>
                            </p:stCondLst>
                            <p:childTnLst>
                              <p:par>
                                <p:cTn id="1395" nodeType="clickEffect" fill="hold" presetClass="entr" presetID="10">
                                  <p:stCondLst>
                                    <p:cond delay="0"/>
                                  </p:stCondLst>
                                  <p:childTnLst>
                                    <p:set>
                                      <p:cBhvr>
                                        <p:cTn id="1396" dur="1" fill="hold">
                                          <p:stCondLst>
                                            <p:cond delay="0"/>
                                          </p:stCondLst>
                                        </p:cTn>
                                        <p:tgtEl>
                                          <p:spTgt spid="243">
                                            <p:txEl>
                                              <p:pRg st="7" end="7"/>
                                            </p:txEl>
                                          </p:spTgt>
                                        </p:tgtEl>
                                        <p:attrNameLst>
                                          <p:attrName>style.visibility</p:attrName>
                                        </p:attrNameLst>
                                      </p:cBhvr>
                                      <p:to>
                                        <p:strVal val="visible"/>
                                      </p:to>
                                    </p:set>
                                    <p:animEffect filter="fade" transition="in">
                                      <p:cBhvr additive="repl">
                                        <p:cTn id="1397" dur="1000"/>
                                        <p:tgtEl>
                                          <p:spTgt spid="243">
                                            <p:txEl>
                                              <p:pRg st="7" end="7"/>
                                            </p:txEl>
                                          </p:spTgt>
                                        </p:tgtEl>
                                      </p:cBhvr>
                                    </p:animEffect>
                                  </p:childTnLst>
                                </p:cTn>
                              </p:par>
                            </p:childTnLst>
                          </p:cTn>
                        </p:par>
                      </p:childTnLst>
                    </p:cTn>
                  </p:par>
                  <p:par>
                    <p:cTn id="1398" fill="hold">
                      <p:stCondLst>
                        <p:cond delay="indefinite"/>
                      </p:stCondLst>
                      <p:childTnLst>
                        <p:par>
                          <p:cTn id="1399" fill="hold">
                            <p:stCondLst>
                              <p:cond delay="0"/>
                            </p:stCondLst>
                            <p:childTnLst>
                              <p:par>
                                <p:cTn id="1400" nodeType="clickEffect" fill="hold" presetClass="entr" presetID="10">
                                  <p:stCondLst>
                                    <p:cond delay="0"/>
                                  </p:stCondLst>
                                  <p:childTnLst>
                                    <p:set>
                                      <p:cBhvr>
                                        <p:cTn id="1401" dur="1" fill="hold">
                                          <p:stCondLst>
                                            <p:cond delay="0"/>
                                          </p:stCondLst>
                                        </p:cTn>
                                        <p:tgtEl>
                                          <p:spTgt spid="243">
                                            <p:txEl>
                                              <p:pRg st="8" end="8"/>
                                            </p:txEl>
                                          </p:spTgt>
                                        </p:tgtEl>
                                        <p:attrNameLst>
                                          <p:attrName>style.visibility</p:attrName>
                                        </p:attrNameLst>
                                      </p:cBhvr>
                                      <p:to>
                                        <p:strVal val="visible"/>
                                      </p:to>
                                    </p:set>
                                    <p:animEffect filter="fade" transition="in">
                                      <p:cBhvr additive="repl">
                                        <p:cTn id="1402" dur="1000"/>
                                        <p:tgtEl>
                                          <p:spTgt spid="243">
                                            <p:txEl>
                                              <p:pRg st="8" end="8"/>
                                            </p:txEl>
                                          </p:spTgt>
                                        </p:tgtEl>
                                      </p:cBhvr>
                                    </p:animEffect>
                                  </p:childTnLst>
                                </p:cTn>
                              </p:par>
                            </p:childTnLst>
                          </p:cTn>
                        </p:par>
                      </p:childTnLst>
                    </p:cTn>
                  </p:par>
                  <p:par>
                    <p:cTn id="1403" fill="hold">
                      <p:stCondLst>
                        <p:cond delay="indefinite"/>
                      </p:stCondLst>
                      <p:childTnLst>
                        <p:par>
                          <p:cTn id="1404" fill="hold">
                            <p:stCondLst>
                              <p:cond delay="0"/>
                            </p:stCondLst>
                            <p:childTnLst>
                              <p:par>
                                <p:cTn id="1405" nodeType="clickEffect" fill="hold" presetClass="entr" presetID="10">
                                  <p:stCondLst>
                                    <p:cond delay="0"/>
                                  </p:stCondLst>
                                  <p:childTnLst>
                                    <p:set>
                                      <p:cBhvr>
                                        <p:cTn id="1406" dur="1" fill="hold">
                                          <p:stCondLst>
                                            <p:cond delay="0"/>
                                          </p:stCondLst>
                                        </p:cTn>
                                        <p:tgtEl>
                                          <p:spTgt spid="243">
                                            <p:txEl>
                                              <p:pRg st="9" end="9"/>
                                            </p:txEl>
                                          </p:spTgt>
                                        </p:tgtEl>
                                        <p:attrNameLst>
                                          <p:attrName>style.visibility</p:attrName>
                                        </p:attrNameLst>
                                      </p:cBhvr>
                                      <p:to>
                                        <p:strVal val="visible"/>
                                      </p:to>
                                    </p:set>
                                    <p:animEffect filter="fade" transition="in">
                                      <p:cBhvr additive="repl">
                                        <p:cTn id="1407" dur="1000"/>
                                        <p:tgtEl>
                                          <p:spTgt spid="243">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Google Shape;446;p57" descr=""/>
          <p:cNvPicPr/>
          <p:nvPr/>
        </p:nvPicPr>
        <p:blipFill>
          <a:blip r:embed="rId1"/>
          <a:stretch/>
        </p:blipFill>
        <p:spPr>
          <a:xfrm>
            <a:off x="1901520" y="838080"/>
            <a:ext cx="5105160" cy="5210640"/>
          </a:xfrm>
          <a:prstGeom prst="rect">
            <a:avLst/>
          </a:prstGeom>
          <a:noFill/>
          <a:ln w="0">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380880" y="22860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OS Virtualization</a:t>
            </a:r>
            <a:endParaRPr b="0" lang="en-IN" sz="5000" strike="noStrike" u="none">
              <a:solidFill>
                <a:srgbClr val="000000"/>
              </a:solidFill>
              <a:effectLst/>
              <a:uFillTx/>
              <a:latin typeface="Arial"/>
            </a:endParaRPr>
          </a:p>
        </p:txBody>
      </p:sp>
      <p:sp>
        <p:nvSpPr>
          <p:cNvPr id="246" name="PlaceHolder 2"/>
          <p:cNvSpPr>
            <a:spLocks noGrp="1"/>
          </p:cNvSpPr>
          <p:nvPr>
            <p:ph/>
          </p:nvPr>
        </p:nvSpPr>
        <p:spPr>
          <a:xfrm>
            <a:off x="457200" y="1523880"/>
            <a:ext cx="8229240" cy="43887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Diagram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guest OS-based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the guest operating systems work in virtual machines inside the virtualization application</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runs on top of the host operating system similar to any other application</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Advantages :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no modifications required to either host or guest OS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no particular CPU hardware virtualization support required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408" dur="indefinite" restart="never" nodeType="tmRoot">
          <p:childTnLst>
            <p:seq>
              <p:cTn id="1409" dur="indefinite" nodeType="mainSeq">
                <p:childTnLst>
                  <p:par>
                    <p:cTn id="1410" fill="hold">
                      <p:stCondLst>
                        <p:cond delay="indefinite"/>
                      </p:stCondLst>
                      <p:childTnLst>
                        <p:par>
                          <p:cTn id="1411" fill="hold">
                            <p:stCondLst>
                              <p:cond delay="0"/>
                            </p:stCondLst>
                            <p:childTnLst>
                              <p:par>
                                <p:cTn id="1412" nodeType="clickEffect" fill="hold" presetClass="entr" presetID="10">
                                  <p:stCondLst>
                                    <p:cond delay="0"/>
                                  </p:stCondLst>
                                  <p:childTnLst>
                                    <p:set>
                                      <p:cBhvr>
                                        <p:cTn id="1413" dur="1" fill="hold">
                                          <p:stCondLst>
                                            <p:cond delay="0"/>
                                          </p:stCondLst>
                                        </p:cTn>
                                        <p:tgtEl>
                                          <p:spTgt spid="246">
                                            <p:txEl>
                                              <p:pRg st="0" end="0"/>
                                            </p:txEl>
                                          </p:spTgt>
                                        </p:tgtEl>
                                        <p:attrNameLst>
                                          <p:attrName>style.visibility</p:attrName>
                                        </p:attrNameLst>
                                      </p:cBhvr>
                                      <p:to>
                                        <p:strVal val="visible"/>
                                      </p:to>
                                    </p:set>
                                    <p:animEffect filter="fade" transition="in">
                                      <p:cBhvr additive="repl">
                                        <p:cTn id="1414" dur="1000"/>
                                        <p:tgtEl>
                                          <p:spTgt spid="246">
                                            <p:txEl>
                                              <p:pRg st="0" end="0"/>
                                            </p:txEl>
                                          </p:spTgt>
                                        </p:tgtEl>
                                      </p:cBhvr>
                                    </p:animEffect>
                                  </p:childTnLst>
                                </p:cTn>
                              </p:par>
                            </p:childTnLst>
                          </p:cTn>
                        </p:par>
                      </p:childTnLst>
                    </p:cTn>
                  </p:par>
                  <p:par>
                    <p:cTn id="1415" fill="hold">
                      <p:stCondLst>
                        <p:cond delay="indefinite"/>
                      </p:stCondLst>
                      <p:childTnLst>
                        <p:par>
                          <p:cTn id="1416" fill="hold">
                            <p:stCondLst>
                              <p:cond delay="0"/>
                            </p:stCondLst>
                            <p:childTnLst>
                              <p:par>
                                <p:cTn id="1417" nodeType="clickEffect" fill="hold" presetClass="entr" presetID="10">
                                  <p:stCondLst>
                                    <p:cond delay="0"/>
                                  </p:stCondLst>
                                  <p:childTnLst>
                                    <p:set>
                                      <p:cBhvr>
                                        <p:cTn id="1418" dur="1" fill="hold">
                                          <p:stCondLst>
                                            <p:cond delay="0"/>
                                          </p:stCondLst>
                                        </p:cTn>
                                        <p:tgtEl>
                                          <p:spTgt spid="246">
                                            <p:txEl>
                                              <p:pRg st="1" end="1"/>
                                            </p:txEl>
                                          </p:spTgt>
                                        </p:tgtEl>
                                        <p:attrNameLst>
                                          <p:attrName>style.visibility</p:attrName>
                                        </p:attrNameLst>
                                      </p:cBhvr>
                                      <p:to>
                                        <p:strVal val="visible"/>
                                      </p:to>
                                    </p:set>
                                    <p:animEffect filter="fade" transition="in">
                                      <p:cBhvr additive="repl">
                                        <p:cTn id="1419" dur="1000"/>
                                        <p:tgtEl>
                                          <p:spTgt spid="246">
                                            <p:txEl>
                                              <p:pRg st="1" end="1"/>
                                            </p:txEl>
                                          </p:spTgt>
                                        </p:tgtEl>
                                      </p:cBhvr>
                                    </p:animEffect>
                                  </p:childTnLst>
                                </p:cTn>
                              </p:par>
                            </p:childTnLst>
                          </p:cTn>
                        </p:par>
                      </p:childTnLst>
                    </p:cTn>
                  </p:par>
                  <p:par>
                    <p:cTn id="1420" fill="hold">
                      <p:stCondLst>
                        <p:cond delay="indefinite"/>
                      </p:stCondLst>
                      <p:childTnLst>
                        <p:par>
                          <p:cTn id="1421" fill="hold">
                            <p:stCondLst>
                              <p:cond delay="0"/>
                            </p:stCondLst>
                            <p:childTnLst>
                              <p:par>
                                <p:cTn id="1422" nodeType="clickEffect" fill="hold" presetClass="entr" presetID="10">
                                  <p:stCondLst>
                                    <p:cond delay="0"/>
                                  </p:stCondLst>
                                  <p:childTnLst>
                                    <p:set>
                                      <p:cBhvr>
                                        <p:cTn id="1423" dur="1" fill="hold">
                                          <p:stCondLst>
                                            <p:cond delay="0"/>
                                          </p:stCondLst>
                                        </p:cTn>
                                        <p:tgtEl>
                                          <p:spTgt spid="246">
                                            <p:txEl>
                                              <p:pRg st="2" end="2"/>
                                            </p:txEl>
                                          </p:spTgt>
                                        </p:tgtEl>
                                        <p:attrNameLst>
                                          <p:attrName>style.visibility</p:attrName>
                                        </p:attrNameLst>
                                      </p:cBhvr>
                                      <p:to>
                                        <p:strVal val="visible"/>
                                      </p:to>
                                    </p:set>
                                    <p:animEffect filter="fade" transition="in">
                                      <p:cBhvr additive="repl">
                                        <p:cTn id="1424" dur="1000"/>
                                        <p:tgtEl>
                                          <p:spTgt spid="246">
                                            <p:txEl>
                                              <p:pRg st="2" end="2"/>
                                            </p:txEl>
                                          </p:spTgt>
                                        </p:tgtEl>
                                      </p:cBhvr>
                                    </p:animEffect>
                                  </p:childTnLst>
                                </p:cTn>
                              </p:par>
                            </p:childTnLst>
                          </p:cTn>
                        </p:par>
                      </p:childTnLst>
                    </p:cTn>
                  </p:par>
                  <p:par>
                    <p:cTn id="1425" fill="hold">
                      <p:stCondLst>
                        <p:cond delay="indefinite"/>
                      </p:stCondLst>
                      <p:childTnLst>
                        <p:par>
                          <p:cTn id="1426" fill="hold">
                            <p:stCondLst>
                              <p:cond delay="0"/>
                            </p:stCondLst>
                            <p:childTnLst>
                              <p:par>
                                <p:cTn id="1427" nodeType="clickEffect" fill="hold" presetClass="entr" presetID="10">
                                  <p:stCondLst>
                                    <p:cond delay="0"/>
                                  </p:stCondLst>
                                  <p:childTnLst>
                                    <p:set>
                                      <p:cBhvr>
                                        <p:cTn id="1428" dur="1" fill="hold">
                                          <p:stCondLst>
                                            <p:cond delay="0"/>
                                          </p:stCondLst>
                                        </p:cTn>
                                        <p:tgtEl>
                                          <p:spTgt spid="246">
                                            <p:txEl>
                                              <p:pRg st="3" end="3"/>
                                            </p:txEl>
                                          </p:spTgt>
                                        </p:tgtEl>
                                        <p:attrNameLst>
                                          <p:attrName>style.visibility</p:attrName>
                                        </p:attrNameLst>
                                      </p:cBhvr>
                                      <p:to>
                                        <p:strVal val="visible"/>
                                      </p:to>
                                    </p:set>
                                    <p:animEffect filter="fade" transition="in">
                                      <p:cBhvr additive="repl">
                                        <p:cTn id="1429" dur="1000"/>
                                        <p:tgtEl>
                                          <p:spTgt spid="246">
                                            <p:txEl>
                                              <p:pRg st="3" end="3"/>
                                            </p:txEl>
                                          </p:spTgt>
                                        </p:tgtEl>
                                      </p:cBhvr>
                                    </p:animEffect>
                                  </p:childTnLst>
                                </p:cTn>
                              </p:par>
                            </p:childTnLst>
                          </p:cTn>
                        </p:par>
                      </p:childTnLst>
                    </p:cTn>
                  </p:par>
                  <p:par>
                    <p:cTn id="1430" fill="hold">
                      <p:stCondLst>
                        <p:cond delay="indefinite"/>
                      </p:stCondLst>
                      <p:childTnLst>
                        <p:par>
                          <p:cTn id="1431" fill="hold">
                            <p:stCondLst>
                              <p:cond delay="0"/>
                            </p:stCondLst>
                            <p:childTnLst>
                              <p:par>
                                <p:cTn id="1432" nodeType="clickEffect" fill="hold" presetClass="entr" presetID="10">
                                  <p:stCondLst>
                                    <p:cond delay="0"/>
                                  </p:stCondLst>
                                  <p:childTnLst>
                                    <p:set>
                                      <p:cBhvr>
                                        <p:cTn id="1433" dur="1" fill="hold">
                                          <p:stCondLst>
                                            <p:cond delay="0"/>
                                          </p:stCondLst>
                                        </p:cTn>
                                        <p:tgtEl>
                                          <p:spTgt spid="246">
                                            <p:txEl>
                                              <p:pRg st="4" end="4"/>
                                            </p:txEl>
                                          </p:spTgt>
                                        </p:tgtEl>
                                        <p:attrNameLst>
                                          <p:attrName>style.visibility</p:attrName>
                                        </p:attrNameLst>
                                      </p:cBhvr>
                                      <p:to>
                                        <p:strVal val="visible"/>
                                      </p:to>
                                    </p:set>
                                    <p:animEffect filter="fade" transition="in">
                                      <p:cBhvr additive="repl">
                                        <p:cTn id="1434" dur="1000"/>
                                        <p:tgtEl>
                                          <p:spTgt spid="246">
                                            <p:txEl>
                                              <p:pRg st="4" end="4"/>
                                            </p:txEl>
                                          </p:spTgt>
                                        </p:tgtEl>
                                      </p:cBhvr>
                                    </p:animEffect>
                                  </p:childTnLst>
                                </p:cTn>
                              </p:par>
                            </p:childTnLst>
                          </p:cTn>
                        </p:par>
                      </p:childTnLst>
                    </p:cTn>
                  </p:par>
                  <p:par>
                    <p:cTn id="1435" fill="hold">
                      <p:stCondLst>
                        <p:cond delay="indefinite"/>
                      </p:stCondLst>
                      <p:childTnLst>
                        <p:par>
                          <p:cTn id="1436" fill="hold">
                            <p:stCondLst>
                              <p:cond delay="0"/>
                            </p:stCondLst>
                            <p:childTnLst>
                              <p:par>
                                <p:cTn id="1437" nodeType="clickEffect" fill="hold" presetClass="entr" presetID="10">
                                  <p:stCondLst>
                                    <p:cond delay="0"/>
                                  </p:stCondLst>
                                  <p:childTnLst>
                                    <p:set>
                                      <p:cBhvr>
                                        <p:cTn id="1438" dur="1" fill="hold">
                                          <p:stCondLst>
                                            <p:cond delay="0"/>
                                          </p:stCondLst>
                                        </p:cTn>
                                        <p:tgtEl>
                                          <p:spTgt spid="246">
                                            <p:txEl>
                                              <p:pRg st="5" end="5"/>
                                            </p:txEl>
                                          </p:spTgt>
                                        </p:tgtEl>
                                        <p:attrNameLst>
                                          <p:attrName>style.visibility</p:attrName>
                                        </p:attrNameLst>
                                      </p:cBhvr>
                                      <p:to>
                                        <p:strVal val="visible"/>
                                      </p:to>
                                    </p:set>
                                    <p:animEffect filter="fade" transition="in">
                                      <p:cBhvr additive="repl">
                                        <p:cTn id="1439" dur="1000"/>
                                        <p:tgtEl>
                                          <p:spTgt spid="246">
                                            <p:txEl>
                                              <p:pRg st="5" end="5"/>
                                            </p:txEl>
                                          </p:spTgt>
                                        </p:tgtEl>
                                      </p:cBhvr>
                                    </p:animEffect>
                                  </p:childTnLst>
                                </p:cTn>
                              </p:par>
                            </p:childTnLst>
                          </p:cTn>
                        </p:par>
                      </p:childTnLst>
                    </p:cTn>
                  </p:par>
                  <p:par>
                    <p:cTn id="1440" fill="hold">
                      <p:stCondLst>
                        <p:cond delay="indefinite"/>
                      </p:stCondLst>
                      <p:childTnLst>
                        <p:par>
                          <p:cTn id="1441" fill="hold">
                            <p:stCondLst>
                              <p:cond delay="0"/>
                            </p:stCondLst>
                            <p:childTnLst>
                              <p:par>
                                <p:cTn id="1442" nodeType="clickEffect" fill="hold" presetClass="entr" presetID="10">
                                  <p:stCondLst>
                                    <p:cond delay="0"/>
                                  </p:stCondLst>
                                  <p:childTnLst>
                                    <p:set>
                                      <p:cBhvr>
                                        <p:cTn id="1443" dur="1" fill="hold">
                                          <p:stCondLst>
                                            <p:cond delay="0"/>
                                          </p:stCondLst>
                                        </p:cTn>
                                        <p:tgtEl>
                                          <p:spTgt spid="246">
                                            <p:txEl>
                                              <p:pRg st="6" end="6"/>
                                            </p:txEl>
                                          </p:spTgt>
                                        </p:tgtEl>
                                        <p:attrNameLst>
                                          <p:attrName>style.visibility</p:attrName>
                                        </p:attrNameLst>
                                      </p:cBhvr>
                                      <p:to>
                                        <p:strVal val="visible"/>
                                      </p:to>
                                    </p:set>
                                    <p:animEffect filter="fade" transition="in">
                                      <p:cBhvr additive="repl">
                                        <p:cTn id="1444" dur="1000"/>
                                        <p:tgtEl>
                                          <p:spTgt spid="246">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Google Shape;457;p59" descr=""/>
          <p:cNvPicPr/>
          <p:nvPr/>
        </p:nvPicPr>
        <p:blipFill>
          <a:blip r:embed="rId1"/>
          <a:stretch/>
        </p:blipFill>
        <p:spPr>
          <a:xfrm>
            <a:off x="1752480" y="905760"/>
            <a:ext cx="5562360" cy="497772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Google Shape;146;p6" descr=""/>
          <p:cNvPicPr/>
          <p:nvPr/>
        </p:nvPicPr>
        <p:blipFill>
          <a:blip r:embed="rId1"/>
          <a:stretch/>
        </p:blipFill>
        <p:spPr>
          <a:xfrm>
            <a:off x="2286000" y="174240"/>
            <a:ext cx="4817160" cy="6423120"/>
          </a:xfrm>
          <a:prstGeom prst="rect">
            <a:avLst/>
          </a:prstGeom>
          <a:noFill/>
          <a:ln w="0">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Kernel Level Virtualization</a:t>
            </a:r>
            <a:endParaRPr b="0" lang="en-IN" sz="5000" strike="noStrike" u="none">
              <a:solidFill>
                <a:srgbClr val="000000"/>
              </a:solidFill>
              <a:effectLst/>
              <a:uFillTx/>
              <a:latin typeface="Arial"/>
            </a:endParaRPr>
          </a:p>
        </p:txBody>
      </p:sp>
      <p:sp>
        <p:nvSpPr>
          <p:cNvPr id="249" name="PlaceHolder 2"/>
          <p:cNvSpPr>
            <a:spLocks noGrp="1"/>
          </p:cNvSpPr>
          <p:nvPr>
            <p:ph/>
          </p:nvPr>
        </p:nvSpPr>
        <p:spPr>
          <a:xfrm>
            <a:off x="457200" y="1295280"/>
            <a:ext cx="8229240" cy="487656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Diagram</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overview of the kernel level virtualization architecture</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host operating system operates on a specially customized kernel</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includes extensions designed to manage and control several virtual machines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each VM has a guest operating system</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each guest operates its own kernel</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Limitation: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Guest operating systems must have been compiled for the same hardware as the kernel in which they are running. </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Examples : </a:t>
            </a:r>
            <a:endParaRPr b="0" lang="en-IN" sz="2600" strike="noStrike" u="none">
              <a:solidFill>
                <a:srgbClr val="000000"/>
              </a:solidFill>
              <a:effectLst/>
              <a:uFillTx/>
              <a:latin typeface="Arial"/>
            </a:endParaRPr>
          </a:p>
          <a:p>
            <a:pPr lvl="1" marL="880200" indent="-514440">
              <a:lnSpc>
                <a:spcPct val="100000"/>
              </a:lnSpc>
              <a:spcBef>
                <a:spcPts val="445"/>
              </a:spcBef>
              <a:buClr>
                <a:srgbClr val="0f6fc6"/>
              </a:buClr>
              <a:buSzPct val="85000"/>
              <a:buFont typeface="Calibri"/>
              <a:buAutoNum type="arabicPeriod"/>
            </a:pPr>
            <a:r>
              <a:rPr b="0" lang="en-US" sz="2400" strike="noStrike" u="none">
                <a:solidFill>
                  <a:schemeClr val="dk1"/>
                </a:solidFill>
                <a:effectLst/>
                <a:uFillTx/>
                <a:latin typeface="Constantia"/>
                <a:ea typeface="Constantia"/>
              </a:rPr>
              <a:t>User Mode Linux (UML) </a:t>
            </a:r>
            <a:endParaRPr b="0" lang="en-IN" sz="2400" strike="noStrike" u="none">
              <a:solidFill>
                <a:srgbClr val="000000"/>
              </a:solidFill>
              <a:effectLst/>
              <a:uFillTx/>
              <a:latin typeface="Arial"/>
            </a:endParaRPr>
          </a:p>
          <a:p>
            <a:pPr lvl="1" marL="880200" indent="-514440">
              <a:lnSpc>
                <a:spcPct val="100000"/>
              </a:lnSpc>
              <a:spcBef>
                <a:spcPts val="445"/>
              </a:spcBef>
              <a:buClr>
                <a:srgbClr val="0f6fc6"/>
              </a:buClr>
              <a:buSzPct val="85000"/>
              <a:buFont typeface="Calibri"/>
              <a:buAutoNum type="arabicPeriod"/>
            </a:pPr>
            <a:r>
              <a:rPr b="0" lang="en-US" sz="2400" strike="noStrike" u="none">
                <a:solidFill>
                  <a:schemeClr val="dk1"/>
                </a:solidFill>
                <a:effectLst/>
                <a:uFillTx/>
                <a:latin typeface="Constantia"/>
                <a:ea typeface="Constantia"/>
              </a:rPr>
              <a:t>Kernel-based Virtual Machine (KVM)</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445" dur="indefinite" restart="never" nodeType="tmRoot">
          <p:childTnLst>
            <p:seq>
              <p:cTn id="1446" dur="indefinite" nodeType="mainSeq">
                <p:childTnLst>
                  <p:par>
                    <p:cTn id="1447" fill="hold">
                      <p:stCondLst>
                        <p:cond delay="indefinite"/>
                      </p:stCondLst>
                      <p:childTnLst>
                        <p:par>
                          <p:cTn id="1448" fill="hold">
                            <p:stCondLst>
                              <p:cond delay="0"/>
                            </p:stCondLst>
                            <p:childTnLst>
                              <p:par>
                                <p:cTn id="1449" nodeType="clickEffect" fill="hold" presetClass="entr" presetID="10">
                                  <p:stCondLst>
                                    <p:cond delay="0"/>
                                  </p:stCondLst>
                                  <p:childTnLst>
                                    <p:set>
                                      <p:cBhvr>
                                        <p:cTn id="1450" dur="1" fill="hold">
                                          <p:stCondLst>
                                            <p:cond delay="0"/>
                                          </p:stCondLst>
                                        </p:cTn>
                                        <p:tgtEl>
                                          <p:spTgt spid="249">
                                            <p:txEl>
                                              <p:pRg st="0" end="0"/>
                                            </p:txEl>
                                          </p:spTgt>
                                        </p:tgtEl>
                                        <p:attrNameLst>
                                          <p:attrName>style.visibility</p:attrName>
                                        </p:attrNameLst>
                                      </p:cBhvr>
                                      <p:to>
                                        <p:strVal val="visible"/>
                                      </p:to>
                                    </p:set>
                                    <p:animEffect filter="fade" transition="in">
                                      <p:cBhvr additive="repl">
                                        <p:cTn id="1451" dur="1000"/>
                                        <p:tgtEl>
                                          <p:spTgt spid="249">
                                            <p:txEl>
                                              <p:pRg st="0" end="0"/>
                                            </p:txEl>
                                          </p:spTgt>
                                        </p:tgtEl>
                                      </p:cBhvr>
                                    </p:animEffect>
                                  </p:childTnLst>
                                </p:cTn>
                              </p:par>
                            </p:childTnLst>
                          </p:cTn>
                        </p:par>
                      </p:childTnLst>
                    </p:cTn>
                  </p:par>
                  <p:par>
                    <p:cTn id="1452" fill="hold">
                      <p:stCondLst>
                        <p:cond delay="indefinite"/>
                      </p:stCondLst>
                      <p:childTnLst>
                        <p:par>
                          <p:cTn id="1453" fill="hold">
                            <p:stCondLst>
                              <p:cond delay="0"/>
                            </p:stCondLst>
                            <p:childTnLst>
                              <p:par>
                                <p:cTn id="1454" nodeType="clickEffect" fill="hold" presetClass="entr" presetID="10">
                                  <p:stCondLst>
                                    <p:cond delay="0"/>
                                  </p:stCondLst>
                                  <p:childTnLst>
                                    <p:set>
                                      <p:cBhvr>
                                        <p:cTn id="1455" dur="1" fill="hold">
                                          <p:stCondLst>
                                            <p:cond delay="0"/>
                                          </p:stCondLst>
                                        </p:cTn>
                                        <p:tgtEl>
                                          <p:spTgt spid="249">
                                            <p:txEl>
                                              <p:pRg st="1" end="1"/>
                                            </p:txEl>
                                          </p:spTgt>
                                        </p:tgtEl>
                                        <p:attrNameLst>
                                          <p:attrName>style.visibility</p:attrName>
                                        </p:attrNameLst>
                                      </p:cBhvr>
                                      <p:to>
                                        <p:strVal val="visible"/>
                                      </p:to>
                                    </p:set>
                                    <p:animEffect filter="fade" transition="in">
                                      <p:cBhvr additive="repl">
                                        <p:cTn id="1456" dur="1000"/>
                                        <p:tgtEl>
                                          <p:spTgt spid="249">
                                            <p:txEl>
                                              <p:pRg st="1" end="1"/>
                                            </p:txEl>
                                          </p:spTgt>
                                        </p:tgtEl>
                                      </p:cBhvr>
                                    </p:animEffect>
                                  </p:childTnLst>
                                </p:cTn>
                              </p:par>
                            </p:childTnLst>
                          </p:cTn>
                        </p:par>
                      </p:childTnLst>
                    </p:cTn>
                  </p:par>
                  <p:par>
                    <p:cTn id="1457" fill="hold">
                      <p:stCondLst>
                        <p:cond delay="indefinite"/>
                      </p:stCondLst>
                      <p:childTnLst>
                        <p:par>
                          <p:cTn id="1458" fill="hold">
                            <p:stCondLst>
                              <p:cond delay="0"/>
                            </p:stCondLst>
                            <p:childTnLst>
                              <p:par>
                                <p:cTn id="1459" nodeType="clickEffect" fill="hold" presetClass="entr" presetID="10">
                                  <p:stCondLst>
                                    <p:cond delay="0"/>
                                  </p:stCondLst>
                                  <p:childTnLst>
                                    <p:set>
                                      <p:cBhvr>
                                        <p:cTn id="1460" dur="1" fill="hold">
                                          <p:stCondLst>
                                            <p:cond delay="0"/>
                                          </p:stCondLst>
                                        </p:cTn>
                                        <p:tgtEl>
                                          <p:spTgt spid="249">
                                            <p:txEl>
                                              <p:pRg st="2" end="2"/>
                                            </p:txEl>
                                          </p:spTgt>
                                        </p:tgtEl>
                                        <p:attrNameLst>
                                          <p:attrName>style.visibility</p:attrName>
                                        </p:attrNameLst>
                                      </p:cBhvr>
                                      <p:to>
                                        <p:strVal val="visible"/>
                                      </p:to>
                                    </p:set>
                                    <p:animEffect filter="fade" transition="in">
                                      <p:cBhvr additive="repl">
                                        <p:cTn id="1461" dur="1000"/>
                                        <p:tgtEl>
                                          <p:spTgt spid="249">
                                            <p:txEl>
                                              <p:pRg st="2" end="2"/>
                                            </p:txEl>
                                          </p:spTgt>
                                        </p:tgtEl>
                                      </p:cBhvr>
                                    </p:animEffect>
                                  </p:childTnLst>
                                </p:cTn>
                              </p:par>
                            </p:childTnLst>
                          </p:cTn>
                        </p:par>
                      </p:childTnLst>
                    </p:cTn>
                  </p:par>
                  <p:par>
                    <p:cTn id="1462" fill="hold">
                      <p:stCondLst>
                        <p:cond delay="indefinite"/>
                      </p:stCondLst>
                      <p:childTnLst>
                        <p:par>
                          <p:cTn id="1463" fill="hold">
                            <p:stCondLst>
                              <p:cond delay="0"/>
                            </p:stCondLst>
                            <p:childTnLst>
                              <p:par>
                                <p:cTn id="1464" nodeType="clickEffect" fill="hold" presetClass="entr" presetID="10">
                                  <p:stCondLst>
                                    <p:cond delay="0"/>
                                  </p:stCondLst>
                                  <p:childTnLst>
                                    <p:set>
                                      <p:cBhvr>
                                        <p:cTn id="1465" dur="1" fill="hold">
                                          <p:stCondLst>
                                            <p:cond delay="0"/>
                                          </p:stCondLst>
                                        </p:cTn>
                                        <p:tgtEl>
                                          <p:spTgt spid="249">
                                            <p:txEl>
                                              <p:pRg st="3" end="3"/>
                                            </p:txEl>
                                          </p:spTgt>
                                        </p:tgtEl>
                                        <p:attrNameLst>
                                          <p:attrName>style.visibility</p:attrName>
                                        </p:attrNameLst>
                                      </p:cBhvr>
                                      <p:to>
                                        <p:strVal val="visible"/>
                                      </p:to>
                                    </p:set>
                                    <p:animEffect filter="fade" transition="in">
                                      <p:cBhvr additive="repl">
                                        <p:cTn id="1466" dur="1000"/>
                                        <p:tgtEl>
                                          <p:spTgt spid="249">
                                            <p:txEl>
                                              <p:pRg st="3" end="3"/>
                                            </p:txEl>
                                          </p:spTgt>
                                        </p:tgtEl>
                                      </p:cBhvr>
                                    </p:animEffect>
                                  </p:childTnLst>
                                </p:cTn>
                              </p:par>
                            </p:childTnLst>
                          </p:cTn>
                        </p:par>
                      </p:childTnLst>
                    </p:cTn>
                  </p:par>
                  <p:par>
                    <p:cTn id="1467" fill="hold">
                      <p:stCondLst>
                        <p:cond delay="indefinite"/>
                      </p:stCondLst>
                      <p:childTnLst>
                        <p:par>
                          <p:cTn id="1468" fill="hold">
                            <p:stCondLst>
                              <p:cond delay="0"/>
                            </p:stCondLst>
                            <p:childTnLst>
                              <p:par>
                                <p:cTn id="1469" nodeType="clickEffect" fill="hold" presetClass="entr" presetID="10">
                                  <p:stCondLst>
                                    <p:cond delay="0"/>
                                  </p:stCondLst>
                                  <p:childTnLst>
                                    <p:set>
                                      <p:cBhvr>
                                        <p:cTn id="1470" dur="1" fill="hold">
                                          <p:stCondLst>
                                            <p:cond delay="0"/>
                                          </p:stCondLst>
                                        </p:cTn>
                                        <p:tgtEl>
                                          <p:spTgt spid="249">
                                            <p:txEl>
                                              <p:pRg st="4" end="4"/>
                                            </p:txEl>
                                          </p:spTgt>
                                        </p:tgtEl>
                                        <p:attrNameLst>
                                          <p:attrName>style.visibility</p:attrName>
                                        </p:attrNameLst>
                                      </p:cBhvr>
                                      <p:to>
                                        <p:strVal val="visible"/>
                                      </p:to>
                                    </p:set>
                                    <p:animEffect filter="fade" transition="in">
                                      <p:cBhvr additive="repl">
                                        <p:cTn id="1471" dur="1000"/>
                                        <p:tgtEl>
                                          <p:spTgt spid="249">
                                            <p:txEl>
                                              <p:pRg st="4" end="4"/>
                                            </p:txEl>
                                          </p:spTgt>
                                        </p:tgtEl>
                                      </p:cBhvr>
                                    </p:animEffect>
                                  </p:childTnLst>
                                </p:cTn>
                              </p:par>
                            </p:childTnLst>
                          </p:cTn>
                        </p:par>
                      </p:childTnLst>
                    </p:cTn>
                  </p:par>
                  <p:par>
                    <p:cTn id="1472" fill="hold">
                      <p:stCondLst>
                        <p:cond delay="indefinite"/>
                      </p:stCondLst>
                      <p:childTnLst>
                        <p:par>
                          <p:cTn id="1473" fill="hold">
                            <p:stCondLst>
                              <p:cond delay="0"/>
                            </p:stCondLst>
                            <p:childTnLst>
                              <p:par>
                                <p:cTn id="1474" nodeType="clickEffect" fill="hold" presetClass="entr" presetID="10">
                                  <p:stCondLst>
                                    <p:cond delay="0"/>
                                  </p:stCondLst>
                                  <p:childTnLst>
                                    <p:set>
                                      <p:cBhvr>
                                        <p:cTn id="1475" dur="1" fill="hold">
                                          <p:stCondLst>
                                            <p:cond delay="0"/>
                                          </p:stCondLst>
                                        </p:cTn>
                                        <p:tgtEl>
                                          <p:spTgt spid="249">
                                            <p:txEl>
                                              <p:pRg st="5" end="5"/>
                                            </p:txEl>
                                          </p:spTgt>
                                        </p:tgtEl>
                                        <p:attrNameLst>
                                          <p:attrName>style.visibility</p:attrName>
                                        </p:attrNameLst>
                                      </p:cBhvr>
                                      <p:to>
                                        <p:strVal val="visible"/>
                                      </p:to>
                                    </p:set>
                                    <p:animEffect filter="fade" transition="in">
                                      <p:cBhvr additive="repl">
                                        <p:cTn id="1476" dur="1000"/>
                                        <p:tgtEl>
                                          <p:spTgt spid="249">
                                            <p:txEl>
                                              <p:pRg st="5" end="5"/>
                                            </p:txEl>
                                          </p:spTgt>
                                        </p:tgtEl>
                                      </p:cBhvr>
                                    </p:animEffect>
                                  </p:childTnLst>
                                </p:cTn>
                              </p:par>
                            </p:childTnLst>
                          </p:cTn>
                        </p:par>
                      </p:childTnLst>
                    </p:cTn>
                  </p:par>
                  <p:par>
                    <p:cTn id="1477" fill="hold">
                      <p:stCondLst>
                        <p:cond delay="indefinite"/>
                      </p:stCondLst>
                      <p:childTnLst>
                        <p:par>
                          <p:cTn id="1478" fill="hold">
                            <p:stCondLst>
                              <p:cond delay="0"/>
                            </p:stCondLst>
                            <p:childTnLst>
                              <p:par>
                                <p:cTn id="1479" nodeType="clickEffect" fill="hold" presetClass="entr" presetID="10">
                                  <p:stCondLst>
                                    <p:cond delay="0"/>
                                  </p:stCondLst>
                                  <p:childTnLst>
                                    <p:set>
                                      <p:cBhvr>
                                        <p:cTn id="1480" dur="1" fill="hold">
                                          <p:stCondLst>
                                            <p:cond delay="0"/>
                                          </p:stCondLst>
                                        </p:cTn>
                                        <p:tgtEl>
                                          <p:spTgt spid="249">
                                            <p:txEl>
                                              <p:pRg st="6" end="6"/>
                                            </p:txEl>
                                          </p:spTgt>
                                        </p:tgtEl>
                                        <p:attrNameLst>
                                          <p:attrName>style.visibility</p:attrName>
                                        </p:attrNameLst>
                                      </p:cBhvr>
                                      <p:to>
                                        <p:strVal val="visible"/>
                                      </p:to>
                                    </p:set>
                                    <p:animEffect filter="fade" transition="in">
                                      <p:cBhvr additive="repl">
                                        <p:cTn id="1481" dur="1000"/>
                                        <p:tgtEl>
                                          <p:spTgt spid="249">
                                            <p:txEl>
                                              <p:pRg st="6" end="6"/>
                                            </p:txEl>
                                          </p:spTgt>
                                        </p:tgtEl>
                                      </p:cBhvr>
                                    </p:animEffect>
                                  </p:childTnLst>
                                </p:cTn>
                              </p:par>
                            </p:childTnLst>
                          </p:cTn>
                        </p:par>
                      </p:childTnLst>
                    </p:cTn>
                  </p:par>
                  <p:par>
                    <p:cTn id="1482" fill="hold">
                      <p:stCondLst>
                        <p:cond delay="indefinite"/>
                      </p:stCondLst>
                      <p:childTnLst>
                        <p:par>
                          <p:cTn id="1483" fill="hold">
                            <p:stCondLst>
                              <p:cond delay="0"/>
                            </p:stCondLst>
                            <p:childTnLst>
                              <p:par>
                                <p:cTn id="1484" nodeType="clickEffect" fill="hold" presetClass="entr" presetID="10">
                                  <p:stCondLst>
                                    <p:cond delay="0"/>
                                  </p:stCondLst>
                                  <p:childTnLst>
                                    <p:set>
                                      <p:cBhvr>
                                        <p:cTn id="1485" dur="1" fill="hold">
                                          <p:stCondLst>
                                            <p:cond delay="0"/>
                                          </p:stCondLst>
                                        </p:cTn>
                                        <p:tgtEl>
                                          <p:spTgt spid="249">
                                            <p:txEl>
                                              <p:pRg st="7" end="7"/>
                                            </p:txEl>
                                          </p:spTgt>
                                        </p:tgtEl>
                                        <p:attrNameLst>
                                          <p:attrName>style.visibility</p:attrName>
                                        </p:attrNameLst>
                                      </p:cBhvr>
                                      <p:to>
                                        <p:strVal val="visible"/>
                                      </p:to>
                                    </p:set>
                                    <p:animEffect filter="fade" transition="in">
                                      <p:cBhvr additive="repl">
                                        <p:cTn id="1486" dur="1000"/>
                                        <p:tgtEl>
                                          <p:spTgt spid="249">
                                            <p:txEl>
                                              <p:pRg st="7" end="7"/>
                                            </p:txEl>
                                          </p:spTgt>
                                        </p:tgtEl>
                                      </p:cBhvr>
                                    </p:animEffect>
                                  </p:childTnLst>
                                </p:cTn>
                              </p:par>
                            </p:childTnLst>
                          </p:cTn>
                        </p:par>
                      </p:childTnLst>
                    </p:cTn>
                  </p:par>
                  <p:par>
                    <p:cTn id="1487" fill="hold">
                      <p:stCondLst>
                        <p:cond delay="indefinite"/>
                      </p:stCondLst>
                      <p:childTnLst>
                        <p:par>
                          <p:cTn id="1488" fill="hold">
                            <p:stCondLst>
                              <p:cond delay="0"/>
                            </p:stCondLst>
                            <p:childTnLst>
                              <p:par>
                                <p:cTn id="1489" nodeType="clickEffect" fill="hold" presetClass="entr" presetID="10">
                                  <p:stCondLst>
                                    <p:cond delay="0"/>
                                  </p:stCondLst>
                                  <p:childTnLst>
                                    <p:set>
                                      <p:cBhvr>
                                        <p:cTn id="1490" dur="1" fill="hold">
                                          <p:stCondLst>
                                            <p:cond delay="0"/>
                                          </p:stCondLst>
                                        </p:cTn>
                                        <p:tgtEl>
                                          <p:spTgt spid="249">
                                            <p:txEl>
                                              <p:pRg st="8" end="8"/>
                                            </p:txEl>
                                          </p:spTgt>
                                        </p:tgtEl>
                                        <p:attrNameLst>
                                          <p:attrName>style.visibility</p:attrName>
                                        </p:attrNameLst>
                                      </p:cBhvr>
                                      <p:to>
                                        <p:strVal val="visible"/>
                                      </p:to>
                                    </p:set>
                                    <p:animEffect filter="fade" transition="in">
                                      <p:cBhvr additive="repl">
                                        <p:cTn id="1491" dur="1000"/>
                                        <p:tgtEl>
                                          <p:spTgt spid="249">
                                            <p:txEl>
                                              <p:pRg st="8" end="8"/>
                                            </p:txEl>
                                          </p:spTgt>
                                        </p:tgtEl>
                                      </p:cBhvr>
                                    </p:animEffect>
                                  </p:childTnLst>
                                </p:cTn>
                              </p:par>
                            </p:childTnLst>
                          </p:cTn>
                        </p:par>
                      </p:childTnLst>
                    </p:cTn>
                  </p:par>
                  <p:par>
                    <p:cTn id="1492" fill="hold">
                      <p:stCondLst>
                        <p:cond delay="indefinite"/>
                      </p:stCondLst>
                      <p:childTnLst>
                        <p:par>
                          <p:cTn id="1493" fill="hold">
                            <p:stCondLst>
                              <p:cond delay="0"/>
                            </p:stCondLst>
                            <p:childTnLst>
                              <p:par>
                                <p:cTn id="1494" nodeType="clickEffect" fill="hold" presetClass="entr" presetID="10">
                                  <p:stCondLst>
                                    <p:cond delay="0"/>
                                  </p:stCondLst>
                                  <p:childTnLst>
                                    <p:set>
                                      <p:cBhvr>
                                        <p:cTn id="1495" dur="1" fill="hold">
                                          <p:stCondLst>
                                            <p:cond delay="0"/>
                                          </p:stCondLst>
                                        </p:cTn>
                                        <p:tgtEl>
                                          <p:spTgt spid="249">
                                            <p:txEl>
                                              <p:pRg st="9" end="9"/>
                                            </p:txEl>
                                          </p:spTgt>
                                        </p:tgtEl>
                                        <p:attrNameLst>
                                          <p:attrName>style.visibility</p:attrName>
                                        </p:attrNameLst>
                                      </p:cBhvr>
                                      <p:to>
                                        <p:strVal val="visible"/>
                                      </p:to>
                                    </p:set>
                                    <p:animEffect filter="fade" transition="in">
                                      <p:cBhvr additive="repl">
                                        <p:cTn id="1496" dur="1000"/>
                                        <p:tgtEl>
                                          <p:spTgt spid="249">
                                            <p:txEl>
                                              <p:pRg st="9" end="9"/>
                                            </p:txEl>
                                          </p:spTgt>
                                        </p:tgtEl>
                                      </p:cBhvr>
                                    </p:animEffect>
                                  </p:childTnLst>
                                </p:cTn>
                              </p:par>
                            </p:childTnLst>
                          </p:cTn>
                        </p:par>
                      </p:childTnLst>
                    </p:cTn>
                  </p:par>
                  <p:par>
                    <p:cTn id="1497" fill="hold">
                      <p:stCondLst>
                        <p:cond delay="indefinite"/>
                      </p:stCondLst>
                      <p:childTnLst>
                        <p:par>
                          <p:cTn id="1498" fill="hold">
                            <p:stCondLst>
                              <p:cond delay="0"/>
                            </p:stCondLst>
                            <p:childTnLst>
                              <p:par>
                                <p:cTn id="1499" nodeType="clickEffect" fill="hold" presetClass="entr" presetID="10">
                                  <p:stCondLst>
                                    <p:cond delay="0"/>
                                  </p:stCondLst>
                                  <p:childTnLst>
                                    <p:set>
                                      <p:cBhvr>
                                        <p:cTn id="1500" dur="1" fill="hold">
                                          <p:stCondLst>
                                            <p:cond delay="0"/>
                                          </p:stCondLst>
                                        </p:cTn>
                                        <p:tgtEl>
                                          <p:spTgt spid="249">
                                            <p:txEl>
                                              <p:pRg st="10" end="10"/>
                                            </p:txEl>
                                          </p:spTgt>
                                        </p:tgtEl>
                                        <p:attrNameLst>
                                          <p:attrName>style.visibility</p:attrName>
                                        </p:attrNameLst>
                                      </p:cBhvr>
                                      <p:to>
                                        <p:strVal val="visible"/>
                                      </p:to>
                                    </p:set>
                                    <p:animEffect filter="fade" transition="in">
                                      <p:cBhvr additive="repl">
                                        <p:cTn id="1501" dur="1000"/>
                                        <p:tgtEl>
                                          <p:spTgt spid="249">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Google Shape;468;p61" descr=""/>
          <p:cNvPicPr/>
          <p:nvPr/>
        </p:nvPicPr>
        <p:blipFill>
          <a:blip r:embed="rId1"/>
          <a:stretch/>
        </p:blipFill>
        <p:spPr>
          <a:xfrm>
            <a:off x="457200" y="838080"/>
            <a:ext cx="8349840" cy="4952520"/>
          </a:xfrm>
          <a:prstGeom prst="rect">
            <a:avLst/>
          </a:prstGeom>
          <a:noFill/>
          <a:ln w="0">
            <a:noFill/>
          </a:ln>
        </p:spPr>
      </p:pic>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1" name="Google Shape;473;p62" descr=""/>
          <p:cNvPicPr/>
          <p:nvPr/>
        </p:nvPicPr>
        <p:blipFill>
          <a:blip r:embed="rId1"/>
          <a:stretch/>
        </p:blipFill>
        <p:spPr>
          <a:xfrm>
            <a:off x="380880" y="1295280"/>
            <a:ext cx="8177760" cy="4419360"/>
          </a:xfrm>
          <a:prstGeom prst="rect">
            <a:avLst/>
          </a:prstGeom>
          <a:noFill/>
          <a:ln w="0">
            <a:noFill/>
          </a:ln>
        </p:spPr>
      </p:pic>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129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Hypervisor Virtualization </a:t>
            </a:r>
            <a:endParaRPr b="0" lang="en-IN" sz="5000" strike="noStrike" u="none">
              <a:solidFill>
                <a:srgbClr val="000000"/>
              </a:solidFill>
              <a:effectLst/>
              <a:uFillTx/>
              <a:latin typeface="Arial"/>
            </a:endParaRPr>
          </a:p>
        </p:txBody>
      </p:sp>
      <p:sp>
        <p:nvSpPr>
          <p:cNvPr id="253" name="PlaceHolder 2"/>
          <p:cNvSpPr>
            <a:spLocks noGrp="1"/>
          </p:cNvSpPr>
          <p:nvPr>
            <p:ph/>
          </p:nvPr>
        </p:nvSpPr>
        <p:spPr>
          <a:xfrm>
            <a:off x="380880" y="1447920"/>
            <a:ext cx="8534160" cy="480024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host operating system contains an administrative environment</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 to manage and control multiple VMs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each VM containing a guest operating system</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An administrative operating system and/or management console also runs on top of the hypervisor in addition to the VMs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allows the virtual machines to be administered by a system administrator</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Hypervisor-based virtualization solutions include Xen, VMware ESX Server and Microsoft’s Hyper-V technology.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02" dur="indefinite" restart="never" nodeType="tmRoot">
          <p:childTnLst>
            <p:seq>
              <p:cTn id="1503" dur="indefinite" nodeType="mainSeq">
                <p:childTnLst>
                  <p:par>
                    <p:cTn id="1504" fill="hold">
                      <p:stCondLst>
                        <p:cond delay="indefinite"/>
                      </p:stCondLst>
                      <p:childTnLst>
                        <p:par>
                          <p:cTn id="1505" fill="hold">
                            <p:stCondLst>
                              <p:cond delay="0"/>
                            </p:stCondLst>
                            <p:childTnLst>
                              <p:par>
                                <p:cTn id="1506" nodeType="clickEffect" fill="hold" presetClass="entr" presetID="10">
                                  <p:stCondLst>
                                    <p:cond delay="0"/>
                                  </p:stCondLst>
                                  <p:childTnLst>
                                    <p:set>
                                      <p:cBhvr>
                                        <p:cTn id="1507" dur="1" fill="hold">
                                          <p:stCondLst>
                                            <p:cond delay="0"/>
                                          </p:stCondLst>
                                        </p:cTn>
                                        <p:tgtEl>
                                          <p:spTgt spid="253">
                                            <p:txEl>
                                              <p:pRg st="0" end="0"/>
                                            </p:txEl>
                                          </p:spTgt>
                                        </p:tgtEl>
                                        <p:attrNameLst>
                                          <p:attrName>style.visibility</p:attrName>
                                        </p:attrNameLst>
                                      </p:cBhvr>
                                      <p:to>
                                        <p:strVal val="visible"/>
                                      </p:to>
                                    </p:set>
                                    <p:animEffect filter="fade" transition="in">
                                      <p:cBhvr additive="repl">
                                        <p:cTn id="1508" dur="1000"/>
                                        <p:tgtEl>
                                          <p:spTgt spid="253">
                                            <p:txEl>
                                              <p:pRg st="0" end="0"/>
                                            </p:txEl>
                                          </p:spTgt>
                                        </p:tgtEl>
                                      </p:cBhvr>
                                    </p:animEffect>
                                  </p:childTnLst>
                                </p:cTn>
                              </p:par>
                            </p:childTnLst>
                          </p:cTn>
                        </p:par>
                      </p:childTnLst>
                    </p:cTn>
                  </p:par>
                  <p:par>
                    <p:cTn id="1509" fill="hold">
                      <p:stCondLst>
                        <p:cond delay="indefinite"/>
                      </p:stCondLst>
                      <p:childTnLst>
                        <p:par>
                          <p:cTn id="1510" fill="hold">
                            <p:stCondLst>
                              <p:cond delay="0"/>
                            </p:stCondLst>
                            <p:childTnLst>
                              <p:par>
                                <p:cTn id="1511" nodeType="clickEffect" fill="hold" presetClass="entr" presetID="10">
                                  <p:stCondLst>
                                    <p:cond delay="0"/>
                                  </p:stCondLst>
                                  <p:childTnLst>
                                    <p:set>
                                      <p:cBhvr>
                                        <p:cTn id="1512" dur="1" fill="hold">
                                          <p:stCondLst>
                                            <p:cond delay="0"/>
                                          </p:stCondLst>
                                        </p:cTn>
                                        <p:tgtEl>
                                          <p:spTgt spid="253">
                                            <p:txEl>
                                              <p:pRg st="1" end="1"/>
                                            </p:txEl>
                                          </p:spTgt>
                                        </p:tgtEl>
                                        <p:attrNameLst>
                                          <p:attrName>style.visibility</p:attrName>
                                        </p:attrNameLst>
                                      </p:cBhvr>
                                      <p:to>
                                        <p:strVal val="visible"/>
                                      </p:to>
                                    </p:set>
                                    <p:animEffect filter="fade" transition="in">
                                      <p:cBhvr additive="repl">
                                        <p:cTn id="1513" dur="1000"/>
                                        <p:tgtEl>
                                          <p:spTgt spid="253">
                                            <p:txEl>
                                              <p:pRg st="1" end="1"/>
                                            </p:txEl>
                                          </p:spTgt>
                                        </p:tgtEl>
                                      </p:cBhvr>
                                    </p:animEffect>
                                  </p:childTnLst>
                                </p:cTn>
                              </p:par>
                            </p:childTnLst>
                          </p:cTn>
                        </p:par>
                      </p:childTnLst>
                    </p:cTn>
                  </p:par>
                  <p:par>
                    <p:cTn id="1514" fill="hold">
                      <p:stCondLst>
                        <p:cond delay="indefinite"/>
                      </p:stCondLst>
                      <p:childTnLst>
                        <p:par>
                          <p:cTn id="1515" fill="hold">
                            <p:stCondLst>
                              <p:cond delay="0"/>
                            </p:stCondLst>
                            <p:childTnLst>
                              <p:par>
                                <p:cTn id="1516" nodeType="clickEffect" fill="hold" presetClass="entr" presetID="10">
                                  <p:stCondLst>
                                    <p:cond delay="0"/>
                                  </p:stCondLst>
                                  <p:childTnLst>
                                    <p:set>
                                      <p:cBhvr>
                                        <p:cTn id="1517" dur="1" fill="hold">
                                          <p:stCondLst>
                                            <p:cond delay="0"/>
                                          </p:stCondLst>
                                        </p:cTn>
                                        <p:tgtEl>
                                          <p:spTgt spid="253">
                                            <p:txEl>
                                              <p:pRg st="2" end="2"/>
                                            </p:txEl>
                                          </p:spTgt>
                                        </p:tgtEl>
                                        <p:attrNameLst>
                                          <p:attrName>style.visibility</p:attrName>
                                        </p:attrNameLst>
                                      </p:cBhvr>
                                      <p:to>
                                        <p:strVal val="visible"/>
                                      </p:to>
                                    </p:set>
                                    <p:animEffect filter="fade" transition="in">
                                      <p:cBhvr additive="repl">
                                        <p:cTn id="1518" dur="1000"/>
                                        <p:tgtEl>
                                          <p:spTgt spid="253">
                                            <p:txEl>
                                              <p:pRg st="2" end="2"/>
                                            </p:txEl>
                                          </p:spTgt>
                                        </p:tgtEl>
                                      </p:cBhvr>
                                    </p:animEffect>
                                  </p:childTnLst>
                                </p:cTn>
                              </p:par>
                            </p:childTnLst>
                          </p:cTn>
                        </p:par>
                      </p:childTnLst>
                    </p:cTn>
                  </p:par>
                  <p:par>
                    <p:cTn id="1519" fill="hold">
                      <p:stCondLst>
                        <p:cond delay="indefinite"/>
                      </p:stCondLst>
                      <p:childTnLst>
                        <p:par>
                          <p:cTn id="1520" fill="hold">
                            <p:stCondLst>
                              <p:cond delay="0"/>
                            </p:stCondLst>
                            <p:childTnLst>
                              <p:par>
                                <p:cTn id="1521" nodeType="clickEffect" fill="hold" presetClass="entr" presetID="10">
                                  <p:stCondLst>
                                    <p:cond delay="0"/>
                                  </p:stCondLst>
                                  <p:childTnLst>
                                    <p:set>
                                      <p:cBhvr>
                                        <p:cTn id="1522" dur="1" fill="hold">
                                          <p:stCondLst>
                                            <p:cond delay="0"/>
                                          </p:stCondLst>
                                        </p:cTn>
                                        <p:tgtEl>
                                          <p:spTgt spid="253">
                                            <p:txEl>
                                              <p:pRg st="3" end="3"/>
                                            </p:txEl>
                                          </p:spTgt>
                                        </p:tgtEl>
                                        <p:attrNameLst>
                                          <p:attrName>style.visibility</p:attrName>
                                        </p:attrNameLst>
                                      </p:cBhvr>
                                      <p:to>
                                        <p:strVal val="visible"/>
                                      </p:to>
                                    </p:set>
                                    <p:animEffect filter="fade" transition="in">
                                      <p:cBhvr additive="repl">
                                        <p:cTn id="1523" dur="1000"/>
                                        <p:tgtEl>
                                          <p:spTgt spid="253">
                                            <p:txEl>
                                              <p:pRg st="3" end="3"/>
                                            </p:txEl>
                                          </p:spTgt>
                                        </p:tgtEl>
                                      </p:cBhvr>
                                    </p:animEffect>
                                  </p:childTnLst>
                                </p:cTn>
                              </p:par>
                            </p:childTnLst>
                          </p:cTn>
                        </p:par>
                      </p:childTnLst>
                    </p:cTn>
                  </p:par>
                  <p:par>
                    <p:cTn id="1524" fill="hold">
                      <p:stCondLst>
                        <p:cond delay="indefinite"/>
                      </p:stCondLst>
                      <p:childTnLst>
                        <p:par>
                          <p:cTn id="1525" fill="hold">
                            <p:stCondLst>
                              <p:cond delay="0"/>
                            </p:stCondLst>
                            <p:childTnLst>
                              <p:par>
                                <p:cTn id="1526" nodeType="clickEffect" fill="hold" presetClass="entr" presetID="10">
                                  <p:stCondLst>
                                    <p:cond delay="0"/>
                                  </p:stCondLst>
                                  <p:childTnLst>
                                    <p:set>
                                      <p:cBhvr>
                                        <p:cTn id="1527" dur="1" fill="hold">
                                          <p:stCondLst>
                                            <p:cond delay="0"/>
                                          </p:stCondLst>
                                        </p:cTn>
                                        <p:tgtEl>
                                          <p:spTgt spid="253">
                                            <p:txEl>
                                              <p:pRg st="4" end="4"/>
                                            </p:txEl>
                                          </p:spTgt>
                                        </p:tgtEl>
                                        <p:attrNameLst>
                                          <p:attrName>style.visibility</p:attrName>
                                        </p:attrNameLst>
                                      </p:cBhvr>
                                      <p:to>
                                        <p:strVal val="visible"/>
                                      </p:to>
                                    </p:set>
                                    <p:animEffect filter="fade" transition="in">
                                      <p:cBhvr additive="repl">
                                        <p:cTn id="1528" dur="1000"/>
                                        <p:tgtEl>
                                          <p:spTgt spid="253">
                                            <p:txEl>
                                              <p:pRg st="4" end="4"/>
                                            </p:txEl>
                                          </p:spTgt>
                                        </p:tgtEl>
                                      </p:cBhvr>
                                    </p:animEffect>
                                  </p:childTnLst>
                                </p:cTn>
                              </p:par>
                            </p:childTnLst>
                          </p:cTn>
                        </p:par>
                      </p:childTnLst>
                    </p:cTn>
                  </p:par>
                  <p:par>
                    <p:cTn id="1529" fill="hold">
                      <p:stCondLst>
                        <p:cond delay="indefinite"/>
                      </p:stCondLst>
                      <p:childTnLst>
                        <p:par>
                          <p:cTn id="1530" fill="hold">
                            <p:stCondLst>
                              <p:cond delay="0"/>
                            </p:stCondLst>
                            <p:childTnLst>
                              <p:par>
                                <p:cTn id="1531" nodeType="clickEffect" fill="hold" presetClass="entr" presetID="10">
                                  <p:stCondLst>
                                    <p:cond delay="0"/>
                                  </p:stCondLst>
                                  <p:childTnLst>
                                    <p:set>
                                      <p:cBhvr>
                                        <p:cTn id="1532" dur="1" fill="hold">
                                          <p:stCondLst>
                                            <p:cond delay="0"/>
                                          </p:stCondLst>
                                        </p:cTn>
                                        <p:tgtEl>
                                          <p:spTgt spid="253">
                                            <p:txEl>
                                              <p:pRg st="5" end="5"/>
                                            </p:txEl>
                                          </p:spTgt>
                                        </p:tgtEl>
                                        <p:attrNameLst>
                                          <p:attrName>style.visibility</p:attrName>
                                        </p:attrNameLst>
                                      </p:cBhvr>
                                      <p:to>
                                        <p:strVal val="visible"/>
                                      </p:to>
                                    </p:set>
                                    <p:animEffect filter="fade" transition="in">
                                      <p:cBhvr additive="repl">
                                        <p:cTn id="1533" dur="1000"/>
                                        <p:tgtEl>
                                          <p:spTgt spid="25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OS Virtualization</a:t>
            </a:r>
            <a:endParaRPr b="0" lang="en-IN" sz="5000" strike="noStrike" u="none">
              <a:solidFill>
                <a:srgbClr val="000000"/>
              </a:solidFill>
              <a:effectLst/>
              <a:uFillTx/>
              <a:latin typeface="Arial"/>
            </a:endParaRPr>
          </a:p>
        </p:txBody>
      </p:sp>
      <p:sp>
        <p:nvSpPr>
          <p:cNvPr id="255" name="PlaceHolder 2"/>
          <p:cNvSpPr>
            <a:spLocks noGrp="1"/>
          </p:cNvSpPr>
          <p:nvPr>
            <p:ph/>
          </p:nvPr>
        </p:nvSpPr>
        <p:spPr>
          <a:xfrm>
            <a:off x="152280" y="1295280"/>
            <a:ext cx="8534160" cy="495252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All tasks runs from the network using a virtual disk.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this virtual disk is just an image file stored on a distant server, SAN or NAS.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The client will be connected to this virtual disk through the network and it will boot with the operating system available in the virtual disk.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2 types of virtual disks in most implementations : </a:t>
            </a:r>
            <a:endParaRPr b="0" lang="en-IN" sz="2600" strike="noStrike" u="none">
              <a:solidFill>
                <a:srgbClr val="000000"/>
              </a:solidFill>
              <a:effectLst/>
              <a:uFillTx/>
              <a:latin typeface="Arial"/>
            </a:endParaRPr>
          </a:p>
          <a:p>
            <a:pPr lvl="1" marL="880200" indent="-514440">
              <a:lnSpc>
                <a:spcPct val="100000"/>
              </a:lnSpc>
              <a:spcBef>
                <a:spcPts val="561"/>
              </a:spcBef>
              <a:buClr>
                <a:srgbClr val="0f6fc6"/>
              </a:buClr>
              <a:buFont typeface="Calibri"/>
              <a:buAutoNum type="arabicPeriod"/>
            </a:pPr>
            <a:r>
              <a:rPr b="0" lang="en-US" sz="2800" strike="noStrike" u="none">
                <a:solidFill>
                  <a:schemeClr val="dk1"/>
                </a:solidFill>
                <a:effectLst/>
                <a:uFillTx/>
                <a:latin typeface="Constantia"/>
                <a:ea typeface="Constantia"/>
              </a:rPr>
              <a:t>Private virtual disk </a:t>
            </a:r>
            <a:endParaRPr b="0" lang="en-IN" sz="2800" strike="noStrike" u="none">
              <a:solidFill>
                <a:srgbClr val="000000"/>
              </a:solidFill>
              <a:effectLst/>
              <a:uFillTx/>
              <a:latin typeface="Arial"/>
            </a:endParaRPr>
          </a:p>
          <a:p>
            <a:pPr lvl="1" marL="880200" indent="-514440">
              <a:lnSpc>
                <a:spcPct val="100000"/>
              </a:lnSpc>
              <a:spcBef>
                <a:spcPts val="561"/>
              </a:spcBef>
              <a:buClr>
                <a:srgbClr val="0f6fc6"/>
              </a:buClr>
              <a:buFont typeface="Calibri"/>
              <a:buAutoNum type="arabicPeriod"/>
            </a:pPr>
            <a:r>
              <a:rPr b="0" lang="en-US" sz="2800" strike="noStrike" u="none">
                <a:solidFill>
                  <a:schemeClr val="dk1"/>
                </a:solidFill>
                <a:effectLst/>
                <a:uFillTx/>
                <a:latin typeface="Constantia"/>
                <a:ea typeface="Constantia"/>
              </a:rPr>
              <a:t> Shared/common virtual disk</a:t>
            </a:r>
            <a:endParaRPr b="0" lang="en-IN"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34" dur="indefinite" restart="never" nodeType="tmRoot">
          <p:childTnLst>
            <p:seq>
              <p:cTn id="1535" dur="indefinite" nodeType="mainSeq">
                <p:childTnLst>
                  <p:par>
                    <p:cTn id="1536" fill="hold">
                      <p:stCondLst>
                        <p:cond delay="indefinite"/>
                      </p:stCondLst>
                      <p:childTnLst>
                        <p:par>
                          <p:cTn id="1537" fill="hold">
                            <p:stCondLst>
                              <p:cond delay="0"/>
                            </p:stCondLst>
                            <p:childTnLst>
                              <p:par>
                                <p:cTn id="1538" nodeType="clickEffect" fill="hold" presetClass="entr" presetID="10">
                                  <p:stCondLst>
                                    <p:cond delay="0"/>
                                  </p:stCondLst>
                                  <p:childTnLst>
                                    <p:set>
                                      <p:cBhvr>
                                        <p:cTn id="1539" dur="1" fill="hold">
                                          <p:stCondLst>
                                            <p:cond delay="0"/>
                                          </p:stCondLst>
                                        </p:cTn>
                                        <p:tgtEl>
                                          <p:spTgt spid="255">
                                            <p:txEl>
                                              <p:pRg st="0" end="0"/>
                                            </p:txEl>
                                          </p:spTgt>
                                        </p:tgtEl>
                                        <p:attrNameLst>
                                          <p:attrName>style.visibility</p:attrName>
                                        </p:attrNameLst>
                                      </p:cBhvr>
                                      <p:to>
                                        <p:strVal val="visible"/>
                                      </p:to>
                                    </p:set>
                                    <p:animEffect filter="fade" transition="in">
                                      <p:cBhvr additive="repl">
                                        <p:cTn id="1540" dur="1000"/>
                                        <p:tgtEl>
                                          <p:spTgt spid="255">
                                            <p:txEl>
                                              <p:pRg st="0" end="0"/>
                                            </p:txEl>
                                          </p:spTgt>
                                        </p:tgtEl>
                                      </p:cBhvr>
                                    </p:animEffect>
                                  </p:childTnLst>
                                </p:cTn>
                              </p:par>
                            </p:childTnLst>
                          </p:cTn>
                        </p:par>
                      </p:childTnLst>
                    </p:cTn>
                  </p:par>
                  <p:par>
                    <p:cTn id="1541" fill="hold">
                      <p:stCondLst>
                        <p:cond delay="indefinite"/>
                      </p:stCondLst>
                      <p:childTnLst>
                        <p:par>
                          <p:cTn id="1542" fill="hold">
                            <p:stCondLst>
                              <p:cond delay="0"/>
                            </p:stCondLst>
                            <p:childTnLst>
                              <p:par>
                                <p:cTn id="1543" nodeType="clickEffect" fill="hold" presetClass="entr" presetID="10">
                                  <p:stCondLst>
                                    <p:cond delay="0"/>
                                  </p:stCondLst>
                                  <p:childTnLst>
                                    <p:set>
                                      <p:cBhvr>
                                        <p:cTn id="1544" dur="1" fill="hold">
                                          <p:stCondLst>
                                            <p:cond delay="0"/>
                                          </p:stCondLst>
                                        </p:cTn>
                                        <p:tgtEl>
                                          <p:spTgt spid="255">
                                            <p:txEl>
                                              <p:pRg st="1" end="1"/>
                                            </p:txEl>
                                          </p:spTgt>
                                        </p:tgtEl>
                                        <p:attrNameLst>
                                          <p:attrName>style.visibility</p:attrName>
                                        </p:attrNameLst>
                                      </p:cBhvr>
                                      <p:to>
                                        <p:strVal val="visible"/>
                                      </p:to>
                                    </p:set>
                                    <p:animEffect filter="fade" transition="in">
                                      <p:cBhvr additive="repl">
                                        <p:cTn id="1545" dur="1000"/>
                                        <p:tgtEl>
                                          <p:spTgt spid="255">
                                            <p:txEl>
                                              <p:pRg st="1" end="1"/>
                                            </p:txEl>
                                          </p:spTgt>
                                        </p:tgtEl>
                                      </p:cBhvr>
                                    </p:animEffect>
                                  </p:childTnLst>
                                </p:cTn>
                              </p:par>
                            </p:childTnLst>
                          </p:cTn>
                        </p:par>
                      </p:childTnLst>
                    </p:cTn>
                  </p:par>
                  <p:par>
                    <p:cTn id="1546" fill="hold">
                      <p:stCondLst>
                        <p:cond delay="indefinite"/>
                      </p:stCondLst>
                      <p:childTnLst>
                        <p:par>
                          <p:cTn id="1547" fill="hold">
                            <p:stCondLst>
                              <p:cond delay="0"/>
                            </p:stCondLst>
                            <p:childTnLst>
                              <p:par>
                                <p:cTn id="1548" nodeType="clickEffect" fill="hold" presetClass="entr" presetID="10">
                                  <p:stCondLst>
                                    <p:cond delay="0"/>
                                  </p:stCondLst>
                                  <p:childTnLst>
                                    <p:set>
                                      <p:cBhvr>
                                        <p:cTn id="1549" dur="1" fill="hold">
                                          <p:stCondLst>
                                            <p:cond delay="0"/>
                                          </p:stCondLst>
                                        </p:cTn>
                                        <p:tgtEl>
                                          <p:spTgt spid="255">
                                            <p:txEl>
                                              <p:pRg st="2" end="2"/>
                                            </p:txEl>
                                          </p:spTgt>
                                        </p:tgtEl>
                                        <p:attrNameLst>
                                          <p:attrName>style.visibility</p:attrName>
                                        </p:attrNameLst>
                                      </p:cBhvr>
                                      <p:to>
                                        <p:strVal val="visible"/>
                                      </p:to>
                                    </p:set>
                                    <p:animEffect filter="fade" transition="in">
                                      <p:cBhvr additive="repl">
                                        <p:cTn id="1550" dur="1000"/>
                                        <p:tgtEl>
                                          <p:spTgt spid="255">
                                            <p:txEl>
                                              <p:pRg st="2" end="2"/>
                                            </p:txEl>
                                          </p:spTgt>
                                        </p:tgtEl>
                                      </p:cBhvr>
                                    </p:animEffect>
                                  </p:childTnLst>
                                </p:cTn>
                              </p:par>
                            </p:childTnLst>
                          </p:cTn>
                        </p:par>
                      </p:childTnLst>
                    </p:cTn>
                  </p:par>
                  <p:par>
                    <p:cTn id="1551" fill="hold">
                      <p:stCondLst>
                        <p:cond delay="indefinite"/>
                      </p:stCondLst>
                      <p:childTnLst>
                        <p:par>
                          <p:cTn id="1552" fill="hold">
                            <p:stCondLst>
                              <p:cond delay="0"/>
                            </p:stCondLst>
                            <p:childTnLst>
                              <p:par>
                                <p:cTn id="1553" nodeType="clickEffect" fill="hold" presetClass="entr" presetID="10">
                                  <p:stCondLst>
                                    <p:cond delay="0"/>
                                  </p:stCondLst>
                                  <p:childTnLst>
                                    <p:set>
                                      <p:cBhvr>
                                        <p:cTn id="1554" dur="1" fill="hold">
                                          <p:stCondLst>
                                            <p:cond delay="0"/>
                                          </p:stCondLst>
                                        </p:cTn>
                                        <p:tgtEl>
                                          <p:spTgt spid="255">
                                            <p:txEl>
                                              <p:pRg st="3" end="3"/>
                                            </p:txEl>
                                          </p:spTgt>
                                        </p:tgtEl>
                                        <p:attrNameLst>
                                          <p:attrName>style.visibility</p:attrName>
                                        </p:attrNameLst>
                                      </p:cBhvr>
                                      <p:to>
                                        <p:strVal val="visible"/>
                                      </p:to>
                                    </p:set>
                                    <p:animEffect filter="fade" transition="in">
                                      <p:cBhvr additive="repl">
                                        <p:cTn id="1555" dur="1000"/>
                                        <p:tgtEl>
                                          <p:spTgt spid="255">
                                            <p:txEl>
                                              <p:pRg st="3" end="3"/>
                                            </p:txEl>
                                          </p:spTgt>
                                        </p:tgtEl>
                                      </p:cBhvr>
                                    </p:animEffect>
                                  </p:childTnLst>
                                </p:cTn>
                              </p:par>
                            </p:childTnLst>
                          </p:cTn>
                        </p:par>
                      </p:childTnLst>
                    </p:cTn>
                  </p:par>
                  <p:par>
                    <p:cTn id="1556" fill="hold">
                      <p:stCondLst>
                        <p:cond delay="indefinite"/>
                      </p:stCondLst>
                      <p:childTnLst>
                        <p:par>
                          <p:cTn id="1557" fill="hold">
                            <p:stCondLst>
                              <p:cond delay="0"/>
                            </p:stCondLst>
                            <p:childTnLst>
                              <p:par>
                                <p:cTn id="1558" nodeType="clickEffect" fill="hold" presetClass="entr" presetID="10">
                                  <p:stCondLst>
                                    <p:cond delay="0"/>
                                  </p:stCondLst>
                                  <p:childTnLst>
                                    <p:set>
                                      <p:cBhvr>
                                        <p:cTn id="1559" dur="1" fill="hold">
                                          <p:stCondLst>
                                            <p:cond delay="0"/>
                                          </p:stCondLst>
                                        </p:cTn>
                                        <p:tgtEl>
                                          <p:spTgt spid="255">
                                            <p:txEl>
                                              <p:pRg st="4" end="4"/>
                                            </p:txEl>
                                          </p:spTgt>
                                        </p:tgtEl>
                                        <p:attrNameLst>
                                          <p:attrName>style.visibility</p:attrName>
                                        </p:attrNameLst>
                                      </p:cBhvr>
                                      <p:to>
                                        <p:strVal val="visible"/>
                                      </p:to>
                                    </p:set>
                                    <p:animEffect filter="fade" transition="in">
                                      <p:cBhvr additive="repl">
                                        <p:cTn id="1560" dur="1000"/>
                                        <p:tgtEl>
                                          <p:spTgt spid="255">
                                            <p:txEl>
                                              <p:pRg st="4" end="4"/>
                                            </p:txEl>
                                          </p:spTgt>
                                        </p:tgtEl>
                                      </p:cBhvr>
                                    </p:animEffect>
                                  </p:childTnLst>
                                </p:cTn>
                              </p:par>
                            </p:childTnLst>
                          </p:cTn>
                        </p:par>
                      </p:childTnLst>
                    </p:cTn>
                  </p:par>
                  <p:par>
                    <p:cTn id="1561" fill="hold">
                      <p:stCondLst>
                        <p:cond delay="indefinite"/>
                      </p:stCondLst>
                      <p:childTnLst>
                        <p:par>
                          <p:cTn id="1562" fill="hold">
                            <p:stCondLst>
                              <p:cond delay="0"/>
                            </p:stCondLst>
                            <p:childTnLst>
                              <p:par>
                                <p:cTn id="1563" nodeType="clickEffect" fill="hold" presetClass="entr" presetID="10">
                                  <p:stCondLst>
                                    <p:cond delay="0"/>
                                  </p:stCondLst>
                                  <p:childTnLst>
                                    <p:set>
                                      <p:cBhvr>
                                        <p:cTn id="1564" dur="1" fill="hold">
                                          <p:stCondLst>
                                            <p:cond delay="0"/>
                                          </p:stCondLst>
                                        </p:cTn>
                                        <p:tgtEl>
                                          <p:spTgt spid="255">
                                            <p:txEl>
                                              <p:pRg st="5" end="5"/>
                                            </p:txEl>
                                          </p:spTgt>
                                        </p:tgtEl>
                                        <p:attrNameLst>
                                          <p:attrName>style.visibility</p:attrName>
                                        </p:attrNameLst>
                                      </p:cBhvr>
                                      <p:to>
                                        <p:strVal val="visible"/>
                                      </p:to>
                                    </p:set>
                                    <p:animEffect filter="fade" transition="in">
                                      <p:cBhvr additive="repl">
                                        <p:cTn id="1565" dur="1000"/>
                                        <p:tgtEl>
                                          <p:spTgt spid="25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1" lang="en-US" sz="5000" strike="noStrike" u="none">
                <a:solidFill>
                  <a:schemeClr val="dk2"/>
                </a:solidFill>
                <a:effectLst/>
                <a:uFillTx/>
                <a:latin typeface="Calibri"/>
                <a:ea typeface="Calibri"/>
              </a:rPr>
              <a:t>1. Private virtual disk </a:t>
            </a:r>
            <a:br>
              <a:rPr sz="5000"/>
            </a:br>
            <a:endParaRPr b="0" lang="en-IN" sz="5000" strike="noStrike" u="none">
              <a:solidFill>
                <a:srgbClr val="000000"/>
              </a:solidFill>
              <a:effectLst/>
              <a:uFillTx/>
              <a:latin typeface="Arial"/>
            </a:endParaRPr>
          </a:p>
        </p:txBody>
      </p:sp>
      <p:sp>
        <p:nvSpPr>
          <p:cNvPr id="257" name="PlaceHolder 2"/>
          <p:cNvSpPr>
            <a:spLocks noGrp="1"/>
          </p:cNvSpPr>
          <p:nvPr>
            <p:ph/>
          </p:nvPr>
        </p:nvSpPr>
        <p:spPr>
          <a:xfrm>
            <a:off x="457200" y="1523880"/>
            <a:ext cx="8229240" cy="4800240"/>
          </a:xfrm>
          <a:prstGeom prst="rect">
            <a:avLst/>
          </a:prstGeom>
          <a:noFill/>
          <a:ln w="0">
            <a:noFill/>
          </a:ln>
        </p:spPr>
        <p:txBody>
          <a:bodyPr lIns="91440" rIns="91440" tIns="45720" bIns="45720" anchor="t">
            <a:normAutofit/>
          </a:bodyPr>
          <a:p>
            <a:pPr marL="274320" indent="-274320">
              <a:lnSpc>
                <a:spcPct val="100000"/>
              </a:lnSpc>
              <a:buClr>
                <a:srgbClr val="0bd0d9"/>
              </a:buClr>
              <a:buFont typeface="Arial"/>
              <a:buChar char="•"/>
            </a:pPr>
            <a:r>
              <a:rPr b="0" lang="en-US" sz="2800" strike="noStrike" u="none">
                <a:solidFill>
                  <a:schemeClr val="dk1"/>
                </a:solidFill>
                <a:effectLst/>
                <a:uFillTx/>
                <a:latin typeface="Constantia"/>
                <a:ea typeface="Constantia"/>
              </a:rPr>
              <a:t>acts as a key for a client</a:t>
            </a:r>
            <a:endParaRPr b="0" lang="en-IN" sz="2800" strike="noStrike" u="none">
              <a:solidFill>
                <a:srgbClr val="000000"/>
              </a:solidFill>
              <a:effectLst/>
              <a:uFillTx/>
              <a:latin typeface="Arial"/>
            </a:endParaRPr>
          </a:p>
          <a:p>
            <a:pPr marL="274320" indent="-274320">
              <a:lnSpc>
                <a:spcPct val="100000"/>
              </a:lnSpc>
              <a:spcBef>
                <a:spcPts val="561"/>
              </a:spcBef>
              <a:buClr>
                <a:srgbClr val="0bd0d9"/>
              </a:buClr>
              <a:buFont typeface="Arial"/>
              <a:buChar char="•"/>
            </a:pPr>
            <a:r>
              <a:rPr b="0" lang="en-US" sz="2800" strike="noStrike" u="none">
                <a:solidFill>
                  <a:schemeClr val="dk1"/>
                </a:solidFill>
                <a:effectLst/>
                <a:uFillTx/>
                <a:latin typeface="Constantia"/>
                <a:ea typeface="Constantia"/>
              </a:rPr>
              <a:t> he can use it to store information</a:t>
            </a:r>
            <a:endParaRPr b="0" lang="en-IN" sz="2800" strike="noStrike" u="none">
              <a:solidFill>
                <a:srgbClr val="000000"/>
              </a:solidFill>
              <a:effectLst/>
              <a:uFillTx/>
              <a:latin typeface="Arial"/>
            </a:endParaRPr>
          </a:p>
          <a:p>
            <a:pPr lvl="1" marL="640080" indent="-246960">
              <a:lnSpc>
                <a:spcPct val="100000"/>
              </a:lnSpc>
              <a:spcBef>
                <a:spcPts val="561"/>
              </a:spcBef>
              <a:buClr>
                <a:srgbClr val="0f6fc6"/>
              </a:buClr>
              <a:buFont typeface="Arial"/>
              <a:buChar char="•"/>
            </a:pPr>
            <a:r>
              <a:rPr b="0" lang="en-US" sz="2800" strike="noStrike" u="none">
                <a:solidFill>
                  <a:schemeClr val="dk1"/>
                </a:solidFill>
                <a:effectLst/>
                <a:uFillTx/>
                <a:latin typeface="Constantia"/>
                <a:ea typeface="Constantia"/>
              </a:rPr>
              <a:t> based on the rights assigned to him</a:t>
            </a:r>
            <a:endParaRPr b="0" lang="en-IN" sz="2800" strike="noStrike" u="none">
              <a:solidFill>
                <a:srgbClr val="000000"/>
              </a:solidFill>
              <a:effectLst/>
              <a:uFillTx/>
              <a:latin typeface="Arial"/>
            </a:endParaRPr>
          </a:p>
          <a:p>
            <a:pPr marL="274320" indent="-274320">
              <a:lnSpc>
                <a:spcPct val="100000"/>
              </a:lnSpc>
              <a:spcBef>
                <a:spcPts val="561"/>
              </a:spcBef>
              <a:buClr>
                <a:srgbClr val="0bd0d9"/>
              </a:buClr>
              <a:buFont typeface="Arial"/>
              <a:buChar char="•"/>
            </a:pPr>
            <a:r>
              <a:rPr b="0" lang="en-US" sz="2800" strike="noStrike" u="none">
                <a:solidFill>
                  <a:schemeClr val="dk1"/>
                </a:solidFill>
                <a:effectLst/>
                <a:uFillTx/>
                <a:latin typeface="Constantia"/>
                <a:ea typeface="Constantia"/>
              </a:rPr>
              <a:t>when the client’s disk is restarted, the settings are retained</a:t>
            </a:r>
            <a:endParaRPr b="0" lang="en-IN" sz="2800" strike="noStrike" u="none">
              <a:solidFill>
                <a:srgbClr val="000000"/>
              </a:solidFill>
              <a:effectLst/>
              <a:uFillTx/>
              <a:latin typeface="Arial"/>
            </a:endParaRPr>
          </a:p>
          <a:p>
            <a:pPr lvl="1" marL="640080" indent="-246960">
              <a:lnSpc>
                <a:spcPct val="100000"/>
              </a:lnSpc>
              <a:spcBef>
                <a:spcPts val="561"/>
              </a:spcBef>
              <a:buClr>
                <a:srgbClr val="0f6fc6"/>
              </a:buClr>
              <a:buFont typeface="Arial"/>
              <a:buChar char="•"/>
            </a:pPr>
            <a:r>
              <a:rPr b="0" lang="en-US" sz="2800" strike="noStrike" u="none">
                <a:solidFill>
                  <a:schemeClr val="dk1"/>
                </a:solidFill>
                <a:effectLst/>
                <a:uFillTx/>
                <a:latin typeface="Constantia"/>
                <a:ea typeface="Constantia"/>
              </a:rPr>
              <a:t>just like working with a physical local hard disk </a:t>
            </a:r>
            <a:endParaRPr b="0" lang="en-IN"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66" dur="indefinite" restart="never" nodeType="tmRoot">
          <p:childTnLst>
            <p:seq>
              <p:cTn id="1567" dur="indefinite" nodeType="mainSeq">
                <p:childTnLst>
                  <p:par>
                    <p:cTn id="1568" fill="hold">
                      <p:stCondLst>
                        <p:cond delay="indefinite"/>
                      </p:stCondLst>
                      <p:childTnLst>
                        <p:par>
                          <p:cTn id="1569" fill="hold">
                            <p:stCondLst>
                              <p:cond delay="0"/>
                            </p:stCondLst>
                            <p:childTnLst>
                              <p:par>
                                <p:cTn id="1570" nodeType="clickEffect" fill="hold" presetClass="entr" presetID="10">
                                  <p:stCondLst>
                                    <p:cond delay="0"/>
                                  </p:stCondLst>
                                  <p:childTnLst>
                                    <p:set>
                                      <p:cBhvr>
                                        <p:cTn id="1571" dur="1" fill="hold">
                                          <p:stCondLst>
                                            <p:cond delay="0"/>
                                          </p:stCondLst>
                                        </p:cTn>
                                        <p:tgtEl>
                                          <p:spTgt spid="257">
                                            <p:txEl>
                                              <p:pRg st="0" end="0"/>
                                            </p:txEl>
                                          </p:spTgt>
                                        </p:tgtEl>
                                        <p:attrNameLst>
                                          <p:attrName>style.visibility</p:attrName>
                                        </p:attrNameLst>
                                      </p:cBhvr>
                                      <p:to>
                                        <p:strVal val="visible"/>
                                      </p:to>
                                    </p:set>
                                    <p:animEffect filter="fade" transition="in">
                                      <p:cBhvr additive="repl">
                                        <p:cTn id="1572" dur="1000"/>
                                        <p:tgtEl>
                                          <p:spTgt spid="257">
                                            <p:txEl>
                                              <p:pRg st="0" end="0"/>
                                            </p:txEl>
                                          </p:spTgt>
                                        </p:tgtEl>
                                      </p:cBhvr>
                                    </p:animEffect>
                                  </p:childTnLst>
                                </p:cTn>
                              </p:par>
                            </p:childTnLst>
                          </p:cTn>
                        </p:par>
                      </p:childTnLst>
                    </p:cTn>
                  </p:par>
                  <p:par>
                    <p:cTn id="1573" fill="hold">
                      <p:stCondLst>
                        <p:cond delay="indefinite"/>
                      </p:stCondLst>
                      <p:childTnLst>
                        <p:par>
                          <p:cTn id="1574" fill="hold">
                            <p:stCondLst>
                              <p:cond delay="0"/>
                            </p:stCondLst>
                            <p:childTnLst>
                              <p:par>
                                <p:cTn id="1575" nodeType="clickEffect" fill="hold" presetClass="entr" presetID="10">
                                  <p:stCondLst>
                                    <p:cond delay="0"/>
                                  </p:stCondLst>
                                  <p:childTnLst>
                                    <p:set>
                                      <p:cBhvr>
                                        <p:cTn id="1576" dur="1" fill="hold">
                                          <p:stCondLst>
                                            <p:cond delay="0"/>
                                          </p:stCondLst>
                                        </p:cTn>
                                        <p:tgtEl>
                                          <p:spTgt spid="257">
                                            <p:txEl>
                                              <p:pRg st="1" end="1"/>
                                            </p:txEl>
                                          </p:spTgt>
                                        </p:tgtEl>
                                        <p:attrNameLst>
                                          <p:attrName>style.visibility</p:attrName>
                                        </p:attrNameLst>
                                      </p:cBhvr>
                                      <p:to>
                                        <p:strVal val="visible"/>
                                      </p:to>
                                    </p:set>
                                    <p:animEffect filter="fade" transition="in">
                                      <p:cBhvr additive="repl">
                                        <p:cTn id="1577" dur="1000"/>
                                        <p:tgtEl>
                                          <p:spTgt spid="257">
                                            <p:txEl>
                                              <p:pRg st="1" end="1"/>
                                            </p:txEl>
                                          </p:spTgt>
                                        </p:tgtEl>
                                      </p:cBhvr>
                                    </p:animEffect>
                                  </p:childTnLst>
                                </p:cTn>
                              </p:par>
                            </p:childTnLst>
                          </p:cTn>
                        </p:par>
                      </p:childTnLst>
                    </p:cTn>
                  </p:par>
                  <p:par>
                    <p:cTn id="1578" fill="hold">
                      <p:stCondLst>
                        <p:cond delay="indefinite"/>
                      </p:stCondLst>
                      <p:childTnLst>
                        <p:par>
                          <p:cTn id="1579" fill="hold">
                            <p:stCondLst>
                              <p:cond delay="0"/>
                            </p:stCondLst>
                            <p:childTnLst>
                              <p:par>
                                <p:cTn id="1580" nodeType="clickEffect" fill="hold" presetClass="entr" presetID="10">
                                  <p:stCondLst>
                                    <p:cond delay="0"/>
                                  </p:stCondLst>
                                  <p:childTnLst>
                                    <p:set>
                                      <p:cBhvr>
                                        <p:cTn id="1581" dur="1" fill="hold">
                                          <p:stCondLst>
                                            <p:cond delay="0"/>
                                          </p:stCondLst>
                                        </p:cTn>
                                        <p:tgtEl>
                                          <p:spTgt spid="257">
                                            <p:txEl>
                                              <p:pRg st="2" end="2"/>
                                            </p:txEl>
                                          </p:spTgt>
                                        </p:tgtEl>
                                        <p:attrNameLst>
                                          <p:attrName>style.visibility</p:attrName>
                                        </p:attrNameLst>
                                      </p:cBhvr>
                                      <p:to>
                                        <p:strVal val="visible"/>
                                      </p:to>
                                    </p:set>
                                    <p:animEffect filter="fade" transition="in">
                                      <p:cBhvr additive="repl">
                                        <p:cTn id="1582" dur="1000"/>
                                        <p:tgtEl>
                                          <p:spTgt spid="257">
                                            <p:txEl>
                                              <p:pRg st="2" end="2"/>
                                            </p:txEl>
                                          </p:spTgt>
                                        </p:tgtEl>
                                      </p:cBhvr>
                                    </p:animEffect>
                                  </p:childTnLst>
                                </p:cTn>
                              </p:par>
                            </p:childTnLst>
                          </p:cTn>
                        </p:par>
                      </p:childTnLst>
                    </p:cTn>
                  </p:par>
                  <p:par>
                    <p:cTn id="1583" fill="hold">
                      <p:stCondLst>
                        <p:cond delay="indefinite"/>
                      </p:stCondLst>
                      <p:childTnLst>
                        <p:par>
                          <p:cTn id="1584" fill="hold">
                            <p:stCondLst>
                              <p:cond delay="0"/>
                            </p:stCondLst>
                            <p:childTnLst>
                              <p:par>
                                <p:cTn id="1585" nodeType="clickEffect" fill="hold" presetClass="entr" presetID="10">
                                  <p:stCondLst>
                                    <p:cond delay="0"/>
                                  </p:stCondLst>
                                  <p:childTnLst>
                                    <p:set>
                                      <p:cBhvr>
                                        <p:cTn id="1586" dur="1" fill="hold">
                                          <p:stCondLst>
                                            <p:cond delay="0"/>
                                          </p:stCondLst>
                                        </p:cTn>
                                        <p:tgtEl>
                                          <p:spTgt spid="257">
                                            <p:txEl>
                                              <p:pRg st="3" end="3"/>
                                            </p:txEl>
                                          </p:spTgt>
                                        </p:tgtEl>
                                        <p:attrNameLst>
                                          <p:attrName>style.visibility</p:attrName>
                                        </p:attrNameLst>
                                      </p:cBhvr>
                                      <p:to>
                                        <p:strVal val="visible"/>
                                      </p:to>
                                    </p:set>
                                    <p:animEffect filter="fade" transition="in">
                                      <p:cBhvr additive="repl">
                                        <p:cTn id="1587" dur="1000"/>
                                        <p:tgtEl>
                                          <p:spTgt spid="257">
                                            <p:txEl>
                                              <p:pRg st="3" end="3"/>
                                            </p:txEl>
                                          </p:spTgt>
                                        </p:tgtEl>
                                      </p:cBhvr>
                                    </p:animEffect>
                                  </p:childTnLst>
                                </p:cTn>
                              </p:par>
                            </p:childTnLst>
                          </p:cTn>
                        </p:par>
                      </p:childTnLst>
                    </p:cTn>
                  </p:par>
                  <p:par>
                    <p:cTn id="1588" fill="hold">
                      <p:stCondLst>
                        <p:cond delay="indefinite"/>
                      </p:stCondLst>
                      <p:childTnLst>
                        <p:par>
                          <p:cTn id="1589" fill="hold">
                            <p:stCondLst>
                              <p:cond delay="0"/>
                            </p:stCondLst>
                            <p:childTnLst>
                              <p:par>
                                <p:cTn id="1590" nodeType="clickEffect" fill="hold" presetClass="entr" presetID="10">
                                  <p:stCondLst>
                                    <p:cond delay="0"/>
                                  </p:stCondLst>
                                  <p:childTnLst>
                                    <p:set>
                                      <p:cBhvr>
                                        <p:cTn id="1591" dur="1" fill="hold">
                                          <p:stCondLst>
                                            <p:cond delay="0"/>
                                          </p:stCondLst>
                                        </p:cTn>
                                        <p:tgtEl>
                                          <p:spTgt spid="257">
                                            <p:txEl>
                                              <p:pRg st="4" end="4"/>
                                            </p:txEl>
                                          </p:spTgt>
                                        </p:tgtEl>
                                        <p:attrNameLst>
                                          <p:attrName>style.visibility</p:attrName>
                                        </p:attrNameLst>
                                      </p:cBhvr>
                                      <p:to>
                                        <p:strVal val="visible"/>
                                      </p:to>
                                    </p:set>
                                    <p:animEffect filter="fade" transition="in">
                                      <p:cBhvr additive="repl">
                                        <p:cTn id="1592" dur="1000"/>
                                        <p:tgtEl>
                                          <p:spTgt spid="25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1" lang="en-US" sz="5000" strike="noStrike" u="none">
                <a:solidFill>
                  <a:schemeClr val="dk2"/>
                </a:solidFill>
                <a:effectLst/>
                <a:uFillTx/>
                <a:latin typeface="Calibri"/>
                <a:ea typeface="Calibri"/>
              </a:rPr>
              <a:t>2. Shared/common virtual disk</a:t>
            </a:r>
            <a:endParaRPr b="0" lang="en-IN" sz="5000" strike="noStrike" u="none">
              <a:solidFill>
                <a:srgbClr val="000000"/>
              </a:solidFill>
              <a:effectLst/>
              <a:uFillTx/>
              <a:latin typeface="Arial"/>
            </a:endParaRPr>
          </a:p>
        </p:txBody>
      </p:sp>
      <p:sp>
        <p:nvSpPr>
          <p:cNvPr id="259" name="PlaceHolder 2"/>
          <p:cNvSpPr>
            <a:spLocks noGrp="1"/>
          </p:cNvSpPr>
          <p:nvPr>
            <p:ph/>
          </p:nvPr>
        </p:nvSpPr>
        <p:spPr>
          <a:xfrm>
            <a:off x="457200" y="1935360"/>
            <a:ext cx="84578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Multiple clients use a shared virtual disk simultaneously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During access, changes are stored in to a special cache.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cache content will be cleared when the client is shut down or restarted.</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93" dur="indefinite" restart="never" nodeType="tmRoot">
          <p:childTnLst>
            <p:seq>
              <p:cTn id="1594" dur="indefinite" nodeType="mainSeq">
                <p:childTnLst>
                  <p:par>
                    <p:cTn id="1595" fill="hold">
                      <p:stCondLst>
                        <p:cond delay="indefinite"/>
                      </p:stCondLst>
                      <p:childTnLst>
                        <p:par>
                          <p:cTn id="1596" fill="hold">
                            <p:stCondLst>
                              <p:cond delay="0"/>
                            </p:stCondLst>
                            <p:childTnLst>
                              <p:par>
                                <p:cTn id="1597" nodeType="clickEffect" fill="hold" presetClass="entr" presetID="10">
                                  <p:stCondLst>
                                    <p:cond delay="0"/>
                                  </p:stCondLst>
                                  <p:childTnLst>
                                    <p:set>
                                      <p:cBhvr>
                                        <p:cTn id="1598" dur="1" fill="hold">
                                          <p:stCondLst>
                                            <p:cond delay="0"/>
                                          </p:stCondLst>
                                        </p:cTn>
                                        <p:tgtEl>
                                          <p:spTgt spid="259">
                                            <p:txEl>
                                              <p:pRg st="0" end="0"/>
                                            </p:txEl>
                                          </p:spTgt>
                                        </p:tgtEl>
                                        <p:attrNameLst>
                                          <p:attrName>style.visibility</p:attrName>
                                        </p:attrNameLst>
                                      </p:cBhvr>
                                      <p:to>
                                        <p:strVal val="visible"/>
                                      </p:to>
                                    </p:set>
                                    <p:animEffect filter="fade" transition="in">
                                      <p:cBhvr additive="repl">
                                        <p:cTn id="1599" dur="1000"/>
                                        <p:tgtEl>
                                          <p:spTgt spid="259">
                                            <p:txEl>
                                              <p:pRg st="0" end="0"/>
                                            </p:txEl>
                                          </p:spTgt>
                                        </p:tgtEl>
                                      </p:cBhvr>
                                    </p:animEffect>
                                  </p:childTnLst>
                                </p:cTn>
                              </p:par>
                            </p:childTnLst>
                          </p:cTn>
                        </p:par>
                      </p:childTnLst>
                    </p:cTn>
                  </p:par>
                  <p:par>
                    <p:cTn id="1600" fill="hold">
                      <p:stCondLst>
                        <p:cond delay="indefinite"/>
                      </p:stCondLst>
                      <p:childTnLst>
                        <p:par>
                          <p:cTn id="1601" fill="hold">
                            <p:stCondLst>
                              <p:cond delay="0"/>
                            </p:stCondLst>
                            <p:childTnLst>
                              <p:par>
                                <p:cTn id="1602" nodeType="clickEffect" fill="hold" presetClass="entr" presetID="10">
                                  <p:stCondLst>
                                    <p:cond delay="0"/>
                                  </p:stCondLst>
                                  <p:childTnLst>
                                    <p:set>
                                      <p:cBhvr>
                                        <p:cTn id="1603" dur="1" fill="hold">
                                          <p:stCondLst>
                                            <p:cond delay="0"/>
                                          </p:stCondLst>
                                        </p:cTn>
                                        <p:tgtEl>
                                          <p:spTgt spid="259">
                                            <p:txEl>
                                              <p:pRg st="1" end="1"/>
                                            </p:txEl>
                                          </p:spTgt>
                                        </p:tgtEl>
                                        <p:attrNameLst>
                                          <p:attrName>style.visibility</p:attrName>
                                        </p:attrNameLst>
                                      </p:cBhvr>
                                      <p:to>
                                        <p:strVal val="visible"/>
                                      </p:to>
                                    </p:set>
                                    <p:animEffect filter="fade" transition="in">
                                      <p:cBhvr additive="repl">
                                        <p:cTn id="1604" dur="1000"/>
                                        <p:tgtEl>
                                          <p:spTgt spid="259">
                                            <p:txEl>
                                              <p:pRg st="1" end="1"/>
                                            </p:txEl>
                                          </p:spTgt>
                                        </p:tgtEl>
                                      </p:cBhvr>
                                    </p:animEffect>
                                  </p:childTnLst>
                                </p:cTn>
                              </p:par>
                            </p:childTnLst>
                          </p:cTn>
                        </p:par>
                      </p:childTnLst>
                    </p:cTn>
                  </p:par>
                  <p:par>
                    <p:cTn id="1605" fill="hold">
                      <p:stCondLst>
                        <p:cond delay="indefinite"/>
                      </p:stCondLst>
                      <p:childTnLst>
                        <p:par>
                          <p:cTn id="1606" fill="hold">
                            <p:stCondLst>
                              <p:cond delay="0"/>
                            </p:stCondLst>
                            <p:childTnLst>
                              <p:par>
                                <p:cTn id="1607" nodeType="clickEffect" fill="hold" presetClass="entr" presetID="10">
                                  <p:stCondLst>
                                    <p:cond delay="0"/>
                                  </p:stCondLst>
                                  <p:childTnLst>
                                    <p:set>
                                      <p:cBhvr>
                                        <p:cTn id="1608" dur="1" fill="hold">
                                          <p:stCondLst>
                                            <p:cond delay="0"/>
                                          </p:stCondLst>
                                        </p:cTn>
                                        <p:tgtEl>
                                          <p:spTgt spid="259">
                                            <p:txEl>
                                              <p:pRg st="2" end="2"/>
                                            </p:txEl>
                                          </p:spTgt>
                                        </p:tgtEl>
                                        <p:attrNameLst>
                                          <p:attrName>style.visibility</p:attrName>
                                        </p:attrNameLst>
                                      </p:cBhvr>
                                      <p:to>
                                        <p:strVal val="visible"/>
                                      </p:to>
                                    </p:set>
                                    <p:animEffect filter="fade" transition="in">
                                      <p:cBhvr additive="repl">
                                        <p:cTn id="1609" dur="1000"/>
                                        <p:tgtEl>
                                          <p:spTgt spid="259">
                                            <p:txEl>
                                              <p:pRg st="2" end="2"/>
                                            </p:txEl>
                                          </p:spTgt>
                                        </p:tgtEl>
                                      </p:cBhvr>
                                    </p:animEffect>
                                  </p:childTnLst>
                                </p:cTn>
                              </p:par>
                            </p:childTnLst>
                          </p:cTn>
                        </p:par>
                      </p:childTnLst>
                    </p:cTn>
                  </p:par>
                  <p:par>
                    <p:cTn id="1610" fill="hold">
                      <p:stCondLst>
                        <p:cond delay="indefinite"/>
                      </p:stCondLst>
                      <p:childTnLst>
                        <p:par>
                          <p:cTn id="1611" fill="hold">
                            <p:stCondLst>
                              <p:cond delay="0"/>
                            </p:stCondLst>
                            <p:childTnLst>
                              <p:par>
                                <p:cTn id="1612" nodeType="clickEffect" fill="hold" presetClass="entr" presetID="10">
                                  <p:stCondLst>
                                    <p:cond delay="0"/>
                                  </p:stCondLst>
                                  <p:childTnLst>
                                    <p:set>
                                      <p:cBhvr>
                                        <p:cTn id="1613" dur="1" fill="hold">
                                          <p:stCondLst>
                                            <p:cond delay="0"/>
                                          </p:stCondLst>
                                        </p:cTn>
                                        <p:tgtEl>
                                          <p:spTgt spid="259">
                                            <p:txEl>
                                              <p:pRg st="3" end="3"/>
                                            </p:txEl>
                                          </p:spTgt>
                                        </p:tgtEl>
                                        <p:attrNameLst>
                                          <p:attrName>style.visibility</p:attrName>
                                        </p:attrNameLst>
                                      </p:cBhvr>
                                      <p:to>
                                        <p:strVal val="visible"/>
                                      </p:to>
                                    </p:set>
                                    <p:animEffect filter="fade" transition="in">
                                      <p:cBhvr additive="repl">
                                        <p:cTn id="1614" dur="1000"/>
                                        <p:tgtEl>
                                          <p:spTgt spid="25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Working of OS Virtualization</a:t>
            </a:r>
            <a:endParaRPr b="0" lang="en-IN" sz="5000" strike="noStrike" u="none">
              <a:solidFill>
                <a:srgbClr val="000000"/>
              </a:solidFill>
              <a:effectLst/>
              <a:uFillTx/>
              <a:latin typeface="Arial"/>
            </a:endParaRPr>
          </a:p>
        </p:txBody>
      </p:sp>
      <p:sp>
        <p:nvSpPr>
          <p:cNvPr id="261"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components for using OS virtualization in the infrastructure :</a:t>
            </a:r>
            <a:endParaRPr b="0" lang="en-IN" sz="2600" strike="noStrike" u="none">
              <a:solidFill>
                <a:srgbClr val="000000"/>
              </a:solidFill>
              <a:effectLst/>
              <a:uFillTx/>
              <a:latin typeface="Arial"/>
            </a:endParaRPr>
          </a:p>
          <a:p>
            <a:pPr lvl="1" marL="907560" indent="-514440">
              <a:lnSpc>
                <a:spcPct val="100000"/>
              </a:lnSpc>
              <a:spcBef>
                <a:spcPts val="561"/>
              </a:spcBef>
              <a:buClr>
                <a:srgbClr val="0f6fc6"/>
              </a:buClr>
              <a:buFont typeface="Calibri"/>
              <a:buAutoNum type="arabicPeriod"/>
            </a:pPr>
            <a:r>
              <a:rPr b="0" lang="en-US" sz="2800" strike="noStrike" u="none">
                <a:solidFill>
                  <a:schemeClr val="dk1"/>
                </a:solidFill>
                <a:effectLst/>
                <a:uFillTx/>
                <a:latin typeface="Constantia"/>
                <a:ea typeface="Constantia"/>
              </a:rPr>
              <a:t>OS virtualization  Server </a:t>
            </a:r>
            <a:endParaRPr b="0" lang="en-IN" sz="2800" strike="noStrike" u="none">
              <a:solidFill>
                <a:srgbClr val="000000"/>
              </a:solidFill>
              <a:effectLst/>
              <a:uFillTx/>
              <a:latin typeface="Arial"/>
            </a:endParaRPr>
          </a:p>
          <a:p>
            <a:pPr lvl="2" marL="914400" indent="-246960">
              <a:lnSpc>
                <a:spcPct val="100000"/>
              </a:lnSpc>
              <a:spcBef>
                <a:spcPts val="499"/>
              </a:spcBef>
              <a:buClr>
                <a:srgbClr val="009dd9"/>
              </a:buClr>
              <a:buFont typeface="Noto Sans Symbols"/>
              <a:buChar char="❖"/>
            </a:pPr>
            <a:r>
              <a:rPr b="0" lang="en-US" sz="2500" strike="noStrike" u="none">
                <a:solidFill>
                  <a:schemeClr val="dk1"/>
                </a:solidFill>
                <a:effectLst/>
                <a:uFillTx/>
                <a:latin typeface="Constantia"/>
                <a:ea typeface="Constantia"/>
              </a:rPr>
              <a:t>the first component </a:t>
            </a:r>
            <a:endParaRPr b="0" lang="en-IN" sz="2500" strike="noStrike" u="none">
              <a:solidFill>
                <a:srgbClr val="000000"/>
              </a:solidFill>
              <a:effectLst/>
              <a:uFillTx/>
              <a:latin typeface="Arial"/>
            </a:endParaRPr>
          </a:p>
          <a:p>
            <a:pPr lvl="2" marL="914400" indent="-246960">
              <a:lnSpc>
                <a:spcPct val="100000"/>
              </a:lnSpc>
              <a:spcBef>
                <a:spcPts val="561"/>
              </a:spcBef>
              <a:buClr>
                <a:srgbClr val="009dd9"/>
              </a:buClr>
              <a:buFont typeface="Noto Sans Symbols"/>
              <a:buChar char="❖"/>
            </a:pPr>
            <a:r>
              <a:rPr b="0" lang="en-US" sz="2800" strike="noStrike" u="none">
                <a:solidFill>
                  <a:schemeClr val="dk1"/>
                </a:solidFill>
                <a:effectLst/>
                <a:uFillTx/>
                <a:latin typeface="Constantia"/>
                <a:ea typeface="Constantia"/>
              </a:rPr>
              <a:t>initializes virtual disk </a:t>
            </a:r>
            <a:endParaRPr b="0" lang="en-IN" sz="2800" strike="noStrike" u="none">
              <a:solidFill>
                <a:srgbClr val="000000"/>
              </a:solidFill>
              <a:effectLst/>
              <a:uFillTx/>
              <a:latin typeface="Arial"/>
            </a:endParaRPr>
          </a:p>
          <a:p>
            <a:pPr lvl="1" marL="907560" indent="-514440">
              <a:lnSpc>
                <a:spcPct val="100000"/>
              </a:lnSpc>
              <a:spcBef>
                <a:spcPts val="561"/>
              </a:spcBef>
              <a:buClr>
                <a:srgbClr val="0f6fc6"/>
              </a:buClr>
              <a:buFont typeface="Calibri"/>
              <a:buAutoNum type="arabicPeriod"/>
            </a:pPr>
            <a:r>
              <a:rPr b="0" lang="en-US" sz="2800" strike="noStrike" u="none">
                <a:solidFill>
                  <a:schemeClr val="dk1"/>
                </a:solidFill>
                <a:effectLst/>
                <a:uFillTx/>
                <a:latin typeface="Constantia"/>
                <a:ea typeface="Constantia"/>
              </a:rPr>
              <a:t>Client : </a:t>
            </a:r>
            <a:endParaRPr b="0" lang="en-IN" sz="2800" strike="noStrike" u="none">
              <a:solidFill>
                <a:srgbClr val="000000"/>
              </a:solidFill>
              <a:effectLst/>
              <a:uFillTx/>
              <a:latin typeface="Arial"/>
            </a:endParaRPr>
          </a:p>
          <a:p>
            <a:pPr lvl="2" marL="914400" indent="-246960">
              <a:lnSpc>
                <a:spcPct val="100000"/>
              </a:lnSpc>
              <a:spcBef>
                <a:spcPts val="499"/>
              </a:spcBef>
              <a:buClr>
                <a:srgbClr val="009dd9"/>
              </a:buClr>
              <a:buFont typeface="Noto Sans Symbols"/>
              <a:buChar char="❖"/>
            </a:pPr>
            <a:r>
              <a:rPr b="0" lang="en-US" sz="2500" strike="noStrike" u="none">
                <a:solidFill>
                  <a:schemeClr val="dk1"/>
                </a:solidFill>
                <a:effectLst/>
                <a:uFillTx/>
                <a:latin typeface="Constantia"/>
                <a:ea typeface="Constantia"/>
              </a:rPr>
              <a:t>the second component</a:t>
            </a:r>
            <a:endParaRPr b="0" lang="en-IN" sz="2500" strike="noStrike" u="none">
              <a:solidFill>
                <a:srgbClr val="000000"/>
              </a:solidFill>
              <a:effectLst/>
              <a:uFillTx/>
              <a:latin typeface="Arial"/>
            </a:endParaRPr>
          </a:p>
          <a:p>
            <a:pPr lvl="2" marL="914400" indent="-246960">
              <a:lnSpc>
                <a:spcPct val="100000"/>
              </a:lnSpc>
              <a:spcBef>
                <a:spcPts val="499"/>
              </a:spcBef>
              <a:buClr>
                <a:srgbClr val="009dd9"/>
              </a:buClr>
              <a:buFont typeface="Noto Sans Symbols"/>
              <a:buChar char="❖"/>
            </a:pPr>
            <a:r>
              <a:rPr b="0" lang="en-US" sz="2500" strike="noStrike" u="none">
                <a:solidFill>
                  <a:schemeClr val="dk1"/>
                </a:solidFill>
                <a:effectLst/>
                <a:uFillTx/>
                <a:latin typeface="Constantia"/>
                <a:ea typeface="Constantia"/>
              </a:rPr>
              <a:t>establishes link with first component to run the OS</a:t>
            </a:r>
            <a:endParaRPr b="0" lang="en-IN" sz="2500" strike="noStrike" u="none">
              <a:solidFill>
                <a:srgbClr val="000000"/>
              </a:solidFill>
              <a:effectLst/>
              <a:uFillTx/>
              <a:latin typeface="Arial"/>
            </a:endParaRPr>
          </a:p>
          <a:p>
            <a:pPr marL="640080" indent="-95760">
              <a:lnSpc>
                <a:spcPct val="100000"/>
              </a:lnSpc>
              <a:spcBef>
                <a:spcPts val="561"/>
              </a:spcBef>
              <a:buNone/>
              <a:tabLst>
                <a:tab algn="l" pos="0"/>
              </a:tabLst>
            </a:pPr>
            <a:endParaRPr b="0" lang="en-IN"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615" dur="indefinite" restart="never" nodeType="tmRoot">
          <p:childTnLst>
            <p:seq>
              <p:cTn id="1616" dur="indefinite" nodeType="mainSeq">
                <p:childTnLst>
                  <p:par>
                    <p:cTn id="1617" fill="hold">
                      <p:stCondLst>
                        <p:cond delay="indefinite"/>
                      </p:stCondLst>
                      <p:childTnLst>
                        <p:par>
                          <p:cTn id="1618" fill="hold">
                            <p:stCondLst>
                              <p:cond delay="0"/>
                            </p:stCondLst>
                            <p:childTnLst>
                              <p:par>
                                <p:cTn id="1619" nodeType="clickEffect" fill="hold" presetClass="entr" presetID="10">
                                  <p:stCondLst>
                                    <p:cond delay="0"/>
                                  </p:stCondLst>
                                  <p:childTnLst>
                                    <p:set>
                                      <p:cBhvr>
                                        <p:cTn id="1620" dur="1" fill="hold">
                                          <p:stCondLst>
                                            <p:cond delay="0"/>
                                          </p:stCondLst>
                                        </p:cTn>
                                        <p:tgtEl>
                                          <p:spTgt spid="261">
                                            <p:txEl>
                                              <p:pRg st="0" end="0"/>
                                            </p:txEl>
                                          </p:spTgt>
                                        </p:tgtEl>
                                        <p:attrNameLst>
                                          <p:attrName>style.visibility</p:attrName>
                                        </p:attrNameLst>
                                      </p:cBhvr>
                                      <p:to>
                                        <p:strVal val="visible"/>
                                      </p:to>
                                    </p:set>
                                    <p:animEffect filter="fade" transition="in">
                                      <p:cBhvr additive="repl">
                                        <p:cTn id="1621" dur="1000"/>
                                        <p:tgtEl>
                                          <p:spTgt spid="261">
                                            <p:txEl>
                                              <p:pRg st="0" end="0"/>
                                            </p:txEl>
                                          </p:spTgt>
                                        </p:tgtEl>
                                      </p:cBhvr>
                                    </p:animEffect>
                                  </p:childTnLst>
                                </p:cTn>
                              </p:par>
                            </p:childTnLst>
                          </p:cTn>
                        </p:par>
                      </p:childTnLst>
                    </p:cTn>
                  </p:par>
                  <p:par>
                    <p:cTn id="1622" fill="hold">
                      <p:stCondLst>
                        <p:cond delay="indefinite"/>
                      </p:stCondLst>
                      <p:childTnLst>
                        <p:par>
                          <p:cTn id="1623" fill="hold">
                            <p:stCondLst>
                              <p:cond delay="0"/>
                            </p:stCondLst>
                            <p:childTnLst>
                              <p:par>
                                <p:cTn id="1624" nodeType="clickEffect" fill="hold" presetClass="entr" presetID="10">
                                  <p:stCondLst>
                                    <p:cond delay="0"/>
                                  </p:stCondLst>
                                  <p:childTnLst>
                                    <p:set>
                                      <p:cBhvr>
                                        <p:cTn id="1625" dur="1" fill="hold">
                                          <p:stCondLst>
                                            <p:cond delay="0"/>
                                          </p:stCondLst>
                                        </p:cTn>
                                        <p:tgtEl>
                                          <p:spTgt spid="261">
                                            <p:txEl>
                                              <p:pRg st="1" end="1"/>
                                            </p:txEl>
                                          </p:spTgt>
                                        </p:tgtEl>
                                        <p:attrNameLst>
                                          <p:attrName>style.visibility</p:attrName>
                                        </p:attrNameLst>
                                      </p:cBhvr>
                                      <p:to>
                                        <p:strVal val="visible"/>
                                      </p:to>
                                    </p:set>
                                    <p:animEffect filter="fade" transition="in">
                                      <p:cBhvr additive="repl">
                                        <p:cTn id="1626" dur="1000"/>
                                        <p:tgtEl>
                                          <p:spTgt spid="261">
                                            <p:txEl>
                                              <p:pRg st="1" end="1"/>
                                            </p:txEl>
                                          </p:spTgt>
                                        </p:tgtEl>
                                      </p:cBhvr>
                                    </p:animEffect>
                                  </p:childTnLst>
                                </p:cTn>
                              </p:par>
                            </p:childTnLst>
                          </p:cTn>
                        </p:par>
                      </p:childTnLst>
                    </p:cTn>
                  </p:par>
                  <p:par>
                    <p:cTn id="1627" fill="hold">
                      <p:stCondLst>
                        <p:cond delay="indefinite"/>
                      </p:stCondLst>
                      <p:childTnLst>
                        <p:par>
                          <p:cTn id="1628" fill="hold">
                            <p:stCondLst>
                              <p:cond delay="0"/>
                            </p:stCondLst>
                            <p:childTnLst>
                              <p:par>
                                <p:cTn id="1629" nodeType="clickEffect" fill="hold" presetClass="entr" presetID="10">
                                  <p:stCondLst>
                                    <p:cond delay="0"/>
                                  </p:stCondLst>
                                  <p:childTnLst>
                                    <p:set>
                                      <p:cBhvr>
                                        <p:cTn id="1630" dur="1" fill="hold">
                                          <p:stCondLst>
                                            <p:cond delay="0"/>
                                          </p:stCondLst>
                                        </p:cTn>
                                        <p:tgtEl>
                                          <p:spTgt spid="261">
                                            <p:txEl>
                                              <p:pRg st="2" end="2"/>
                                            </p:txEl>
                                          </p:spTgt>
                                        </p:tgtEl>
                                        <p:attrNameLst>
                                          <p:attrName>style.visibility</p:attrName>
                                        </p:attrNameLst>
                                      </p:cBhvr>
                                      <p:to>
                                        <p:strVal val="visible"/>
                                      </p:to>
                                    </p:set>
                                    <p:animEffect filter="fade" transition="in">
                                      <p:cBhvr additive="repl">
                                        <p:cTn id="1631" dur="1000"/>
                                        <p:tgtEl>
                                          <p:spTgt spid="261">
                                            <p:txEl>
                                              <p:pRg st="2" end="2"/>
                                            </p:txEl>
                                          </p:spTgt>
                                        </p:tgtEl>
                                      </p:cBhvr>
                                    </p:animEffect>
                                  </p:childTnLst>
                                </p:cTn>
                              </p:par>
                            </p:childTnLst>
                          </p:cTn>
                        </p:par>
                      </p:childTnLst>
                    </p:cTn>
                  </p:par>
                  <p:par>
                    <p:cTn id="1632" fill="hold">
                      <p:stCondLst>
                        <p:cond delay="indefinite"/>
                      </p:stCondLst>
                      <p:childTnLst>
                        <p:par>
                          <p:cTn id="1633" fill="hold">
                            <p:stCondLst>
                              <p:cond delay="0"/>
                            </p:stCondLst>
                            <p:childTnLst>
                              <p:par>
                                <p:cTn id="1634" nodeType="clickEffect" fill="hold" presetClass="entr" presetID="10">
                                  <p:stCondLst>
                                    <p:cond delay="0"/>
                                  </p:stCondLst>
                                  <p:childTnLst>
                                    <p:set>
                                      <p:cBhvr>
                                        <p:cTn id="1635" dur="1" fill="hold">
                                          <p:stCondLst>
                                            <p:cond delay="0"/>
                                          </p:stCondLst>
                                        </p:cTn>
                                        <p:tgtEl>
                                          <p:spTgt spid="261">
                                            <p:txEl>
                                              <p:pRg st="3" end="3"/>
                                            </p:txEl>
                                          </p:spTgt>
                                        </p:tgtEl>
                                        <p:attrNameLst>
                                          <p:attrName>style.visibility</p:attrName>
                                        </p:attrNameLst>
                                      </p:cBhvr>
                                      <p:to>
                                        <p:strVal val="visible"/>
                                      </p:to>
                                    </p:set>
                                    <p:animEffect filter="fade" transition="in">
                                      <p:cBhvr additive="repl">
                                        <p:cTn id="1636" dur="1000"/>
                                        <p:tgtEl>
                                          <p:spTgt spid="261">
                                            <p:txEl>
                                              <p:pRg st="3" end="3"/>
                                            </p:txEl>
                                          </p:spTgt>
                                        </p:tgtEl>
                                      </p:cBhvr>
                                    </p:animEffect>
                                  </p:childTnLst>
                                </p:cTn>
                              </p:par>
                            </p:childTnLst>
                          </p:cTn>
                        </p:par>
                      </p:childTnLst>
                    </p:cTn>
                  </p:par>
                  <p:par>
                    <p:cTn id="1637" fill="hold">
                      <p:stCondLst>
                        <p:cond delay="indefinite"/>
                      </p:stCondLst>
                      <p:childTnLst>
                        <p:par>
                          <p:cTn id="1638" fill="hold">
                            <p:stCondLst>
                              <p:cond delay="0"/>
                            </p:stCondLst>
                            <p:childTnLst>
                              <p:par>
                                <p:cTn id="1639" nodeType="clickEffect" fill="hold" presetClass="entr" presetID="10">
                                  <p:stCondLst>
                                    <p:cond delay="0"/>
                                  </p:stCondLst>
                                  <p:childTnLst>
                                    <p:set>
                                      <p:cBhvr>
                                        <p:cTn id="1640" dur="1" fill="hold">
                                          <p:stCondLst>
                                            <p:cond delay="0"/>
                                          </p:stCondLst>
                                        </p:cTn>
                                        <p:tgtEl>
                                          <p:spTgt spid="261">
                                            <p:txEl>
                                              <p:pRg st="4" end="4"/>
                                            </p:txEl>
                                          </p:spTgt>
                                        </p:tgtEl>
                                        <p:attrNameLst>
                                          <p:attrName>style.visibility</p:attrName>
                                        </p:attrNameLst>
                                      </p:cBhvr>
                                      <p:to>
                                        <p:strVal val="visible"/>
                                      </p:to>
                                    </p:set>
                                    <p:animEffect filter="fade" transition="in">
                                      <p:cBhvr additive="repl">
                                        <p:cTn id="1641" dur="1000"/>
                                        <p:tgtEl>
                                          <p:spTgt spid="261">
                                            <p:txEl>
                                              <p:pRg st="4" end="4"/>
                                            </p:txEl>
                                          </p:spTgt>
                                        </p:tgtEl>
                                      </p:cBhvr>
                                    </p:animEffect>
                                  </p:childTnLst>
                                </p:cTn>
                              </p:par>
                            </p:childTnLst>
                          </p:cTn>
                        </p:par>
                      </p:childTnLst>
                    </p:cTn>
                  </p:par>
                  <p:par>
                    <p:cTn id="1642" fill="hold">
                      <p:stCondLst>
                        <p:cond delay="indefinite"/>
                      </p:stCondLst>
                      <p:childTnLst>
                        <p:par>
                          <p:cTn id="1643" fill="hold">
                            <p:stCondLst>
                              <p:cond delay="0"/>
                            </p:stCondLst>
                            <p:childTnLst>
                              <p:par>
                                <p:cTn id="1644" nodeType="clickEffect" fill="hold" presetClass="entr" presetID="10">
                                  <p:stCondLst>
                                    <p:cond delay="0"/>
                                  </p:stCondLst>
                                  <p:childTnLst>
                                    <p:set>
                                      <p:cBhvr>
                                        <p:cTn id="1645" dur="1" fill="hold">
                                          <p:stCondLst>
                                            <p:cond delay="0"/>
                                          </p:stCondLst>
                                        </p:cTn>
                                        <p:tgtEl>
                                          <p:spTgt spid="261">
                                            <p:txEl>
                                              <p:pRg st="5" end="5"/>
                                            </p:txEl>
                                          </p:spTgt>
                                        </p:tgtEl>
                                        <p:attrNameLst>
                                          <p:attrName>style.visibility</p:attrName>
                                        </p:attrNameLst>
                                      </p:cBhvr>
                                      <p:to>
                                        <p:strVal val="visible"/>
                                      </p:to>
                                    </p:set>
                                    <p:animEffect filter="fade" transition="in">
                                      <p:cBhvr additive="repl">
                                        <p:cTn id="1646" dur="1000"/>
                                        <p:tgtEl>
                                          <p:spTgt spid="261">
                                            <p:txEl>
                                              <p:pRg st="5" end="5"/>
                                            </p:txEl>
                                          </p:spTgt>
                                        </p:tgtEl>
                                      </p:cBhvr>
                                    </p:animEffect>
                                  </p:childTnLst>
                                </p:cTn>
                              </p:par>
                            </p:childTnLst>
                          </p:cTn>
                        </p:par>
                      </p:childTnLst>
                    </p:cTn>
                  </p:par>
                  <p:par>
                    <p:cTn id="1647" fill="hold">
                      <p:stCondLst>
                        <p:cond delay="indefinite"/>
                      </p:stCondLst>
                      <p:childTnLst>
                        <p:par>
                          <p:cTn id="1648" fill="hold">
                            <p:stCondLst>
                              <p:cond delay="0"/>
                            </p:stCondLst>
                            <p:childTnLst>
                              <p:par>
                                <p:cTn id="1649" nodeType="clickEffect" fill="hold" presetClass="entr" presetID="10">
                                  <p:stCondLst>
                                    <p:cond delay="0"/>
                                  </p:stCondLst>
                                  <p:childTnLst>
                                    <p:set>
                                      <p:cBhvr>
                                        <p:cTn id="1650" dur="1" fill="hold">
                                          <p:stCondLst>
                                            <p:cond delay="0"/>
                                          </p:stCondLst>
                                        </p:cTn>
                                        <p:tgtEl>
                                          <p:spTgt spid="261">
                                            <p:txEl>
                                              <p:pRg st="6" end="6"/>
                                            </p:txEl>
                                          </p:spTgt>
                                        </p:tgtEl>
                                        <p:attrNameLst>
                                          <p:attrName>style.visibility</p:attrName>
                                        </p:attrNameLst>
                                      </p:cBhvr>
                                      <p:to>
                                        <p:strVal val="visible"/>
                                      </p:to>
                                    </p:set>
                                    <p:animEffect filter="fade" transition="in">
                                      <p:cBhvr additive="repl">
                                        <p:cTn id="1651" dur="1000"/>
                                        <p:tgtEl>
                                          <p:spTgt spid="261">
                                            <p:txEl>
                                              <p:pRg st="6" end="6"/>
                                            </p:txEl>
                                          </p:spTgt>
                                        </p:tgtEl>
                                      </p:cBhvr>
                                    </p:animEffect>
                                  </p:childTnLst>
                                </p:cTn>
                              </p:par>
                            </p:childTnLst>
                          </p:cTn>
                        </p:par>
                      </p:childTnLst>
                    </p:cTn>
                  </p:par>
                  <p:par>
                    <p:cTn id="1652" fill="hold">
                      <p:stCondLst>
                        <p:cond delay="indefinite"/>
                      </p:stCondLst>
                      <p:childTnLst>
                        <p:par>
                          <p:cTn id="1653" fill="hold">
                            <p:stCondLst>
                              <p:cond delay="0"/>
                            </p:stCondLst>
                            <p:childTnLst>
                              <p:par>
                                <p:cTn id="1654" nodeType="clickEffect" fill="hold" presetClass="entr" presetID="10">
                                  <p:stCondLst>
                                    <p:cond delay="0"/>
                                  </p:stCondLst>
                                  <p:childTnLst>
                                    <p:set>
                                      <p:cBhvr>
                                        <p:cTn id="1655" dur="1" fill="hold">
                                          <p:stCondLst>
                                            <p:cond delay="0"/>
                                          </p:stCondLst>
                                        </p:cTn>
                                        <p:tgtEl>
                                          <p:spTgt spid="261">
                                            <p:txEl>
                                              <p:pRg st="7" end="7"/>
                                            </p:txEl>
                                          </p:spTgt>
                                        </p:tgtEl>
                                        <p:attrNameLst>
                                          <p:attrName>style.visibility</p:attrName>
                                        </p:attrNameLst>
                                      </p:cBhvr>
                                      <p:to>
                                        <p:strVal val="visible"/>
                                      </p:to>
                                    </p:set>
                                    <p:animEffect filter="fade" transition="in">
                                      <p:cBhvr additive="repl">
                                        <p:cTn id="1656" dur="1000"/>
                                        <p:tgtEl>
                                          <p:spTgt spid="261">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0000" lnSpcReduction="19999"/>
          </a:bodyPr>
          <a:p>
            <a:pPr indent="0">
              <a:lnSpc>
                <a:spcPct val="100000"/>
              </a:lnSpc>
              <a:buNone/>
              <a:tabLst>
                <a:tab algn="l" pos="0"/>
              </a:tabLst>
            </a:pPr>
            <a:r>
              <a:rPr b="0" lang="en-US" sz="5400" strike="noStrike" u="none">
                <a:solidFill>
                  <a:schemeClr val="dk2"/>
                </a:solidFill>
                <a:effectLst/>
                <a:uFillTx/>
                <a:latin typeface="Calibri"/>
                <a:ea typeface="Calibri"/>
              </a:rPr>
              <a:t>Server : </a:t>
            </a:r>
            <a:br>
              <a:rPr sz="5400"/>
            </a:br>
            <a:endParaRPr b="0" lang="en-IN" sz="5400" strike="noStrike" u="none">
              <a:solidFill>
                <a:srgbClr val="000000"/>
              </a:solidFill>
              <a:effectLst/>
              <a:uFillTx/>
              <a:latin typeface="Arial"/>
            </a:endParaRPr>
          </a:p>
        </p:txBody>
      </p:sp>
      <p:sp>
        <p:nvSpPr>
          <p:cNvPr id="263" name="PlaceHolder 2"/>
          <p:cNvSpPr>
            <a:spLocks noGrp="1"/>
          </p:cNvSpPr>
          <p:nvPr>
            <p:ph/>
          </p:nvPr>
        </p:nvSpPr>
        <p:spPr>
          <a:xfrm>
            <a:off x="457200" y="1600200"/>
            <a:ext cx="8381520" cy="4388760"/>
          </a:xfrm>
          <a:prstGeom prst="rect">
            <a:avLst/>
          </a:prstGeom>
          <a:noFill/>
          <a:ln w="0">
            <a:noFill/>
          </a:ln>
        </p:spPr>
        <p:txBody>
          <a:bodyPr lIns="91440" rIns="91440" tIns="45720" bIns="45720" anchor="t">
            <a:normAutofit lnSpcReduction="9999"/>
          </a:bodyPr>
          <a:p>
            <a:pPr marL="484560" indent="-457200">
              <a:lnSpc>
                <a:spcPct val="100000"/>
              </a:lnSpc>
              <a:buClr>
                <a:srgbClr val="0bd0d9"/>
              </a:buClr>
              <a:buFont typeface="Noto Sans Symbols"/>
              <a:buChar char="⚫"/>
            </a:pPr>
            <a:r>
              <a:rPr b="0" lang="en-US" sz="3200" strike="noStrike" u="none">
                <a:solidFill>
                  <a:schemeClr val="dk1"/>
                </a:solidFill>
                <a:effectLst/>
                <a:uFillTx/>
                <a:latin typeface="Constantia"/>
                <a:ea typeface="Constantia"/>
              </a:rPr>
              <a:t>The first component </a:t>
            </a:r>
            <a:endParaRPr b="0" lang="en-IN" sz="3200" strike="noStrike" u="none">
              <a:solidFill>
                <a:srgbClr val="000000"/>
              </a:solidFill>
              <a:effectLst/>
              <a:uFillTx/>
              <a:latin typeface="Arial"/>
            </a:endParaRPr>
          </a:p>
          <a:p>
            <a:pPr marL="484560" indent="-457200">
              <a:lnSpc>
                <a:spcPct val="100000"/>
              </a:lnSpc>
              <a:spcBef>
                <a:spcPts val="641"/>
              </a:spcBef>
              <a:buClr>
                <a:srgbClr val="0bd0d9"/>
              </a:buClr>
              <a:buFont typeface="Noto Sans Symbols"/>
              <a:buChar char="⚫"/>
            </a:pPr>
            <a:r>
              <a:rPr b="0" lang="en-US" sz="3200" strike="noStrike" u="none">
                <a:solidFill>
                  <a:schemeClr val="dk1"/>
                </a:solidFill>
                <a:effectLst/>
                <a:uFillTx/>
                <a:latin typeface="Constantia"/>
                <a:ea typeface="Constantia"/>
              </a:rPr>
              <a:t>OS virtualization server</a:t>
            </a:r>
            <a:endParaRPr b="0" lang="en-IN" sz="3200" strike="noStrike" u="none">
              <a:solidFill>
                <a:srgbClr val="000000"/>
              </a:solidFill>
              <a:effectLst/>
              <a:uFillTx/>
              <a:latin typeface="Arial"/>
            </a:endParaRPr>
          </a:p>
          <a:p>
            <a:pPr marL="484560" indent="-457200">
              <a:lnSpc>
                <a:spcPct val="100000"/>
              </a:lnSpc>
              <a:spcBef>
                <a:spcPts val="641"/>
              </a:spcBef>
              <a:buClr>
                <a:srgbClr val="0bd0d9"/>
              </a:buClr>
              <a:buFont typeface="Noto Sans Symbols"/>
              <a:buChar char="⚫"/>
            </a:pPr>
            <a:r>
              <a:rPr b="0" lang="en-US" sz="3200" strike="noStrike" u="none">
                <a:solidFill>
                  <a:schemeClr val="dk1"/>
                </a:solidFill>
                <a:effectLst/>
                <a:uFillTx/>
                <a:latin typeface="Constantia"/>
                <a:ea typeface="Constantia"/>
              </a:rPr>
              <a:t>initializes virtual disk </a:t>
            </a:r>
            <a:endParaRPr b="0" lang="en-IN" sz="3200" strike="noStrike" u="none">
              <a:solidFill>
                <a:srgbClr val="000000"/>
              </a:solidFill>
              <a:effectLst/>
              <a:uFillTx/>
              <a:latin typeface="Arial"/>
            </a:endParaRPr>
          </a:p>
          <a:p>
            <a:pPr marL="484560" indent="-457200">
              <a:lnSpc>
                <a:spcPct val="100000"/>
              </a:lnSpc>
              <a:spcBef>
                <a:spcPts val="641"/>
              </a:spcBef>
              <a:buClr>
                <a:srgbClr val="0bd0d9"/>
              </a:buClr>
              <a:buFont typeface="Noto Sans Symbols"/>
              <a:buChar char="⚫"/>
            </a:pPr>
            <a:r>
              <a:rPr b="0" lang="en-US" sz="3200" strike="noStrike" u="none">
                <a:solidFill>
                  <a:schemeClr val="dk1"/>
                </a:solidFill>
                <a:effectLst/>
                <a:uFillTx/>
                <a:latin typeface="Constantia"/>
                <a:ea typeface="Constantia"/>
              </a:rPr>
              <a:t>establishes the connection with the client </a:t>
            </a:r>
            <a:endParaRPr b="0" lang="en-IN" sz="3200" strike="noStrike" u="none">
              <a:solidFill>
                <a:srgbClr val="000000"/>
              </a:solidFill>
              <a:effectLst/>
              <a:uFillTx/>
              <a:latin typeface="Arial"/>
            </a:endParaRPr>
          </a:p>
          <a:p>
            <a:pPr marL="484560" indent="-457200">
              <a:lnSpc>
                <a:spcPct val="100000"/>
              </a:lnSpc>
              <a:spcBef>
                <a:spcPts val="641"/>
              </a:spcBef>
              <a:buClr>
                <a:srgbClr val="0bd0d9"/>
              </a:buClr>
              <a:buFont typeface="Noto Sans Symbols"/>
              <a:buChar char="⚫"/>
            </a:pPr>
            <a:r>
              <a:rPr b="0" lang="en-US" sz="3200" strike="noStrike" u="none">
                <a:solidFill>
                  <a:schemeClr val="dk1"/>
                </a:solidFill>
                <a:effectLst/>
                <a:uFillTx/>
                <a:latin typeface="Constantia"/>
                <a:ea typeface="Constantia"/>
              </a:rPr>
              <a:t>can host the storage for the virtual disk locally or </a:t>
            </a:r>
            <a:endParaRPr b="0" lang="en-IN" sz="3200" strike="noStrike" u="none">
              <a:solidFill>
                <a:srgbClr val="000000"/>
              </a:solidFill>
              <a:effectLst/>
              <a:uFillTx/>
              <a:latin typeface="Arial"/>
            </a:endParaRPr>
          </a:p>
          <a:p>
            <a:pPr marL="484560" indent="-457200">
              <a:lnSpc>
                <a:spcPct val="100000"/>
              </a:lnSpc>
              <a:spcBef>
                <a:spcPts val="641"/>
              </a:spcBef>
              <a:buClr>
                <a:srgbClr val="0bd0d9"/>
              </a:buClr>
              <a:buFont typeface="Noto Sans Symbols"/>
              <a:buChar char="⚫"/>
            </a:pPr>
            <a:r>
              <a:rPr b="0" lang="en-US" sz="3200" strike="noStrike" u="none">
                <a:solidFill>
                  <a:schemeClr val="dk1"/>
                </a:solidFill>
                <a:effectLst/>
                <a:uFillTx/>
                <a:latin typeface="Constantia"/>
                <a:ea typeface="Constantia"/>
              </a:rPr>
              <a:t>the server is connected to the virtual disks via a SAN or File Share</a:t>
            </a:r>
            <a:endParaRPr b="0" lang="en-IN" sz="3200" strike="noStrike" u="none">
              <a:solidFill>
                <a:srgbClr val="000000"/>
              </a:solidFill>
              <a:effectLst/>
              <a:uFillTx/>
              <a:latin typeface="Arial"/>
            </a:endParaRPr>
          </a:p>
          <a:p>
            <a:pPr marL="640080" indent="-95760">
              <a:lnSpc>
                <a:spcPct val="100000"/>
              </a:lnSpc>
              <a:spcBef>
                <a:spcPts val="561"/>
              </a:spcBef>
              <a:buNone/>
              <a:tabLst>
                <a:tab algn="l" pos="0"/>
              </a:tabLst>
            </a:pPr>
            <a:endParaRPr b="0" lang="en-IN" sz="28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657" dur="indefinite" restart="never" nodeType="tmRoot">
          <p:childTnLst>
            <p:seq>
              <p:cTn id="1658" dur="indefinite" nodeType="mainSeq">
                <p:childTnLst>
                  <p:par>
                    <p:cTn id="1659" fill="hold">
                      <p:stCondLst>
                        <p:cond delay="indefinite"/>
                      </p:stCondLst>
                      <p:childTnLst>
                        <p:par>
                          <p:cTn id="1660" fill="hold">
                            <p:stCondLst>
                              <p:cond delay="0"/>
                            </p:stCondLst>
                            <p:childTnLst>
                              <p:par>
                                <p:cTn id="1661" nodeType="clickEffect" fill="hold" presetClass="entr" presetID="10">
                                  <p:stCondLst>
                                    <p:cond delay="0"/>
                                  </p:stCondLst>
                                  <p:childTnLst>
                                    <p:set>
                                      <p:cBhvr>
                                        <p:cTn id="1662" dur="1" fill="hold">
                                          <p:stCondLst>
                                            <p:cond delay="0"/>
                                          </p:stCondLst>
                                        </p:cTn>
                                        <p:tgtEl>
                                          <p:spTgt spid="263">
                                            <p:txEl>
                                              <p:pRg st="0" end="0"/>
                                            </p:txEl>
                                          </p:spTgt>
                                        </p:tgtEl>
                                        <p:attrNameLst>
                                          <p:attrName>style.visibility</p:attrName>
                                        </p:attrNameLst>
                                      </p:cBhvr>
                                      <p:to>
                                        <p:strVal val="visible"/>
                                      </p:to>
                                    </p:set>
                                    <p:animEffect filter="fade" transition="in">
                                      <p:cBhvr additive="repl">
                                        <p:cTn id="1663" dur="1000"/>
                                        <p:tgtEl>
                                          <p:spTgt spid="263">
                                            <p:txEl>
                                              <p:pRg st="0" end="0"/>
                                            </p:txEl>
                                          </p:spTgt>
                                        </p:tgtEl>
                                      </p:cBhvr>
                                    </p:animEffect>
                                  </p:childTnLst>
                                </p:cTn>
                              </p:par>
                            </p:childTnLst>
                          </p:cTn>
                        </p:par>
                      </p:childTnLst>
                    </p:cTn>
                  </p:par>
                  <p:par>
                    <p:cTn id="1664" fill="hold">
                      <p:stCondLst>
                        <p:cond delay="indefinite"/>
                      </p:stCondLst>
                      <p:childTnLst>
                        <p:par>
                          <p:cTn id="1665" fill="hold">
                            <p:stCondLst>
                              <p:cond delay="0"/>
                            </p:stCondLst>
                            <p:childTnLst>
                              <p:par>
                                <p:cTn id="1666" nodeType="clickEffect" fill="hold" presetClass="entr" presetID="10">
                                  <p:stCondLst>
                                    <p:cond delay="0"/>
                                  </p:stCondLst>
                                  <p:childTnLst>
                                    <p:set>
                                      <p:cBhvr>
                                        <p:cTn id="1667" dur="1" fill="hold">
                                          <p:stCondLst>
                                            <p:cond delay="0"/>
                                          </p:stCondLst>
                                        </p:cTn>
                                        <p:tgtEl>
                                          <p:spTgt spid="263">
                                            <p:txEl>
                                              <p:pRg st="1" end="1"/>
                                            </p:txEl>
                                          </p:spTgt>
                                        </p:tgtEl>
                                        <p:attrNameLst>
                                          <p:attrName>style.visibility</p:attrName>
                                        </p:attrNameLst>
                                      </p:cBhvr>
                                      <p:to>
                                        <p:strVal val="visible"/>
                                      </p:to>
                                    </p:set>
                                    <p:animEffect filter="fade" transition="in">
                                      <p:cBhvr additive="repl">
                                        <p:cTn id="1668" dur="1000"/>
                                        <p:tgtEl>
                                          <p:spTgt spid="263">
                                            <p:txEl>
                                              <p:pRg st="1" end="1"/>
                                            </p:txEl>
                                          </p:spTgt>
                                        </p:tgtEl>
                                      </p:cBhvr>
                                    </p:animEffect>
                                  </p:childTnLst>
                                </p:cTn>
                              </p:par>
                            </p:childTnLst>
                          </p:cTn>
                        </p:par>
                      </p:childTnLst>
                    </p:cTn>
                  </p:par>
                  <p:par>
                    <p:cTn id="1669" fill="hold">
                      <p:stCondLst>
                        <p:cond delay="indefinite"/>
                      </p:stCondLst>
                      <p:childTnLst>
                        <p:par>
                          <p:cTn id="1670" fill="hold">
                            <p:stCondLst>
                              <p:cond delay="0"/>
                            </p:stCondLst>
                            <p:childTnLst>
                              <p:par>
                                <p:cTn id="1671" nodeType="clickEffect" fill="hold" presetClass="entr" presetID="10">
                                  <p:stCondLst>
                                    <p:cond delay="0"/>
                                  </p:stCondLst>
                                  <p:childTnLst>
                                    <p:set>
                                      <p:cBhvr>
                                        <p:cTn id="1672" dur="1" fill="hold">
                                          <p:stCondLst>
                                            <p:cond delay="0"/>
                                          </p:stCondLst>
                                        </p:cTn>
                                        <p:tgtEl>
                                          <p:spTgt spid="263">
                                            <p:txEl>
                                              <p:pRg st="2" end="2"/>
                                            </p:txEl>
                                          </p:spTgt>
                                        </p:tgtEl>
                                        <p:attrNameLst>
                                          <p:attrName>style.visibility</p:attrName>
                                        </p:attrNameLst>
                                      </p:cBhvr>
                                      <p:to>
                                        <p:strVal val="visible"/>
                                      </p:to>
                                    </p:set>
                                    <p:animEffect filter="fade" transition="in">
                                      <p:cBhvr additive="repl">
                                        <p:cTn id="1673" dur="1000"/>
                                        <p:tgtEl>
                                          <p:spTgt spid="263">
                                            <p:txEl>
                                              <p:pRg st="2" end="2"/>
                                            </p:txEl>
                                          </p:spTgt>
                                        </p:tgtEl>
                                      </p:cBhvr>
                                    </p:animEffect>
                                  </p:childTnLst>
                                </p:cTn>
                              </p:par>
                            </p:childTnLst>
                          </p:cTn>
                        </p:par>
                      </p:childTnLst>
                    </p:cTn>
                  </p:par>
                  <p:par>
                    <p:cTn id="1674" fill="hold">
                      <p:stCondLst>
                        <p:cond delay="indefinite"/>
                      </p:stCondLst>
                      <p:childTnLst>
                        <p:par>
                          <p:cTn id="1675" fill="hold">
                            <p:stCondLst>
                              <p:cond delay="0"/>
                            </p:stCondLst>
                            <p:childTnLst>
                              <p:par>
                                <p:cTn id="1676" nodeType="clickEffect" fill="hold" presetClass="entr" presetID="10">
                                  <p:stCondLst>
                                    <p:cond delay="0"/>
                                  </p:stCondLst>
                                  <p:childTnLst>
                                    <p:set>
                                      <p:cBhvr>
                                        <p:cTn id="1677" dur="1" fill="hold">
                                          <p:stCondLst>
                                            <p:cond delay="0"/>
                                          </p:stCondLst>
                                        </p:cTn>
                                        <p:tgtEl>
                                          <p:spTgt spid="263">
                                            <p:txEl>
                                              <p:pRg st="3" end="3"/>
                                            </p:txEl>
                                          </p:spTgt>
                                        </p:tgtEl>
                                        <p:attrNameLst>
                                          <p:attrName>style.visibility</p:attrName>
                                        </p:attrNameLst>
                                      </p:cBhvr>
                                      <p:to>
                                        <p:strVal val="visible"/>
                                      </p:to>
                                    </p:set>
                                    <p:animEffect filter="fade" transition="in">
                                      <p:cBhvr additive="repl">
                                        <p:cTn id="1678" dur="1000"/>
                                        <p:tgtEl>
                                          <p:spTgt spid="263">
                                            <p:txEl>
                                              <p:pRg st="3" end="3"/>
                                            </p:txEl>
                                          </p:spTgt>
                                        </p:tgtEl>
                                      </p:cBhvr>
                                    </p:animEffect>
                                  </p:childTnLst>
                                </p:cTn>
                              </p:par>
                            </p:childTnLst>
                          </p:cTn>
                        </p:par>
                      </p:childTnLst>
                    </p:cTn>
                  </p:par>
                  <p:par>
                    <p:cTn id="1679" fill="hold">
                      <p:stCondLst>
                        <p:cond delay="indefinite"/>
                      </p:stCondLst>
                      <p:childTnLst>
                        <p:par>
                          <p:cTn id="1680" fill="hold">
                            <p:stCondLst>
                              <p:cond delay="0"/>
                            </p:stCondLst>
                            <p:childTnLst>
                              <p:par>
                                <p:cTn id="1681" nodeType="clickEffect" fill="hold" presetClass="entr" presetID="10">
                                  <p:stCondLst>
                                    <p:cond delay="0"/>
                                  </p:stCondLst>
                                  <p:childTnLst>
                                    <p:set>
                                      <p:cBhvr>
                                        <p:cTn id="1682" dur="1" fill="hold">
                                          <p:stCondLst>
                                            <p:cond delay="0"/>
                                          </p:stCondLst>
                                        </p:cTn>
                                        <p:tgtEl>
                                          <p:spTgt spid="263">
                                            <p:txEl>
                                              <p:pRg st="4" end="4"/>
                                            </p:txEl>
                                          </p:spTgt>
                                        </p:tgtEl>
                                        <p:attrNameLst>
                                          <p:attrName>style.visibility</p:attrName>
                                        </p:attrNameLst>
                                      </p:cBhvr>
                                      <p:to>
                                        <p:strVal val="visible"/>
                                      </p:to>
                                    </p:set>
                                    <p:animEffect filter="fade" transition="in">
                                      <p:cBhvr additive="repl">
                                        <p:cTn id="1683" dur="1000"/>
                                        <p:tgtEl>
                                          <p:spTgt spid="263">
                                            <p:txEl>
                                              <p:pRg st="4" end="4"/>
                                            </p:txEl>
                                          </p:spTgt>
                                        </p:tgtEl>
                                      </p:cBhvr>
                                    </p:animEffect>
                                  </p:childTnLst>
                                </p:cTn>
                              </p:par>
                            </p:childTnLst>
                          </p:cTn>
                        </p:par>
                      </p:childTnLst>
                    </p:cTn>
                  </p:par>
                  <p:par>
                    <p:cTn id="1684" fill="hold">
                      <p:stCondLst>
                        <p:cond delay="indefinite"/>
                      </p:stCondLst>
                      <p:childTnLst>
                        <p:par>
                          <p:cTn id="1685" fill="hold">
                            <p:stCondLst>
                              <p:cond delay="0"/>
                            </p:stCondLst>
                            <p:childTnLst>
                              <p:par>
                                <p:cTn id="1686" nodeType="clickEffect" fill="hold" presetClass="entr" presetID="10">
                                  <p:stCondLst>
                                    <p:cond delay="0"/>
                                  </p:stCondLst>
                                  <p:childTnLst>
                                    <p:set>
                                      <p:cBhvr>
                                        <p:cTn id="1687" dur="1" fill="hold">
                                          <p:stCondLst>
                                            <p:cond delay="0"/>
                                          </p:stCondLst>
                                        </p:cTn>
                                        <p:tgtEl>
                                          <p:spTgt spid="263">
                                            <p:txEl>
                                              <p:pRg st="5" end="5"/>
                                            </p:txEl>
                                          </p:spTgt>
                                        </p:tgtEl>
                                        <p:attrNameLst>
                                          <p:attrName>style.visibility</p:attrName>
                                        </p:attrNameLst>
                                      </p:cBhvr>
                                      <p:to>
                                        <p:strVal val="visible"/>
                                      </p:to>
                                    </p:set>
                                    <p:animEffect filter="fade" transition="in">
                                      <p:cBhvr additive="repl">
                                        <p:cTn id="1688" dur="1000"/>
                                        <p:tgtEl>
                                          <p:spTgt spid="263">
                                            <p:txEl>
                                              <p:pRg st="5" end="5"/>
                                            </p:txEl>
                                          </p:spTgt>
                                        </p:tgtEl>
                                      </p:cBhvr>
                                    </p:animEffect>
                                  </p:childTnLst>
                                </p:cTn>
                              </p:par>
                            </p:childTnLst>
                          </p:cTn>
                        </p:par>
                      </p:childTnLst>
                    </p:cTn>
                  </p:par>
                  <p:par>
                    <p:cTn id="1689" fill="hold">
                      <p:stCondLst>
                        <p:cond delay="indefinite"/>
                      </p:stCondLst>
                      <p:childTnLst>
                        <p:par>
                          <p:cTn id="1690" fill="hold">
                            <p:stCondLst>
                              <p:cond delay="0"/>
                            </p:stCondLst>
                            <p:childTnLst>
                              <p:par>
                                <p:cTn id="1691" nodeType="clickEffect" fill="hold" presetClass="entr" presetID="10">
                                  <p:stCondLst>
                                    <p:cond delay="0"/>
                                  </p:stCondLst>
                                  <p:childTnLst>
                                    <p:set>
                                      <p:cBhvr>
                                        <p:cTn id="1692" dur="1" fill="hold">
                                          <p:stCondLst>
                                            <p:cond delay="0"/>
                                          </p:stCondLst>
                                        </p:cTn>
                                        <p:tgtEl>
                                          <p:spTgt spid="263">
                                            <p:txEl>
                                              <p:pRg st="6" end="6"/>
                                            </p:txEl>
                                          </p:spTgt>
                                        </p:tgtEl>
                                        <p:attrNameLst>
                                          <p:attrName>style.visibility</p:attrName>
                                        </p:attrNameLst>
                                      </p:cBhvr>
                                      <p:to>
                                        <p:strVal val="visible"/>
                                      </p:to>
                                    </p:set>
                                    <p:animEffect filter="fade" transition="in">
                                      <p:cBhvr additive="repl">
                                        <p:cTn id="1693" dur="1000"/>
                                        <p:tgtEl>
                                          <p:spTgt spid="263">
                                            <p:txEl>
                                              <p:pRg st="6" end="6"/>
                                            </p:txEl>
                                          </p:spTgt>
                                        </p:tgtEl>
                                      </p:cBhvr>
                                    </p:animEffect>
                                  </p:childTnLst>
                                </p:cTn>
                              </p:par>
                            </p:childTnLst>
                          </p:cTn>
                        </p:par>
                      </p:childTnLst>
                    </p:cTn>
                  </p:par>
                  <p:par>
                    <p:cTn id="1694" fill="hold">
                      <p:stCondLst>
                        <p:cond delay="indefinite"/>
                      </p:stCondLst>
                      <p:childTnLst>
                        <p:par>
                          <p:cTn id="1695" fill="hold">
                            <p:stCondLst>
                              <p:cond delay="0"/>
                            </p:stCondLst>
                            <p:childTnLst>
                              <p:par>
                                <p:cTn id="1696" nodeType="clickEffect" fill="hold" presetClass="entr" presetID="10">
                                  <p:stCondLst>
                                    <p:cond delay="0"/>
                                  </p:stCondLst>
                                  <p:childTnLst>
                                    <p:set>
                                      <p:cBhvr>
                                        <p:cTn id="1697" dur="1" fill="hold">
                                          <p:stCondLst>
                                            <p:cond delay="0"/>
                                          </p:stCondLst>
                                        </p:cTn>
                                        <p:tgtEl>
                                          <p:spTgt spid="263">
                                            <p:txEl>
                                              <p:pRg st="7" end="7"/>
                                            </p:txEl>
                                          </p:spTgt>
                                        </p:tgtEl>
                                        <p:attrNameLst>
                                          <p:attrName>style.visibility</p:attrName>
                                        </p:attrNameLst>
                                      </p:cBhvr>
                                      <p:to>
                                        <p:strVal val="visible"/>
                                      </p:to>
                                    </p:set>
                                    <p:animEffect filter="fade" transition="in">
                                      <p:cBhvr additive="repl">
                                        <p:cTn id="1698" dur="1000"/>
                                        <p:tgtEl>
                                          <p:spTgt spid="263">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265"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Virtual disk have an image of a physical disk from a system which mirrors the configuration of those systems and also the settings.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The disk needs to be assigned to the client which uses this disk to start when the virtual disk is created.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When a client has a disk assigned, the machine can be started with the virtual disk using the following steps: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699" dur="indefinite" restart="never" nodeType="tmRoot">
          <p:childTnLst>
            <p:seq>
              <p:cTn id="1700" dur="indefinite" nodeType="mainSeq">
                <p:childTnLst>
                  <p:par>
                    <p:cTn id="1701" fill="hold">
                      <p:stCondLst>
                        <p:cond delay="indefinite"/>
                      </p:stCondLst>
                      <p:childTnLst>
                        <p:par>
                          <p:cTn id="1702" fill="hold">
                            <p:stCondLst>
                              <p:cond delay="0"/>
                            </p:stCondLst>
                            <p:childTnLst>
                              <p:par>
                                <p:cTn id="1703" nodeType="clickEffect" fill="hold" presetClass="entr" presetID="10">
                                  <p:stCondLst>
                                    <p:cond delay="0"/>
                                  </p:stCondLst>
                                  <p:childTnLst>
                                    <p:set>
                                      <p:cBhvr>
                                        <p:cTn id="1704" dur="1" fill="hold">
                                          <p:stCondLst>
                                            <p:cond delay="0"/>
                                          </p:stCondLst>
                                        </p:cTn>
                                        <p:tgtEl>
                                          <p:spTgt spid="265">
                                            <p:txEl>
                                              <p:pRg st="0" end="0"/>
                                            </p:txEl>
                                          </p:spTgt>
                                        </p:tgtEl>
                                        <p:attrNameLst>
                                          <p:attrName>style.visibility</p:attrName>
                                        </p:attrNameLst>
                                      </p:cBhvr>
                                      <p:to>
                                        <p:strVal val="visible"/>
                                      </p:to>
                                    </p:set>
                                    <p:animEffect filter="fade" transition="in">
                                      <p:cBhvr additive="repl">
                                        <p:cTn id="1705" dur="1000"/>
                                        <p:tgtEl>
                                          <p:spTgt spid="265">
                                            <p:txEl>
                                              <p:pRg st="0" end="0"/>
                                            </p:txEl>
                                          </p:spTgt>
                                        </p:tgtEl>
                                      </p:cBhvr>
                                    </p:animEffect>
                                  </p:childTnLst>
                                </p:cTn>
                              </p:par>
                            </p:childTnLst>
                          </p:cTn>
                        </p:par>
                      </p:childTnLst>
                    </p:cTn>
                  </p:par>
                  <p:par>
                    <p:cTn id="1706" fill="hold">
                      <p:stCondLst>
                        <p:cond delay="indefinite"/>
                      </p:stCondLst>
                      <p:childTnLst>
                        <p:par>
                          <p:cTn id="1707" fill="hold">
                            <p:stCondLst>
                              <p:cond delay="0"/>
                            </p:stCondLst>
                            <p:childTnLst>
                              <p:par>
                                <p:cTn id="1708" nodeType="clickEffect" fill="hold" presetClass="entr" presetID="10">
                                  <p:stCondLst>
                                    <p:cond delay="0"/>
                                  </p:stCondLst>
                                  <p:childTnLst>
                                    <p:set>
                                      <p:cBhvr>
                                        <p:cTn id="1709" dur="1" fill="hold">
                                          <p:stCondLst>
                                            <p:cond delay="0"/>
                                          </p:stCondLst>
                                        </p:cTn>
                                        <p:tgtEl>
                                          <p:spTgt spid="265">
                                            <p:txEl>
                                              <p:pRg st="1" end="1"/>
                                            </p:txEl>
                                          </p:spTgt>
                                        </p:tgtEl>
                                        <p:attrNameLst>
                                          <p:attrName>style.visibility</p:attrName>
                                        </p:attrNameLst>
                                      </p:cBhvr>
                                      <p:to>
                                        <p:strVal val="visible"/>
                                      </p:to>
                                    </p:set>
                                    <p:animEffect filter="fade" transition="in">
                                      <p:cBhvr additive="repl">
                                        <p:cTn id="1710" dur="1000"/>
                                        <p:tgtEl>
                                          <p:spTgt spid="265">
                                            <p:txEl>
                                              <p:pRg st="1" end="1"/>
                                            </p:txEl>
                                          </p:spTgt>
                                        </p:tgtEl>
                                      </p:cBhvr>
                                    </p:animEffect>
                                  </p:childTnLst>
                                </p:cTn>
                              </p:par>
                            </p:childTnLst>
                          </p:cTn>
                        </p:par>
                      </p:childTnLst>
                    </p:cTn>
                  </p:par>
                  <p:par>
                    <p:cTn id="1711" fill="hold">
                      <p:stCondLst>
                        <p:cond delay="indefinite"/>
                      </p:stCondLst>
                      <p:childTnLst>
                        <p:par>
                          <p:cTn id="1712" fill="hold">
                            <p:stCondLst>
                              <p:cond delay="0"/>
                            </p:stCondLst>
                            <p:childTnLst>
                              <p:par>
                                <p:cTn id="1713" nodeType="clickEffect" fill="hold" presetClass="entr" presetID="10">
                                  <p:stCondLst>
                                    <p:cond delay="0"/>
                                  </p:stCondLst>
                                  <p:childTnLst>
                                    <p:set>
                                      <p:cBhvr>
                                        <p:cTn id="1714" dur="1" fill="hold">
                                          <p:stCondLst>
                                            <p:cond delay="0"/>
                                          </p:stCondLst>
                                        </p:cTn>
                                        <p:tgtEl>
                                          <p:spTgt spid="265">
                                            <p:txEl>
                                              <p:pRg st="2" end="2"/>
                                            </p:txEl>
                                          </p:spTgt>
                                        </p:tgtEl>
                                        <p:attrNameLst>
                                          <p:attrName>style.visibility</p:attrName>
                                        </p:attrNameLst>
                                      </p:cBhvr>
                                      <p:to>
                                        <p:strVal val="visible"/>
                                      </p:to>
                                    </p:set>
                                    <p:animEffect filter="fade" transition="in">
                                      <p:cBhvr additive="repl">
                                        <p:cTn id="1715" dur="1000"/>
                                        <p:tgtEl>
                                          <p:spTgt spid="26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68580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Definition of Virtualization</a:t>
            </a:r>
            <a:endParaRPr b="0" lang="en-IN" sz="5000" strike="noStrike" u="none">
              <a:solidFill>
                <a:srgbClr val="000000"/>
              </a:solidFill>
              <a:effectLst/>
              <a:uFillTx/>
              <a:latin typeface="Arial"/>
            </a:endParaRPr>
          </a:p>
        </p:txBody>
      </p:sp>
      <p:sp>
        <p:nvSpPr>
          <p:cNvPr id="151" name="PlaceHolder 2"/>
          <p:cNvSpPr>
            <a:spLocks noGrp="1"/>
          </p:cNvSpPr>
          <p:nvPr>
            <p:ph/>
          </p:nvPr>
        </p:nvSpPr>
        <p:spPr>
          <a:xfrm>
            <a:off x="380880" y="205740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i="1" lang="en-US" sz="2600" strike="noStrike" u="none">
                <a:solidFill>
                  <a:schemeClr val="dk1"/>
                </a:solidFill>
                <a:effectLst/>
                <a:uFillTx/>
                <a:latin typeface="Constantia"/>
                <a:ea typeface="Constantia"/>
              </a:rPr>
              <a:t>Virtualization is a methodology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i="1" lang="en-US" sz="2400" strike="noStrike" u="none">
                <a:solidFill>
                  <a:schemeClr val="dk1"/>
                </a:solidFill>
                <a:effectLst/>
                <a:uFillTx/>
                <a:latin typeface="Constantia"/>
                <a:ea typeface="Constantia"/>
              </a:rPr>
              <a:t>for dividing the computer resources into more than one execution environment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i="1" lang="en-US" sz="2400" strike="noStrike" u="none">
                <a:solidFill>
                  <a:schemeClr val="dk1"/>
                </a:solidFill>
                <a:effectLst/>
                <a:uFillTx/>
                <a:latin typeface="Constantia"/>
                <a:ea typeface="Constantia"/>
              </a:rPr>
              <a:t>by applying more concepts like partitioning, time-sharing, machine simulation and emulation</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filter="fade" transition="in">
                                      <p:cBhvr additive="repl">
                                        <p:cTn id="7" dur="10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filter="fade" transition="in">
                                      <p:cBhvr additive="repl">
                                        <p:cTn id="12" dur="10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0">
                                  <p:stCondLst>
                                    <p:cond delay="0"/>
                                  </p:stCondLst>
                                  <p:childTnLst>
                                    <p:set>
                                      <p:cBhvr>
                                        <p:cTn id="16" dur="1" fill="hold">
                                          <p:stCondLst>
                                            <p:cond delay="0"/>
                                          </p:stCondLst>
                                        </p:cTn>
                                        <p:tgtEl>
                                          <p:spTgt spid="151">
                                            <p:txEl>
                                              <p:pRg st="2" end="2"/>
                                            </p:txEl>
                                          </p:spTgt>
                                        </p:tgtEl>
                                        <p:attrNameLst>
                                          <p:attrName>style.visibility</p:attrName>
                                        </p:attrNameLst>
                                      </p:cBhvr>
                                      <p:to>
                                        <p:strVal val="visible"/>
                                      </p:to>
                                    </p:set>
                                    <p:animEffect filter="fade" transition="in">
                                      <p:cBhvr additive="repl">
                                        <p:cTn id="17" dur="1000"/>
                                        <p:tgtEl>
                                          <p:spTgt spid="15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6" name="Google Shape;520;p70" descr=""/>
          <p:cNvPicPr/>
          <p:nvPr/>
        </p:nvPicPr>
        <p:blipFill>
          <a:blip r:embed="rId1"/>
          <a:stretch/>
        </p:blipFill>
        <p:spPr>
          <a:xfrm>
            <a:off x="1371600" y="460800"/>
            <a:ext cx="6861600" cy="5939640"/>
          </a:xfrm>
          <a:prstGeom prst="rect">
            <a:avLst/>
          </a:prstGeom>
          <a:noFill/>
          <a:ln w="0">
            <a:noFill/>
          </a:ln>
        </p:spPr>
      </p:pic>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704160"/>
            <a:ext cx="8686440" cy="667080"/>
          </a:xfrm>
          <a:prstGeom prst="rect">
            <a:avLst/>
          </a:prstGeom>
          <a:noFill/>
          <a:ln w="0">
            <a:noFill/>
          </a:ln>
        </p:spPr>
        <p:txBody>
          <a:bodyPr lIns="0" rIns="0" tIns="45720" bIns="0" anchor="b">
            <a:normAutofit/>
          </a:bodyPr>
          <a:p>
            <a:pPr indent="0">
              <a:lnSpc>
                <a:spcPct val="100000"/>
              </a:lnSpc>
              <a:buNone/>
              <a:tabLst>
                <a:tab algn="l" pos="0"/>
              </a:tabLst>
            </a:pPr>
            <a:r>
              <a:rPr b="0" lang="en-US" sz="4000" strike="noStrike" u="none">
                <a:solidFill>
                  <a:schemeClr val="dk2"/>
                </a:solidFill>
                <a:effectLst/>
                <a:uFillTx/>
                <a:latin typeface="Calibri"/>
                <a:ea typeface="Calibri"/>
              </a:rPr>
              <a:t>PXE (Preboot Execution Environment)</a:t>
            </a:r>
            <a:endParaRPr b="0" lang="en-IN" sz="4000" strike="noStrike" u="none">
              <a:solidFill>
                <a:srgbClr val="000000"/>
              </a:solidFill>
              <a:effectLst/>
              <a:uFillTx/>
              <a:latin typeface="Arial"/>
            </a:endParaRPr>
          </a:p>
        </p:txBody>
      </p:sp>
      <p:sp>
        <p:nvSpPr>
          <p:cNvPr id="268" name="PlaceHolder 2"/>
          <p:cNvSpPr>
            <a:spLocks noGrp="1"/>
          </p:cNvSpPr>
          <p:nvPr>
            <p:ph/>
          </p:nvPr>
        </p:nvSpPr>
        <p:spPr>
          <a:xfrm>
            <a:off x="457200" y="1523880"/>
            <a:ext cx="8229240" cy="4800240"/>
          </a:xfrm>
          <a:prstGeom prst="rect">
            <a:avLst/>
          </a:prstGeom>
          <a:noFill/>
          <a:ln w="0">
            <a:noFill/>
          </a:ln>
        </p:spPr>
        <p:txBody>
          <a:bodyPr lIns="91440" rIns="91440" tIns="45720" bIns="45720" anchor="t">
            <a:normAutofit fontScale="92500" lnSpcReduction="1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PXE is a network protocol that allows a computer to boot and load its operating system using resources from a network server instead of a local storage device like a hard drive.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It enables network booting by leveraging the Dynamic Host Configuration Protocol (DHCP) and Trivial File Transfer Protocol (TFTP).</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With PXE, a computer (known as the client) sends out a DHCP request to the network, and the DHCP server responds with an IP address and additional configuration information, including the location of the network boot server.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client then contacts the boot server and retrieves the necessary files, typically including the bootloader and operating system image, using TFTP.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Once the files are downloaded, the client can proceed to boot and load the operating system.</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716" dur="indefinite" restart="never" nodeType="tmRoot">
          <p:childTnLst>
            <p:seq>
              <p:cTn id="1717" dur="indefinite" nodeType="mainSeq">
                <p:childTnLst>
                  <p:par>
                    <p:cTn id="1718" fill="hold">
                      <p:stCondLst>
                        <p:cond delay="indefinite"/>
                      </p:stCondLst>
                      <p:childTnLst>
                        <p:par>
                          <p:cTn id="1719" fill="hold">
                            <p:stCondLst>
                              <p:cond delay="0"/>
                            </p:stCondLst>
                            <p:childTnLst>
                              <p:par>
                                <p:cTn id="1720" nodeType="clickEffect" fill="hold" presetClass="entr" presetID="10">
                                  <p:stCondLst>
                                    <p:cond delay="0"/>
                                  </p:stCondLst>
                                  <p:childTnLst>
                                    <p:set>
                                      <p:cBhvr>
                                        <p:cTn id="1721" dur="1" fill="hold">
                                          <p:stCondLst>
                                            <p:cond delay="0"/>
                                          </p:stCondLst>
                                        </p:cTn>
                                        <p:tgtEl>
                                          <p:spTgt spid="268">
                                            <p:txEl>
                                              <p:pRg st="0" end="0"/>
                                            </p:txEl>
                                          </p:spTgt>
                                        </p:tgtEl>
                                        <p:attrNameLst>
                                          <p:attrName>style.visibility</p:attrName>
                                        </p:attrNameLst>
                                      </p:cBhvr>
                                      <p:to>
                                        <p:strVal val="visible"/>
                                      </p:to>
                                    </p:set>
                                    <p:animEffect filter="fade" transition="in">
                                      <p:cBhvr additive="repl">
                                        <p:cTn id="1722" dur="1000"/>
                                        <p:tgtEl>
                                          <p:spTgt spid="268">
                                            <p:txEl>
                                              <p:pRg st="0" end="0"/>
                                            </p:txEl>
                                          </p:spTgt>
                                        </p:tgtEl>
                                      </p:cBhvr>
                                    </p:animEffect>
                                  </p:childTnLst>
                                </p:cTn>
                              </p:par>
                            </p:childTnLst>
                          </p:cTn>
                        </p:par>
                      </p:childTnLst>
                    </p:cTn>
                  </p:par>
                  <p:par>
                    <p:cTn id="1723" fill="hold">
                      <p:stCondLst>
                        <p:cond delay="indefinite"/>
                      </p:stCondLst>
                      <p:childTnLst>
                        <p:par>
                          <p:cTn id="1724" fill="hold">
                            <p:stCondLst>
                              <p:cond delay="0"/>
                            </p:stCondLst>
                            <p:childTnLst>
                              <p:par>
                                <p:cTn id="1725" nodeType="clickEffect" fill="hold" presetClass="entr" presetID="10">
                                  <p:stCondLst>
                                    <p:cond delay="0"/>
                                  </p:stCondLst>
                                  <p:childTnLst>
                                    <p:set>
                                      <p:cBhvr>
                                        <p:cTn id="1726" dur="1" fill="hold">
                                          <p:stCondLst>
                                            <p:cond delay="0"/>
                                          </p:stCondLst>
                                        </p:cTn>
                                        <p:tgtEl>
                                          <p:spTgt spid="268">
                                            <p:txEl>
                                              <p:pRg st="1" end="1"/>
                                            </p:txEl>
                                          </p:spTgt>
                                        </p:tgtEl>
                                        <p:attrNameLst>
                                          <p:attrName>style.visibility</p:attrName>
                                        </p:attrNameLst>
                                      </p:cBhvr>
                                      <p:to>
                                        <p:strVal val="visible"/>
                                      </p:to>
                                    </p:set>
                                    <p:animEffect filter="fade" transition="in">
                                      <p:cBhvr additive="repl">
                                        <p:cTn id="1727" dur="1000"/>
                                        <p:tgtEl>
                                          <p:spTgt spid="268">
                                            <p:txEl>
                                              <p:pRg st="1" end="1"/>
                                            </p:txEl>
                                          </p:spTgt>
                                        </p:tgtEl>
                                      </p:cBhvr>
                                    </p:animEffect>
                                  </p:childTnLst>
                                </p:cTn>
                              </p:par>
                            </p:childTnLst>
                          </p:cTn>
                        </p:par>
                      </p:childTnLst>
                    </p:cTn>
                  </p:par>
                  <p:par>
                    <p:cTn id="1728" fill="hold">
                      <p:stCondLst>
                        <p:cond delay="indefinite"/>
                      </p:stCondLst>
                      <p:childTnLst>
                        <p:par>
                          <p:cTn id="1729" fill="hold">
                            <p:stCondLst>
                              <p:cond delay="0"/>
                            </p:stCondLst>
                            <p:childTnLst>
                              <p:par>
                                <p:cTn id="1730" nodeType="clickEffect" fill="hold" presetClass="entr" presetID="10">
                                  <p:stCondLst>
                                    <p:cond delay="0"/>
                                  </p:stCondLst>
                                  <p:childTnLst>
                                    <p:set>
                                      <p:cBhvr>
                                        <p:cTn id="1731" dur="1" fill="hold">
                                          <p:stCondLst>
                                            <p:cond delay="0"/>
                                          </p:stCondLst>
                                        </p:cTn>
                                        <p:tgtEl>
                                          <p:spTgt spid="268">
                                            <p:txEl>
                                              <p:pRg st="2" end="2"/>
                                            </p:txEl>
                                          </p:spTgt>
                                        </p:tgtEl>
                                        <p:attrNameLst>
                                          <p:attrName>style.visibility</p:attrName>
                                        </p:attrNameLst>
                                      </p:cBhvr>
                                      <p:to>
                                        <p:strVal val="visible"/>
                                      </p:to>
                                    </p:set>
                                    <p:animEffect filter="fade" transition="in">
                                      <p:cBhvr additive="repl">
                                        <p:cTn id="1732" dur="1000"/>
                                        <p:tgtEl>
                                          <p:spTgt spid="268">
                                            <p:txEl>
                                              <p:pRg st="2" end="2"/>
                                            </p:txEl>
                                          </p:spTgt>
                                        </p:tgtEl>
                                      </p:cBhvr>
                                    </p:animEffect>
                                  </p:childTnLst>
                                </p:cTn>
                              </p:par>
                            </p:childTnLst>
                          </p:cTn>
                        </p:par>
                      </p:childTnLst>
                    </p:cTn>
                  </p:par>
                  <p:par>
                    <p:cTn id="1733" fill="hold">
                      <p:stCondLst>
                        <p:cond delay="indefinite"/>
                      </p:stCondLst>
                      <p:childTnLst>
                        <p:par>
                          <p:cTn id="1734" fill="hold">
                            <p:stCondLst>
                              <p:cond delay="0"/>
                            </p:stCondLst>
                            <p:childTnLst>
                              <p:par>
                                <p:cTn id="1735" nodeType="clickEffect" fill="hold" presetClass="entr" presetID="10">
                                  <p:stCondLst>
                                    <p:cond delay="0"/>
                                  </p:stCondLst>
                                  <p:childTnLst>
                                    <p:set>
                                      <p:cBhvr>
                                        <p:cTn id="1736" dur="1" fill="hold">
                                          <p:stCondLst>
                                            <p:cond delay="0"/>
                                          </p:stCondLst>
                                        </p:cTn>
                                        <p:tgtEl>
                                          <p:spTgt spid="268">
                                            <p:txEl>
                                              <p:pRg st="3" end="3"/>
                                            </p:txEl>
                                          </p:spTgt>
                                        </p:tgtEl>
                                        <p:attrNameLst>
                                          <p:attrName>style.visibility</p:attrName>
                                        </p:attrNameLst>
                                      </p:cBhvr>
                                      <p:to>
                                        <p:strVal val="visible"/>
                                      </p:to>
                                    </p:set>
                                    <p:animEffect filter="fade" transition="in">
                                      <p:cBhvr additive="repl">
                                        <p:cTn id="1737" dur="1000"/>
                                        <p:tgtEl>
                                          <p:spTgt spid="268">
                                            <p:txEl>
                                              <p:pRg st="3" end="3"/>
                                            </p:txEl>
                                          </p:spTgt>
                                        </p:tgtEl>
                                      </p:cBhvr>
                                    </p:animEffect>
                                  </p:childTnLst>
                                </p:cTn>
                              </p:par>
                            </p:childTnLst>
                          </p:cTn>
                        </p:par>
                      </p:childTnLst>
                    </p:cTn>
                  </p:par>
                  <p:par>
                    <p:cTn id="1738" fill="hold">
                      <p:stCondLst>
                        <p:cond delay="indefinite"/>
                      </p:stCondLst>
                      <p:childTnLst>
                        <p:par>
                          <p:cTn id="1739" fill="hold">
                            <p:stCondLst>
                              <p:cond delay="0"/>
                            </p:stCondLst>
                            <p:childTnLst>
                              <p:par>
                                <p:cTn id="1740" nodeType="clickEffect" fill="hold" presetClass="entr" presetID="10">
                                  <p:stCondLst>
                                    <p:cond delay="0"/>
                                  </p:stCondLst>
                                  <p:childTnLst>
                                    <p:set>
                                      <p:cBhvr>
                                        <p:cTn id="1741" dur="1" fill="hold">
                                          <p:stCondLst>
                                            <p:cond delay="0"/>
                                          </p:stCondLst>
                                        </p:cTn>
                                        <p:tgtEl>
                                          <p:spTgt spid="268">
                                            <p:txEl>
                                              <p:pRg st="4" end="4"/>
                                            </p:txEl>
                                          </p:spTgt>
                                        </p:tgtEl>
                                        <p:attrNameLst>
                                          <p:attrName>style.visibility</p:attrName>
                                        </p:attrNameLst>
                                      </p:cBhvr>
                                      <p:to>
                                        <p:strVal val="visible"/>
                                      </p:to>
                                    </p:set>
                                    <p:animEffect filter="fade" transition="in">
                                      <p:cBhvr additive="repl">
                                        <p:cTn id="1742" dur="1000"/>
                                        <p:tgtEl>
                                          <p:spTgt spid="26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0" y="457200"/>
            <a:ext cx="9143640" cy="1142640"/>
          </a:xfrm>
          <a:prstGeom prst="rect">
            <a:avLst/>
          </a:prstGeom>
          <a:noFill/>
          <a:ln w="0">
            <a:noFill/>
          </a:ln>
        </p:spPr>
        <p:txBody>
          <a:bodyPr lIns="0" rIns="0" tIns="45720" bIns="0" anchor="b">
            <a:normAutofit/>
          </a:bodyPr>
          <a:p>
            <a:pPr indent="0">
              <a:lnSpc>
                <a:spcPct val="100000"/>
              </a:lnSpc>
              <a:buNone/>
              <a:tabLst>
                <a:tab algn="l" pos="0"/>
              </a:tabLst>
            </a:pPr>
            <a:r>
              <a:rPr b="0" lang="en-US" sz="4400" strike="noStrike" u="none">
                <a:solidFill>
                  <a:schemeClr val="dk2"/>
                </a:solidFill>
                <a:effectLst/>
                <a:uFillTx/>
                <a:latin typeface="Calibri"/>
                <a:ea typeface="Calibri"/>
              </a:rPr>
              <a:t>OS Virtualization and Streaming Process </a:t>
            </a:r>
            <a:endParaRPr b="0" lang="en-IN" sz="4400" strike="noStrike" u="none">
              <a:solidFill>
                <a:srgbClr val="000000"/>
              </a:solidFill>
              <a:effectLst/>
              <a:uFillTx/>
              <a:latin typeface="Arial"/>
            </a:endParaRPr>
          </a:p>
        </p:txBody>
      </p:sp>
      <p:sp>
        <p:nvSpPr>
          <p:cNvPr id="270" name="PlaceHolder 2"/>
          <p:cNvSpPr>
            <a:spLocks noGrp="1"/>
          </p:cNvSpPr>
          <p:nvPr>
            <p:ph/>
          </p:nvPr>
        </p:nvSpPr>
        <p:spPr>
          <a:xfrm>
            <a:off x="457200" y="167652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1" lang="en-US" sz="2600" strike="noStrike" u="none">
                <a:solidFill>
                  <a:schemeClr val="dk1"/>
                </a:solidFill>
                <a:effectLst/>
                <a:uFillTx/>
                <a:latin typeface="Constantia"/>
                <a:ea typeface="Constantia"/>
              </a:rPr>
              <a:t>Step 1—Connecting to the OS virtualization server:</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1" lang="en-US" sz="2600" strike="noStrike" u="none">
                <a:solidFill>
                  <a:schemeClr val="dk1"/>
                </a:solidFill>
                <a:effectLst/>
                <a:uFillTx/>
                <a:latin typeface="Constantia"/>
                <a:ea typeface="Constantia"/>
              </a:rPr>
              <a:t>   </a:t>
            </a:r>
            <a:r>
              <a:rPr b="0" lang="en-US" sz="2600" strike="noStrike" u="none">
                <a:solidFill>
                  <a:schemeClr val="dk1"/>
                </a:solidFill>
                <a:effectLst/>
                <a:uFillTx/>
                <a:latin typeface="Constantia"/>
                <a:ea typeface="Constantia"/>
              </a:rPr>
              <a:t>Start the machine and set up a connection with the OS virtualization server.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1" lang="en-US" sz="2600" strike="noStrike" u="none">
                <a:solidFill>
                  <a:schemeClr val="dk1"/>
                </a:solidFill>
                <a:effectLst/>
                <a:uFillTx/>
                <a:latin typeface="Constantia"/>
                <a:ea typeface="Constantia"/>
              </a:rPr>
              <a:t>Step 2—Connecting the virtual disk:</a:t>
            </a:r>
            <a:r>
              <a:rPr b="0"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   During connection establishment between the client        and the server, the server goes through its database to check whether the client is known and checks if the virtual disk(s) are allocated to the client. If a disk is allocated, this disk will be associated to the client in the next step.</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743" dur="indefinite" restart="never" nodeType="tmRoot">
          <p:childTnLst>
            <p:seq>
              <p:cTn id="1744" dur="indefinite" nodeType="mainSeq">
                <p:childTnLst>
                  <p:par>
                    <p:cTn id="1745" fill="hold">
                      <p:stCondLst>
                        <p:cond delay="indefinite"/>
                      </p:stCondLst>
                      <p:childTnLst>
                        <p:par>
                          <p:cTn id="1746" fill="hold">
                            <p:stCondLst>
                              <p:cond delay="0"/>
                            </p:stCondLst>
                            <p:childTnLst>
                              <p:par>
                                <p:cTn id="1747" nodeType="clickEffect" fill="hold" presetClass="entr" presetID="10">
                                  <p:stCondLst>
                                    <p:cond delay="0"/>
                                  </p:stCondLst>
                                  <p:childTnLst>
                                    <p:set>
                                      <p:cBhvr>
                                        <p:cTn id="1748" dur="1" fill="hold">
                                          <p:stCondLst>
                                            <p:cond delay="0"/>
                                          </p:stCondLst>
                                        </p:cTn>
                                        <p:tgtEl>
                                          <p:spTgt spid="270">
                                            <p:txEl>
                                              <p:pRg st="0" end="0"/>
                                            </p:txEl>
                                          </p:spTgt>
                                        </p:tgtEl>
                                        <p:attrNameLst>
                                          <p:attrName>style.visibility</p:attrName>
                                        </p:attrNameLst>
                                      </p:cBhvr>
                                      <p:to>
                                        <p:strVal val="visible"/>
                                      </p:to>
                                    </p:set>
                                    <p:animEffect filter="fade" transition="in">
                                      <p:cBhvr additive="repl">
                                        <p:cTn id="1749" dur="1000"/>
                                        <p:tgtEl>
                                          <p:spTgt spid="270">
                                            <p:txEl>
                                              <p:pRg st="0" end="0"/>
                                            </p:txEl>
                                          </p:spTgt>
                                        </p:tgtEl>
                                      </p:cBhvr>
                                    </p:animEffect>
                                  </p:childTnLst>
                                </p:cTn>
                              </p:par>
                            </p:childTnLst>
                          </p:cTn>
                        </p:par>
                      </p:childTnLst>
                    </p:cTn>
                  </p:par>
                  <p:par>
                    <p:cTn id="1750" fill="hold">
                      <p:stCondLst>
                        <p:cond delay="indefinite"/>
                      </p:stCondLst>
                      <p:childTnLst>
                        <p:par>
                          <p:cTn id="1751" fill="hold">
                            <p:stCondLst>
                              <p:cond delay="0"/>
                            </p:stCondLst>
                            <p:childTnLst>
                              <p:par>
                                <p:cTn id="1752" nodeType="clickEffect" fill="hold" presetClass="entr" presetID="10">
                                  <p:stCondLst>
                                    <p:cond delay="0"/>
                                  </p:stCondLst>
                                  <p:childTnLst>
                                    <p:set>
                                      <p:cBhvr>
                                        <p:cTn id="1753" dur="1" fill="hold">
                                          <p:stCondLst>
                                            <p:cond delay="0"/>
                                          </p:stCondLst>
                                        </p:cTn>
                                        <p:tgtEl>
                                          <p:spTgt spid="270">
                                            <p:txEl>
                                              <p:pRg st="1" end="1"/>
                                            </p:txEl>
                                          </p:spTgt>
                                        </p:tgtEl>
                                        <p:attrNameLst>
                                          <p:attrName>style.visibility</p:attrName>
                                        </p:attrNameLst>
                                      </p:cBhvr>
                                      <p:to>
                                        <p:strVal val="visible"/>
                                      </p:to>
                                    </p:set>
                                    <p:animEffect filter="fade" transition="in">
                                      <p:cBhvr additive="repl">
                                        <p:cTn id="1754" dur="1000"/>
                                        <p:tgtEl>
                                          <p:spTgt spid="270">
                                            <p:txEl>
                                              <p:pRg st="1" end="1"/>
                                            </p:txEl>
                                          </p:spTgt>
                                        </p:tgtEl>
                                      </p:cBhvr>
                                    </p:animEffect>
                                  </p:childTnLst>
                                </p:cTn>
                              </p:par>
                            </p:childTnLst>
                          </p:cTn>
                        </p:par>
                      </p:childTnLst>
                    </p:cTn>
                  </p:par>
                  <p:par>
                    <p:cTn id="1755" fill="hold">
                      <p:stCondLst>
                        <p:cond delay="indefinite"/>
                      </p:stCondLst>
                      <p:childTnLst>
                        <p:par>
                          <p:cTn id="1756" fill="hold">
                            <p:stCondLst>
                              <p:cond delay="0"/>
                            </p:stCondLst>
                            <p:childTnLst>
                              <p:par>
                                <p:cTn id="1757" nodeType="clickEffect" fill="hold" presetClass="entr" presetID="10">
                                  <p:stCondLst>
                                    <p:cond delay="0"/>
                                  </p:stCondLst>
                                  <p:childTnLst>
                                    <p:set>
                                      <p:cBhvr>
                                        <p:cTn id="1758" dur="1" fill="hold">
                                          <p:stCondLst>
                                            <p:cond delay="0"/>
                                          </p:stCondLst>
                                        </p:cTn>
                                        <p:tgtEl>
                                          <p:spTgt spid="270">
                                            <p:txEl>
                                              <p:pRg st="2" end="2"/>
                                            </p:txEl>
                                          </p:spTgt>
                                        </p:tgtEl>
                                        <p:attrNameLst>
                                          <p:attrName>style.visibility</p:attrName>
                                        </p:attrNameLst>
                                      </p:cBhvr>
                                      <p:to>
                                        <p:strVal val="visible"/>
                                      </p:to>
                                    </p:set>
                                    <p:animEffect filter="fade" transition="in">
                                      <p:cBhvr additive="repl">
                                        <p:cTn id="1759" dur="1000"/>
                                        <p:tgtEl>
                                          <p:spTgt spid="270">
                                            <p:txEl>
                                              <p:pRg st="2" end="2"/>
                                            </p:txEl>
                                          </p:spTgt>
                                        </p:tgtEl>
                                      </p:cBhvr>
                                    </p:animEffect>
                                  </p:childTnLst>
                                </p:cTn>
                              </p:par>
                            </p:childTnLst>
                          </p:cTn>
                        </p:par>
                      </p:childTnLst>
                    </p:cTn>
                  </p:par>
                  <p:par>
                    <p:cTn id="1760" fill="hold">
                      <p:stCondLst>
                        <p:cond delay="indefinite"/>
                      </p:stCondLst>
                      <p:childTnLst>
                        <p:par>
                          <p:cTn id="1761" fill="hold">
                            <p:stCondLst>
                              <p:cond delay="0"/>
                            </p:stCondLst>
                            <p:childTnLst>
                              <p:par>
                                <p:cTn id="1762" nodeType="clickEffect" fill="hold" presetClass="entr" presetID="10">
                                  <p:stCondLst>
                                    <p:cond delay="0"/>
                                  </p:stCondLst>
                                  <p:childTnLst>
                                    <p:set>
                                      <p:cBhvr>
                                        <p:cTn id="1763" dur="1" fill="hold">
                                          <p:stCondLst>
                                            <p:cond delay="0"/>
                                          </p:stCondLst>
                                        </p:cTn>
                                        <p:tgtEl>
                                          <p:spTgt spid="270">
                                            <p:txEl>
                                              <p:pRg st="3" end="3"/>
                                            </p:txEl>
                                          </p:spTgt>
                                        </p:tgtEl>
                                        <p:attrNameLst>
                                          <p:attrName>style.visibility</p:attrName>
                                        </p:attrNameLst>
                                      </p:cBhvr>
                                      <p:to>
                                        <p:strVal val="visible"/>
                                      </p:to>
                                    </p:set>
                                    <p:animEffect filter="fade" transition="in">
                                      <p:cBhvr additive="repl">
                                        <p:cTn id="1764" dur="1000"/>
                                        <p:tgtEl>
                                          <p:spTgt spid="27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0" lang="en-US" sz="5400" strike="noStrike" u="none">
                <a:solidFill>
                  <a:schemeClr val="dk2"/>
                </a:solidFill>
                <a:effectLst/>
                <a:uFillTx/>
                <a:latin typeface="Calibri"/>
                <a:ea typeface="Calibri"/>
              </a:rPr>
              <a:t>OS Virtualization and Streaming Process  (1)</a:t>
            </a:r>
            <a:endParaRPr b="0" lang="en-IN" sz="5400" strike="noStrike" u="none">
              <a:solidFill>
                <a:srgbClr val="000000"/>
              </a:solidFill>
              <a:effectLst/>
              <a:uFillTx/>
              <a:latin typeface="Arial"/>
            </a:endParaRPr>
          </a:p>
        </p:txBody>
      </p:sp>
      <p:sp>
        <p:nvSpPr>
          <p:cNvPr id="272"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1" lang="en-US" sz="2600" strike="noStrike" u="none">
                <a:solidFill>
                  <a:schemeClr val="dk1"/>
                </a:solidFill>
                <a:effectLst/>
                <a:uFillTx/>
                <a:latin typeface="Constantia"/>
                <a:ea typeface="Constantia"/>
              </a:rPr>
              <a:t>Step 3—VDisk connected to the client:</a:t>
            </a:r>
            <a:r>
              <a:rPr b="0" lang="en-US" sz="2600" strike="noStrike" u="none">
                <a:solidFill>
                  <a:schemeClr val="dk1"/>
                </a:solidFill>
                <a:effectLst/>
                <a:uFillTx/>
                <a:latin typeface="Constantia"/>
                <a:ea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Once the preferred virtual disk is chosen, it is connected to the client through the OS virtualization server. </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77500" lnSpcReduction="19999"/>
          </a:bodyPr>
          <a:p>
            <a:pPr indent="0">
              <a:lnSpc>
                <a:spcPct val="100000"/>
              </a:lnSpc>
              <a:buNone/>
              <a:tabLst>
                <a:tab algn="l" pos="0"/>
              </a:tabLst>
            </a:pPr>
            <a:r>
              <a:rPr b="0" lang="en-US" sz="5400" strike="noStrike" u="none">
                <a:solidFill>
                  <a:schemeClr val="dk2"/>
                </a:solidFill>
                <a:effectLst/>
                <a:uFillTx/>
                <a:latin typeface="Calibri"/>
                <a:ea typeface="Calibri"/>
              </a:rPr>
              <a:t>OS Virtualization and Streaming Process (2)</a:t>
            </a:r>
            <a:endParaRPr b="0" lang="en-IN" sz="5400" strike="noStrike" u="none">
              <a:solidFill>
                <a:srgbClr val="000000"/>
              </a:solidFill>
              <a:effectLst/>
              <a:uFillTx/>
              <a:latin typeface="Arial"/>
            </a:endParaRPr>
          </a:p>
        </p:txBody>
      </p:sp>
      <p:sp>
        <p:nvSpPr>
          <p:cNvPr id="274"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1" lang="en-US" sz="2600" strike="noStrike" u="none">
                <a:solidFill>
                  <a:schemeClr val="dk1"/>
                </a:solidFill>
                <a:effectLst/>
                <a:uFillTx/>
                <a:latin typeface="Constantia"/>
                <a:ea typeface="Constantia"/>
              </a:rPr>
              <a:t>Step 4—OS is ‘streamed’ to the client: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Once the disk is connected to the server, it starts streaming the content of the virtual disk. Many OS provide several approaches to cache this information, for example, the client memory, on the disk of the OS virtualization server and locally on the hard disk of client.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1" lang="en-US" sz="2600" strike="noStrike" u="none">
                <a:solidFill>
                  <a:schemeClr val="dk1"/>
                </a:solidFill>
                <a:effectLst/>
                <a:uFillTx/>
                <a:latin typeface="Constantia"/>
                <a:ea typeface="Constantia"/>
              </a:rPr>
              <a:t>Step 5—Additional streaming: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ea typeface="Constantia"/>
              </a:rPr>
              <a:t>Once the first part streaming is over, operating system starts as expected (e.g., starting an application which is there within the virtual disk). </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765" dur="indefinite" restart="never" nodeType="tmRoot">
          <p:childTnLst>
            <p:seq>
              <p:cTn id="1766" dur="indefinite" nodeType="mainSeq">
                <p:childTnLst>
                  <p:par>
                    <p:cTn id="1767" fill="hold">
                      <p:stCondLst>
                        <p:cond delay="indefinite"/>
                      </p:stCondLst>
                      <p:childTnLst>
                        <p:par>
                          <p:cTn id="1768" fill="hold">
                            <p:stCondLst>
                              <p:cond delay="0"/>
                            </p:stCondLst>
                            <p:childTnLst>
                              <p:par>
                                <p:cTn id="1769" nodeType="clickEffect" fill="hold" presetClass="entr" presetID="10">
                                  <p:stCondLst>
                                    <p:cond delay="0"/>
                                  </p:stCondLst>
                                  <p:childTnLst>
                                    <p:set>
                                      <p:cBhvr>
                                        <p:cTn id="1770" dur="1" fill="hold">
                                          <p:stCondLst>
                                            <p:cond delay="0"/>
                                          </p:stCondLst>
                                        </p:cTn>
                                        <p:tgtEl>
                                          <p:spTgt spid="274">
                                            <p:txEl>
                                              <p:pRg st="0" end="0"/>
                                            </p:txEl>
                                          </p:spTgt>
                                        </p:tgtEl>
                                        <p:attrNameLst>
                                          <p:attrName>style.visibility</p:attrName>
                                        </p:attrNameLst>
                                      </p:cBhvr>
                                      <p:to>
                                        <p:strVal val="visible"/>
                                      </p:to>
                                    </p:set>
                                    <p:animEffect filter="fade" transition="in">
                                      <p:cBhvr additive="repl">
                                        <p:cTn id="1771" dur="1000"/>
                                        <p:tgtEl>
                                          <p:spTgt spid="274">
                                            <p:txEl>
                                              <p:pRg st="0" end="0"/>
                                            </p:txEl>
                                          </p:spTgt>
                                        </p:tgtEl>
                                      </p:cBhvr>
                                    </p:animEffect>
                                  </p:childTnLst>
                                </p:cTn>
                              </p:par>
                            </p:childTnLst>
                          </p:cTn>
                        </p:par>
                      </p:childTnLst>
                    </p:cTn>
                  </p:par>
                  <p:par>
                    <p:cTn id="1772" fill="hold">
                      <p:stCondLst>
                        <p:cond delay="indefinite"/>
                      </p:stCondLst>
                      <p:childTnLst>
                        <p:par>
                          <p:cTn id="1773" fill="hold">
                            <p:stCondLst>
                              <p:cond delay="0"/>
                            </p:stCondLst>
                            <p:childTnLst>
                              <p:par>
                                <p:cTn id="1774" nodeType="clickEffect" fill="hold" presetClass="entr" presetID="10">
                                  <p:stCondLst>
                                    <p:cond delay="0"/>
                                  </p:stCondLst>
                                  <p:childTnLst>
                                    <p:set>
                                      <p:cBhvr>
                                        <p:cTn id="1775" dur="1" fill="hold">
                                          <p:stCondLst>
                                            <p:cond delay="0"/>
                                          </p:stCondLst>
                                        </p:cTn>
                                        <p:tgtEl>
                                          <p:spTgt spid="274">
                                            <p:txEl>
                                              <p:pRg st="1" end="1"/>
                                            </p:txEl>
                                          </p:spTgt>
                                        </p:tgtEl>
                                        <p:attrNameLst>
                                          <p:attrName>style.visibility</p:attrName>
                                        </p:attrNameLst>
                                      </p:cBhvr>
                                      <p:to>
                                        <p:strVal val="visible"/>
                                      </p:to>
                                    </p:set>
                                    <p:animEffect filter="fade" transition="in">
                                      <p:cBhvr additive="repl">
                                        <p:cTn id="1776" dur="1000"/>
                                        <p:tgtEl>
                                          <p:spTgt spid="274">
                                            <p:txEl>
                                              <p:pRg st="1" end="1"/>
                                            </p:txEl>
                                          </p:spTgt>
                                        </p:tgtEl>
                                      </p:cBhvr>
                                    </p:animEffect>
                                  </p:childTnLst>
                                </p:cTn>
                              </p:par>
                            </p:childTnLst>
                          </p:cTn>
                        </p:par>
                      </p:childTnLst>
                    </p:cTn>
                  </p:par>
                  <p:par>
                    <p:cTn id="1777" fill="hold">
                      <p:stCondLst>
                        <p:cond delay="indefinite"/>
                      </p:stCondLst>
                      <p:childTnLst>
                        <p:par>
                          <p:cTn id="1778" fill="hold">
                            <p:stCondLst>
                              <p:cond delay="0"/>
                            </p:stCondLst>
                            <p:childTnLst>
                              <p:par>
                                <p:cTn id="1779" nodeType="clickEffect" fill="hold" presetClass="entr" presetID="10">
                                  <p:stCondLst>
                                    <p:cond delay="0"/>
                                  </p:stCondLst>
                                  <p:childTnLst>
                                    <p:set>
                                      <p:cBhvr>
                                        <p:cTn id="1780" dur="1" fill="hold">
                                          <p:stCondLst>
                                            <p:cond delay="0"/>
                                          </p:stCondLst>
                                        </p:cTn>
                                        <p:tgtEl>
                                          <p:spTgt spid="274">
                                            <p:txEl>
                                              <p:pRg st="2" end="2"/>
                                            </p:txEl>
                                          </p:spTgt>
                                        </p:tgtEl>
                                        <p:attrNameLst>
                                          <p:attrName>style.visibility</p:attrName>
                                        </p:attrNameLst>
                                      </p:cBhvr>
                                      <p:to>
                                        <p:strVal val="visible"/>
                                      </p:to>
                                    </p:set>
                                    <p:animEffect filter="fade" transition="in">
                                      <p:cBhvr additive="repl">
                                        <p:cTn id="1781" dur="1000"/>
                                        <p:tgtEl>
                                          <p:spTgt spid="274">
                                            <p:txEl>
                                              <p:pRg st="2" end="2"/>
                                            </p:txEl>
                                          </p:spTgt>
                                        </p:tgtEl>
                                      </p:cBhvr>
                                    </p:animEffect>
                                  </p:childTnLst>
                                </p:cTn>
                              </p:par>
                            </p:childTnLst>
                          </p:cTn>
                        </p:par>
                      </p:childTnLst>
                    </p:cTn>
                  </p:par>
                  <p:par>
                    <p:cTn id="1782" fill="hold">
                      <p:stCondLst>
                        <p:cond delay="indefinite"/>
                      </p:stCondLst>
                      <p:childTnLst>
                        <p:par>
                          <p:cTn id="1783" fill="hold">
                            <p:stCondLst>
                              <p:cond delay="0"/>
                            </p:stCondLst>
                            <p:childTnLst>
                              <p:par>
                                <p:cTn id="1784" nodeType="clickEffect" fill="hold" presetClass="entr" presetID="10">
                                  <p:stCondLst>
                                    <p:cond delay="0"/>
                                  </p:stCondLst>
                                  <p:childTnLst>
                                    <p:set>
                                      <p:cBhvr>
                                        <p:cTn id="1785" dur="1" fill="hold">
                                          <p:stCondLst>
                                            <p:cond delay="0"/>
                                          </p:stCondLst>
                                        </p:cTn>
                                        <p:tgtEl>
                                          <p:spTgt spid="274">
                                            <p:txEl>
                                              <p:pRg st="3" end="3"/>
                                            </p:txEl>
                                          </p:spTgt>
                                        </p:tgtEl>
                                        <p:attrNameLst>
                                          <p:attrName>style.visibility</p:attrName>
                                        </p:attrNameLst>
                                      </p:cBhvr>
                                      <p:to>
                                        <p:strVal val="visible"/>
                                      </p:to>
                                    </p:set>
                                    <p:animEffect filter="fade" transition="in">
                                      <p:cBhvr additive="repl">
                                        <p:cTn id="1786" dur="1000"/>
                                        <p:tgtEl>
                                          <p:spTgt spid="274">
                                            <p:txEl>
                                              <p:pRg st="3" end="3"/>
                                            </p:txEl>
                                          </p:spTgt>
                                        </p:tgtEl>
                                      </p:cBhvr>
                                    </p:animEffect>
                                  </p:childTnLst>
                                </p:cTn>
                              </p:par>
                            </p:childTnLst>
                          </p:cTn>
                        </p:par>
                      </p:childTnLst>
                    </p:cTn>
                  </p:par>
                  <p:par>
                    <p:cTn id="1787" fill="hold">
                      <p:stCondLst>
                        <p:cond delay="indefinite"/>
                      </p:stCondLst>
                      <p:childTnLst>
                        <p:par>
                          <p:cTn id="1788" fill="hold">
                            <p:stCondLst>
                              <p:cond delay="0"/>
                            </p:stCondLst>
                            <p:childTnLst>
                              <p:par>
                                <p:cTn id="1789" nodeType="clickEffect" fill="hold" presetClass="entr" presetID="10">
                                  <p:stCondLst>
                                    <p:cond delay="0"/>
                                  </p:stCondLst>
                                  <p:childTnLst>
                                    <p:set>
                                      <p:cBhvr>
                                        <p:cTn id="1790" dur="1" fill="hold">
                                          <p:stCondLst>
                                            <p:cond delay="0"/>
                                          </p:stCondLst>
                                        </p:cTn>
                                        <p:tgtEl>
                                          <p:spTgt spid="274">
                                            <p:txEl>
                                              <p:pRg st="4" end="4"/>
                                            </p:txEl>
                                          </p:spTgt>
                                        </p:tgtEl>
                                        <p:attrNameLst>
                                          <p:attrName>style.visibility</p:attrName>
                                        </p:attrNameLst>
                                      </p:cBhvr>
                                      <p:to>
                                        <p:strVal val="visible"/>
                                      </p:to>
                                    </p:set>
                                    <p:animEffect filter="fade" transition="in">
                                      <p:cBhvr additive="repl">
                                        <p:cTn id="1791" dur="1000"/>
                                        <p:tgtEl>
                                          <p:spTgt spid="27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Google Shape;549;p75" descr=""/>
          <p:cNvPicPr/>
          <p:nvPr/>
        </p:nvPicPr>
        <p:blipFill>
          <a:blip r:embed="rId1"/>
          <a:stretch/>
        </p:blipFill>
        <p:spPr>
          <a:xfrm>
            <a:off x="990720" y="328680"/>
            <a:ext cx="6933960" cy="6001920"/>
          </a:xfrm>
          <a:prstGeom prst="rect">
            <a:avLst/>
          </a:prstGeom>
          <a:noFill/>
          <a:ln w="0">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380880" y="-136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OS Virtualization Pros</a:t>
            </a:r>
            <a:endParaRPr b="0" lang="en-IN" sz="5000" strike="noStrike" u="none">
              <a:solidFill>
                <a:srgbClr val="000000"/>
              </a:solidFill>
              <a:effectLst/>
              <a:uFillTx/>
              <a:latin typeface="Arial"/>
            </a:endParaRPr>
          </a:p>
        </p:txBody>
      </p:sp>
      <p:sp>
        <p:nvSpPr>
          <p:cNvPr id="277" name="PlaceHolder 2"/>
          <p:cNvSpPr>
            <a:spLocks noGrp="1"/>
          </p:cNvSpPr>
          <p:nvPr>
            <p:ph/>
          </p:nvPr>
        </p:nvSpPr>
        <p:spPr>
          <a:xfrm>
            <a:off x="457200" y="1143000"/>
            <a:ext cx="8686440" cy="556236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1" lang="en-US" sz="2600" strike="noStrike" u="none">
                <a:solidFill>
                  <a:schemeClr val="dk1"/>
                </a:solidFill>
                <a:effectLst/>
                <a:uFillTx/>
                <a:latin typeface="Constantia"/>
                <a:ea typeface="Constantia"/>
              </a:rPr>
              <a:t>Flexible provisioning: </a:t>
            </a:r>
            <a:r>
              <a:rPr b="0" lang="en-US" sz="2600" strike="noStrike" u="none">
                <a:solidFill>
                  <a:schemeClr val="dk1"/>
                </a:solidFill>
                <a:effectLst/>
                <a:uFillTx/>
                <a:latin typeface="Constantia"/>
                <a:ea typeface="Constantia"/>
              </a:rPr>
              <a:t>It is very simple and easy to connect different virtual disks to a system through OS virtualization. Starting another operating system or any other application can be done easily by the client.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Rapid software deployment: </a:t>
            </a:r>
            <a:r>
              <a:rPr b="0" lang="en-US" sz="2600" strike="noStrike" u="none">
                <a:solidFill>
                  <a:schemeClr val="dk1"/>
                </a:solidFill>
                <a:effectLst/>
                <a:uFillTx/>
                <a:latin typeface="Constantia"/>
                <a:ea typeface="Constantia"/>
              </a:rPr>
              <a:t>Adding a new server or workstation happens within few seconds. Using deployment tools to install and configure the system or doing it manually takes at least a few hours, with a few steps the client is allocated to a virtual disk and can be used in production.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Easy and efficient implanting updates and hot fixes of the operating system and applications:</a:t>
            </a:r>
            <a:r>
              <a:rPr b="0" lang="en-US" sz="2600" strike="noStrike" u="none">
                <a:solidFill>
                  <a:schemeClr val="dk1"/>
                </a:solidFill>
                <a:effectLst/>
                <a:uFillTx/>
                <a:latin typeface="Constantia"/>
                <a:ea typeface="Constantia"/>
              </a:rPr>
              <a:t> In OS virtualization, it is enough to add an update to the virtual disk image and not to all servers.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Easy rollback scenarios:</a:t>
            </a:r>
            <a:r>
              <a:rPr b="0" lang="en-US" sz="2600" strike="noStrike" u="none">
                <a:solidFill>
                  <a:schemeClr val="dk1"/>
                </a:solidFill>
                <a:effectLst/>
                <a:uFillTx/>
                <a:latin typeface="Constantia"/>
                <a:ea typeface="Constantia"/>
              </a:rPr>
              <a:t> Rollback to previous state is easy in OS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792" dur="indefinite" restart="never" nodeType="tmRoot">
          <p:childTnLst>
            <p:seq>
              <p:cTn id="1793" dur="indefinite" nodeType="mainSeq">
                <p:childTnLst>
                  <p:par>
                    <p:cTn id="1794" fill="hold">
                      <p:stCondLst>
                        <p:cond delay="indefinite"/>
                      </p:stCondLst>
                      <p:childTnLst>
                        <p:par>
                          <p:cTn id="1795" fill="hold">
                            <p:stCondLst>
                              <p:cond delay="0"/>
                            </p:stCondLst>
                            <p:childTnLst>
                              <p:par>
                                <p:cTn id="1796" nodeType="clickEffect" fill="hold" presetClass="entr" presetID="10">
                                  <p:stCondLst>
                                    <p:cond delay="0"/>
                                  </p:stCondLst>
                                  <p:childTnLst>
                                    <p:set>
                                      <p:cBhvr>
                                        <p:cTn id="1797" dur="1" fill="hold">
                                          <p:stCondLst>
                                            <p:cond delay="0"/>
                                          </p:stCondLst>
                                        </p:cTn>
                                        <p:tgtEl>
                                          <p:spTgt spid="277">
                                            <p:txEl>
                                              <p:pRg st="0" end="0"/>
                                            </p:txEl>
                                          </p:spTgt>
                                        </p:tgtEl>
                                        <p:attrNameLst>
                                          <p:attrName>style.visibility</p:attrName>
                                        </p:attrNameLst>
                                      </p:cBhvr>
                                      <p:to>
                                        <p:strVal val="visible"/>
                                      </p:to>
                                    </p:set>
                                    <p:animEffect filter="fade" transition="in">
                                      <p:cBhvr additive="repl">
                                        <p:cTn id="1798" dur="1000"/>
                                        <p:tgtEl>
                                          <p:spTgt spid="277">
                                            <p:txEl>
                                              <p:pRg st="0" end="0"/>
                                            </p:txEl>
                                          </p:spTgt>
                                        </p:tgtEl>
                                      </p:cBhvr>
                                    </p:animEffect>
                                  </p:childTnLst>
                                </p:cTn>
                              </p:par>
                            </p:childTnLst>
                          </p:cTn>
                        </p:par>
                      </p:childTnLst>
                    </p:cTn>
                  </p:par>
                  <p:par>
                    <p:cTn id="1799" fill="hold">
                      <p:stCondLst>
                        <p:cond delay="indefinite"/>
                      </p:stCondLst>
                      <p:childTnLst>
                        <p:par>
                          <p:cTn id="1800" fill="hold">
                            <p:stCondLst>
                              <p:cond delay="0"/>
                            </p:stCondLst>
                            <p:childTnLst>
                              <p:par>
                                <p:cTn id="1801" nodeType="clickEffect" fill="hold" presetClass="entr" presetID="10">
                                  <p:stCondLst>
                                    <p:cond delay="0"/>
                                  </p:stCondLst>
                                  <p:childTnLst>
                                    <p:set>
                                      <p:cBhvr>
                                        <p:cTn id="1802" dur="1" fill="hold">
                                          <p:stCondLst>
                                            <p:cond delay="0"/>
                                          </p:stCondLst>
                                        </p:cTn>
                                        <p:tgtEl>
                                          <p:spTgt spid="277">
                                            <p:txEl>
                                              <p:pRg st="1" end="1"/>
                                            </p:txEl>
                                          </p:spTgt>
                                        </p:tgtEl>
                                        <p:attrNameLst>
                                          <p:attrName>style.visibility</p:attrName>
                                        </p:attrNameLst>
                                      </p:cBhvr>
                                      <p:to>
                                        <p:strVal val="visible"/>
                                      </p:to>
                                    </p:set>
                                    <p:animEffect filter="fade" transition="in">
                                      <p:cBhvr additive="repl">
                                        <p:cTn id="1803" dur="1000"/>
                                        <p:tgtEl>
                                          <p:spTgt spid="277">
                                            <p:txEl>
                                              <p:pRg st="1" end="1"/>
                                            </p:txEl>
                                          </p:spTgt>
                                        </p:tgtEl>
                                      </p:cBhvr>
                                    </p:animEffect>
                                  </p:childTnLst>
                                </p:cTn>
                              </p:par>
                            </p:childTnLst>
                          </p:cTn>
                        </p:par>
                      </p:childTnLst>
                    </p:cTn>
                  </p:par>
                  <p:par>
                    <p:cTn id="1804" fill="hold">
                      <p:stCondLst>
                        <p:cond delay="indefinite"/>
                      </p:stCondLst>
                      <p:childTnLst>
                        <p:par>
                          <p:cTn id="1805" fill="hold">
                            <p:stCondLst>
                              <p:cond delay="0"/>
                            </p:stCondLst>
                            <p:childTnLst>
                              <p:par>
                                <p:cTn id="1806" nodeType="clickEffect" fill="hold" presetClass="entr" presetID="10">
                                  <p:stCondLst>
                                    <p:cond delay="0"/>
                                  </p:stCondLst>
                                  <p:childTnLst>
                                    <p:set>
                                      <p:cBhvr>
                                        <p:cTn id="1807" dur="1" fill="hold">
                                          <p:stCondLst>
                                            <p:cond delay="0"/>
                                          </p:stCondLst>
                                        </p:cTn>
                                        <p:tgtEl>
                                          <p:spTgt spid="277">
                                            <p:txEl>
                                              <p:pRg st="2" end="2"/>
                                            </p:txEl>
                                          </p:spTgt>
                                        </p:tgtEl>
                                        <p:attrNameLst>
                                          <p:attrName>style.visibility</p:attrName>
                                        </p:attrNameLst>
                                      </p:cBhvr>
                                      <p:to>
                                        <p:strVal val="visible"/>
                                      </p:to>
                                    </p:set>
                                    <p:animEffect filter="fade" transition="in">
                                      <p:cBhvr additive="repl">
                                        <p:cTn id="1808" dur="1000"/>
                                        <p:tgtEl>
                                          <p:spTgt spid="277">
                                            <p:txEl>
                                              <p:pRg st="2" end="2"/>
                                            </p:txEl>
                                          </p:spTgt>
                                        </p:tgtEl>
                                      </p:cBhvr>
                                    </p:animEffect>
                                  </p:childTnLst>
                                </p:cTn>
                              </p:par>
                            </p:childTnLst>
                          </p:cTn>
                        </p:par>
                      </p:childTnLst>
                    </p:cTn>
                  </p:par>
                  <p:par>
                    <p:cTn id="1809" fill="hold">
                      <p:stCondLst>
                        <p:cond delay="indefinite"/>
                      </p:stCondLst>
                      <p:childTnLst>
                        <p:par>
                          <p:cTn id="1810" fill="hold">
                            <p:stCondLst>
                              <p:cond delay="0"/>
                            </p:stCondLst>
                            <p:childTnLst>
                              <p:par>
                                <p:cTn id="1811" nodeType="clickEffect" fill="hold" presetClass="entr" presetID="10">
                                  <p:stCondLst>
                                    <p:cond delay="0"/>
                                  </p:stCondLst>
                                  <p:childTnLst>
                                    <p:set>
                                      <p:cBhvr>
                                        <p:cTn id="1812" dur="1" fill="hold">
                                          <p:stCondLst>
                                            <p:cond delay="0"/>
                                          </p:stCondLst>
                                        </p:cTn>
                                        <p:tgtEl>
                                          <p:spTgt spid="277">
                                            <p:txEl>
                                              <p:pRg st="3" end="3"/>
                                            </p:txEl>
                                          </p:spTgt>
                                        </p:tgtEl>
                                        <p:attrNameLst>
                                          <p:attrName>style.visibility</p:attrName>
                                        </p:attrNameLst>
                                      </p:cBhvr>
                                      <p:to>
                                        <p:strVal val="visible"/>
                                      </p:to>
                                    </p:set>
                                    <p:animEffect filter="fade" transition="in">
                                      <p:cBhvr additive="repl">
                                        <p:cTn id="1813" dur="1000"/>
                                        <p:tgtEl>
                                          <p:spTgt spid="27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37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OS Virtualization Cons</a:t>
            </a:r>
            <a:endParaRPr b="0" lang="en-IN" sz="5000" strike="noStrike" u="none">
              <a:solidFill>
                <a:srgbClr val="000000"/>
              </a:solidFill>
              <a:effectLst/>
              <a:uFillTx/>
              <a:latin typeface="Arial"/>
            </a:endParaRPr>
          </a:p>
        </p:txBody>
      </p:sp>
      <p:sp>
        <p:nvSpPr>
          <p:cNvPr id="279" name="PlaceHolder 2"/>
          <p:cNvSpPr>
            <a:spLocks noGrp="1"/>
          </p:cNvSpPr>
          <p:nvPr>
            <p:ph/>
          </p:nvPr>
        </p:nvSpPr>
        <p:spPr>
          <a:xfrm>
            <a:off x="380880" y="1371600"/>
            <a:ext cx="8229240" cy="525744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1" lang="en-US" sz="2600" strike="noStrike" u="none">
                <a:solidFill>
                  <a:schemeClr val="dk1"/>
                </a:solidFill>
                <a:effectLst/>
                <a:uFillTx/>
                <a:latin typeface="Constantia"/>
                <a:ea typeface="Constantia"/>
              </a:rPr>
              <a:t>No work off-line capability: </a:t>
            </a:r>
            <a:r>
              <a:rPr b="0" lang="en-US" sz="2600" strike="noStrike" u="none">
                <a:solidFill>
                  <a:schemeClr val="dk1"/>
                </a:solidFill>
                <a:effectLst/>
                <a:uFillTx/>
                <a:latin typeface="Constantia"/>
                <a:ea typeface="Constantia"/>
              </a:rPr>
              <a:t>OS virtualization products must be connected to the virtualization server for using the operating system virtually.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High-speed LAN recommended:</a:t>
            </a:r>
            <a:r>
              <a:rPr b="0" lang="en-US" sz="2600" strike="noStrike" u="none">
                <a:solidFill>
                  <a:schemeClr val="dk1"/>
                </a:solidFill>
                <a:effectLst/>
                <a:uFillTx/>
                <a:latin typeface="Constantia"/>
                <a:ea typeface="Constantia"/>
              </a:rPr>
              <a:t> A high-speed LAN is needed as the virtual disk is connected to the OS virtualization server through the network.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Limited numbers of operating systems are supported: </a:t>
            </a:r>
            <a:r>
              <a:rPr b="0" lang="en-US" sz="2600" strike="noStrike" u="none">
                <a:solidFill>
                  <a:schemeClr val="dk1"/>
                </a:solidFill>
                <a:effectLst/>
                <a:uFillTx/>
                <a:latin typeface="Constantia"/>
                <a:ea typeface="Constantia"/>
              </a:rPr>
              <a:t>Limited number of OS supports virtualization. Some Linux distributions do not support the OS virtualization technique.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1" lang="en-US" sz="2600" strike="noStrike" u="none">
                <a:solidFill>
                  <a:schemeClr val="dk1"/>
                </a:solidFill>
                <a:effectLst/>
                <a:uFillTx/>
                <a:latin typeface="Constantia"/>
                <a:ea typeface="Constantia"/>
              </a:rPr>
              <a:t>Imaging disadvantages apply to this technique: </a:t>
            </a:r>
            <a:r>
              <a:rPr b="0" lang="en-US" sz="2600" strike="noStrike" u="none">
                <a:solidFill>
                  <a:schemeClr val="dk1"/>
                </a:solidFill>
                <a:effectLst/>
                <a:uFillTx/>
                <a:latin typeface="Constantia"/>
                <a:ea typeface="Constantia"/>
              </a:rPr>
              <a:t>Virtual disk is created using image-based techniques. All disadvantages of imaging techniques are also applicable for the OS virtualization component.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814" dur="indefinite" restart="never" nodeType="tmRoot">
          <p:childTnLst>
            <p:seq>
              <p:cTn id="1815" dur="indefinite" nodeType="mainSeq">
                <p:childTnLst>
                  <p:par>
                    <p:cTn id="1816" fill="hold">
                      <p:stCondLst>
                        <p:cond delay="indefinite"/>
                      </p:stCondLst>
                      <p:childTnLst>
                        <p:par>
                          <p:cTn id="1817" fill="hold">
                            <p:stCondLst>
                              <p:cond delay="0"/>
                            </p:stCondLst>
                            <p:childTnLst>
                              <p:par>
                                <p:cTn id="1818" nodeType="clickEffect" fill="hold" presetClass="entr" presetID="10">
                                  <p:stCondLst>
                                    <p:cond delay="0"/>
                                  </p:stCondLst>
                                  <p:childTnLst>
                                    <p:set>
                                      <p:cBhvr>
                                        <p:cTn id="1819" dur="1" fill="hold">
                                          <p:stCondLst>
                                            <p:cond delay="0"/>
                                          </p:stCondLst>
                                        </p:cTn>
                                        <p:tgtEl>
                                          <p:spTgt spid="279">
                                            <p:txEl>
                                              <p:pRg st="0" end="0"/>
                                            </p:txEl>
                                          </p:spTgt>
                                        </p:tgtEl>
                                        <p:attrNameLst>
                                          <p:attrName>style.visibility</p:attrName>
                                        </p:attrNameLst>
                                      </p:cBhvr>
                                      <p:to>
                                        <p:strVal val="visible"/>
                                      </p:to>
                                    </p:set>
                                    <p:animEffect filter="fade" transition="in">
                                      <p:cBhvr additive="repl">
                                        <p:cTn id="1820" dur="1000"/>
                                        <p:tgtEl>
                                          <p:spTgt spid="279">
                                            <p:txEl>
                                              <p:pRg st="0" end="0"/>
                                            </p:txEl>
                                          </p:spTgt>
                                        </p:tgtEl>
                                      </p:cBhvr>
                                    </p:animEffect>
                                  </p:childTnLst>
                                </p:cTn>
                              </p:par>
                            </p:childTnLst>
                          </p:cTn>
                        </p:par>
                      </p:childTnLst>
                    </p:cTn>
                  </p:par>
                  <p:par>
                    <p:cTn id="1821" fill="hold">
                      <p:stCondLst>
                        <p:cond delay="indefinite"/>
                      </p:stCondLst>
                      <p:childTnLst>
                        <p:par>
                          <p:cTn id="1822" fill="hold">
                            <p:stCondLst>
                              <p:cond delay="0"/>
                            </p:stCondLst>
                            <p:childTnLst>
                              <p:par>
                                <p:cTn id="1823" nodeType="clickEffect" fill="hold" presetClass="entr" presetID="10">
                                  <p:stCondLst>
                                    <p:cond delay="0"/>
                                  </p:stCondLst>
                                  <p:childTnLst>
                                    <p:set>
                                      <p:cBhvr>
                                        <p:cTn id="1824" dur="1" fill="hold">
                                          <p:stCondLst>
                                            <p:cond delay="0"/>
                                          </p:stCondLst>
                                        </p:cTn>
                                        <p:tgtEl>
                                          <p:spTgt spid="279">
                                            <p:txEl>
                                              <p:pRg st="1" end="1"/>
                                            </p:txEl>
                                          </p:spTgt>
                                        </p:tgtEl>
                                        <p:attrNameLst>
                                          <p:attrName>style.visibility</p:attrName>
                                        </p:attrNameLst>
                                      </p:cBhvr>
                                      <p:to>
                                        <p:strVal val="visible"/>
                                      </p:to>
                                    </p:set>
                                    <p:animEffect filter="fade" transition="in">
                                      <p:cBhvr additive="repl">
                                        <p:cTn id="1825" dur="1000"/>
                                        <p:tgtEl>
                                          <p:spTgt spid="279">
                                            <p:txEl>
                                              <p:pRg st="1" end="1"/>
                                            </p:txEl>
                                          </p:spTgt>
                                        </p:tgtEl>
                                      </p:cBhvr>
                                    </p:animEffect>
                                  </p:childTnLst>
                                </p:cTn>
                              </p:par>
                            </p:childTnLst>
                          </p:cTn>
                        </p:par>
                      </p:childTnLst>
                    </p:cTn>
                  </p:par>
                  <p:par>
                    <p:cTn id="1826" fill="hold">
                      <p:stCondLst>
                        <p:cond delay="indefinite"/>
                      </p:stCondLst>
                      <p:childTnLst>
                        <p:par>
                          <p:cTn id="1827" fill="hold">
                            <p:stCondLst>
                              <p:cond delay="0"/>
                            </p:stCondLst>
                            <p:childTnLst>
                              <p:par>
                                <p:cTn id="1828" nodeType="clickEffect" fill="hold" presetClass="entr" presetID="10">
                                  <p:stCondLst>
                                    <p:cond delay="0"/>
                                  </p:stCondLst>
                                  <p:childTnLst>
                                    <p:set>
                                      <p:cBhvr>
                                        <p:cTn id="1829" dur="1" fill="hold">
                                          <p:stCondLst>
                                            <p:cond delay="0"/>
                                          </p:stCondLst>
                                        </p:cTn>
                                        <p:tgtEl>
                                          <p:spTgt spid="279">
                                            <p:txEl>
                                              <p:pRg st="2" end="2"/>
                                            </p:txEl>
                                          </p:spTgt>
                                        </p:tgtEl>
                                        <p:attrNameLst>
                                          <p:attrName>style.visibility</p:attrName>
                                        </p:attrNameLst>
                                      </p:cBhvr>
                                      <p:to>
                                        <p:strVal val="visible"/>
                                      </p:to>
                                    </p:set>
                                    <p:animEffect filter="fade" transition="in">
                                      <p:cBhvr additive="repl">
                                        <p:cTn id="1830" dur="1000"/>
                                        <p:tgtEl>
                                          <p:spTgt spid="279">
                                            <p:txEl>
                                              <p:pRg st="2" end="2"/>
                                            </p:txEl>
                                          </p:spTgt>
                                        </p:tgtEl>
                                      </p:cBhvr>
                                    </p:animEffect>
                                  </p:childTnLst>
                                </p:cTn>
                              </p:par>
                            </p:childTnLst>
                          </p:cTn>
                        </p:par>
                      </p:childTnLst>
                    </p:cTn>
                  </p:par>
                  <p:par>
                    <p:cTn id="1831" fill="hold">
                      <p:stCondLst>
                        <p:cond delay="indefinite"/>
                      </p:stCondLst>
                      <p:childTnLst>
                        <p:par>
                          <p:cTn id="1832" fill="hold">
                            <p:stCondLst>
                              <p:cond delay="0"/>
                            </p:stCondLst>
                            <p:childTnLst>
                              <p:par>
                                <p:cTn id="1833" nodeType="clickEffect" fill="hold" presetClass="entr" presetID="10">
                                  <p:stCondLst>
                                    <p:cond delay="0"/>
                                  </p:stCondLst>
                                  <p:childTnLst>
                                    <p:set>
                                      <p:cBhvr>
                                        <p:cTn id="1834" dur="1" fill="hold">
                                          <p:stCondLst>
                                            <p:cond delay="0"/>
                                          </p:stCondLst>
                                        </p:cTn>
                                        <p:tgtEl>
                                          <p:spTgt spid="279">
                                            <p:txEl>
                                              <p:pRg st="3" end="3"/>
                                            </p:txEl>
                                          </p:spTgt>
                                        </p:tgtEl>
                                        <p:attrNameLst>
                                          <p:attrName>style.visibility</p:attrName>
                                        </p:attrNameLst>
                                      </p:cBhvr>
                                      <p:to>
                                        <p:strVal val="visible"/>
                                      </p:to>
                                    </p:set>
                                    <p:animEffect filter="fade" transition="in">
                                      <p:cBhvr additive="repl">
                                        <p:cTn id="1835" dur="1000"/>
                                        <p:tgtEl>
                                          <p:spTgt spid="27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304920" y="0"/>
            <a:ext cx="8229240" cy="1142640"/>
          </a:xfrm>
          <a:prstGeom prst="rect">
            <a:avLst/>
          </a:prstGeom>
          <a:noFill/>
          <a:ln w="0">
            <a:noFill/>
          </a:ln>
        </p:spPr>
        <p:txBody>
          <a:bodyPr lIns="0" rIns="0" tIns="45720" bIns="0" anchor="b">
            <a:normAutofit fontScale="850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OS Virtualization: Sample Scenarios</a:t>
            </a:r>
            <a:endParaRPr b="0" lang="en-IN" sz="5000" strike="noStrike" u="none">
              <a:solidFill>
                <a:srgbClr val="000000"/>
              </a:solidFill>
              <a:effectLst/>
              <a:uFillTx/>
              <a:latin typeface="Arial"/>
            </a:endParaRPr>
          </a:p>
        </p:txBody>
      </p:sp>
      <p:sp>
        <p:nvSpPr>
          <p:cNvPr id="281" name="PlaceHolder 2"/>
          <p:cNvSpPr>
            <a:spLocks noGrp="1"/>
          </p:cNvSpPr>
          <p:nvPr>
            <p:ph/>
          </p:nvPr>
        </p:nvSpPr>
        <p:spPr>
          <a:xfrm>
            <a:off x="380880" y="1371600"/>
            <a:ext cx="8229240" cy="472392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Citrix XenApp/terminal servers: Citrix XenApp/terminal server-based infrastructures OS virtualization is a good solution. After each reboot the terminal server is back in its default state and changes are applied to all servers by using the shared virtual disks.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VDI/DDI solutions: Virtual desktop infrastructure solutions are also becoming increasingly fashionable today. With the OS virtualization, the same virtual disk can be used by virtual machine and no expensive disk space is required on the SAN.</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Back-up servers: Back-up servers are used only for few hours a day, and the hardware is idle most of the time. Therefore, the hardware can be used for other roles during business hours and it can also be assigned to the back-up server role. </a:t>
            </a:r>
            <a:endParaRPr b="0" lang="en-IN" sz="2600" strike="noStrike" u="none">
              <a:solidFill>
                <a:srgbClr val="000000"/>
              </a:solidFill>
              <a:effectLst/>
              <a:uFillTx/>
              <a:latin typeface="Arial"/>
            </a:endParaRPr>
          </a:p>
          <a:p>
            <a:pPr indent="0">
              <a:lnSpc>
                <a:spcPct val="100000"/>
              </a:lnSpc>
              <a:spcBef>
                <a:spcPts val="482"/>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836" dur="indefinite" restart="never" nodeType="tmRoot">
          <p:childTnLst>
            <p:seq>
              <p:cTn id="1837" dur="indefinite" nodeType="mainSeq">
                <p:childTnLst>
                  <p:par>
                    <p:cTn id="1838" fill="hold">
                      <p:stCondLst>
                        <p:cond delay="indefinite"/>
                      </p:stCondLst>
                      <p:childTnLst>
                        <p:par>
                          <p:cTn id="1839" fill="hold">
                            <p:stCondLst>
                              <p:cond delay="0"/>
                            </p:stCondLst>
                            <p:childTnLst>
                              <p:par>
                                <p:cTn id="1840" nodeType="clickEffect" fill="hold" presetClass="entr" presetID="10">
                                  <p:stCondLst>
                                    <p:cond delay="0"/>
                                  </p:stCondLst>
                                  <p:childTnLst>
                                    <p:set>
                                      <p:cBhvr>
                                        <p:cTn id="1841" dur="1" fill="hold">
                                          <p:stCondLst>
                                            <p:cond delay="0"/>
                                          </p:stCondLst>
                                        </p:cTn>
                                        <p:tgtEl>
                                          <p:spTgt spid="281">
                                            <p:txEl>
                                              <p:pRg st="0" end="0"/>
                                            </p:txEl>
                                          </p:spTgt>
                                        </p:tgtEl>
                                        <p:attrNameLst>
                                          <p:attrName>style.visibility</p:attrName>
                                        </p:attrNameLst>
                                      </p:cBhvr>
                                      <p:to>
                                        <p:strVal val="visible"/>
                                      </p:to>
                                    </p:set>
                                    <p:animEffect filter="fade" transition="in">
                                      <p:cBhvr additive="repl">
                                        <p:cTn id="1842" dur="1000"/>
                                        <p:tgtEl>
                                          <p:spTgt spid="281">
                                            <p:txEl>
                                              <p:pRg st="0" end="0"/>
                                            </p:txEl>
                                          </p:spTgt>
                                        </p:tgtEl>
                                      </p:cBhvr>
                                    </p:animEffect>
                                  </p:childTnLst>
                                </p:cTn>
                              </p:par>
                            </p:childTnLst>
                          </p:cTn>
                        </p:par>
                      </p:childTnLst>
                    </p:cTn>
                  </p:par>
                  <p:par>
                    <p:cTn id="1843" fill="hold">
                      <p:stCondLst>
                        <p:cond delay="indefinite"/>
                      </p:stCondLst>
                      <p:childTnLst>
                        <p:par>
                          <p:cTn id="1844" fill="hold">
                            <p:stCondLst>
                              <p:cond delay="0"/>
                            </p:stCondLst>
                            <p:childTnLst>
                              <p:par>
                                <p:cTn id="1845" nodeType="clickEffect" fill="hold" presetClass="entr" presetID="10">
                                  <p:stCondLst>
                                    <p:cond delay="0"/>
                                  </p:stCondLst>
                                  <p:childTnLst>
                                    <p:set>
                                      <p:cBhvr>
                                        <p:cTn id="1846" dur="1" fill="hold">
                                          <p:stCondLst>
                                            <p:cond delay="0"/>
                                          </p:stCondLst>
                                        </p:cTn>
                                        <p:tgtEl>
                                          <p:spTgt spid="281">
                                            <p:txEl>
                                              <p:pRg st="1" end="1"/>
                                            </p:txEl>
                                          </p:spTgt>
                                        </p:tgtEl>
                                        <p:attrNameLst>
                                          <p:attrName>style.visibility</p:attrName>
                                        </p:attrNameLst>
                                      </p:cBhvr>
                                      <p:to>
                                        <p:strVal val="visible"/>
                                      </p:to>
                                    </p:set>
                                    <p:animEffect filter="fade" transition="in">
                                      <p:cBhvr additive="repl">
                                        <p:cTn id="1847" dur="1000"/>
                                        <p:tgtEl>
                                          <p:spTgt spid="281">
                                            <p:txEl>
                                              <p:pRg st="1" end="1"/>
                                            </p:txEl>
                                          </p:spTgt>
                                        </p:tgtEl>
                                      </p:cBhvr>
                                    </p:animEffect>
                                  </p:childTnLst>
                                </p:cTn>
                              </p:par>
                            </p:childTnLst>
                          </p:cTn>
                        </p:par>
                      </p:childTnLst>
                    </p:cTn>
                  </p:par>
                  <p:par>
                    <p:cTn id="1848" fill="hold">
                      <p:stCondLst>
                        <p:cond delay="indefinite"/>
                      </p:stCondLst>
                      <p:childTnLst>
                        <p:par>
                          <p:cTn id="1849" fill="hold">
                            <p:stCondLst>
                              <p:cond delay="0"/>
                            </p:stCondLst>
                            <p:childTnLst>
                              <p:par>
                                <p:cTn id="1850" nodeType="clickEffect" fill="hold" presetClass="entr" presetID="10">
                                  <p:stCondLst>
                                    <p:cond delay="0"/>
                                  </p:stCondLst>
                                  <p:childTnLst>
                                    <p:set>
                                      <p:cBhvr>
                                        <p:cTn id="1851" dur="1" fill="hold">
                                          <p:stCondLst>
                                            <p:cond delay="0"/>
                                          </p:stCondLst>
                                        </p:cTn>
                                        <p:tgtEl>
                                          <p:spTgt spid="281">
                                            <p:txEl>
                                              <p:pRg st="2" end="2"/>
                                            </p:txEl>
                                          </p:spTgt>
                                        </p:tgtEl>
                                        <p:attrNameLst>
                                          <p:attrName>style.visibility</p:attrName>
                                        </p:attrNameLst>
                                      </p:cBhvr>
                                      <p:to>
                                        <p:strVal val="visible"/>
                                      </p:to>
                                    </p:set>
                                    <p:animEffect filter="fade" transition="in">
                                      <p:cBhvr additive="repl">
                                        <p:cTn id="1852" dur="1000"/>
                                        <p:tgtEl>
                                          <p:spTgt spid="281">
                                            <p:txEl>
                                              <p:pRg st="2" end="2"/>
                                            </p:txEl>
                                          </p:spTgt>
                                        </p:tgtEl>
                                      </p:cBhvr>
                                    </p:animEffect>
                                  </p:childTnLst>
                                </p:cTn>
                              </p:par>
                            </p:childTnLst>
                          </p:cTn>
                        </p:par>
                      </p:childTnLst>
                    </p:cTn>
                  </p:par>
                  <p:par>
                    <p:cTn id="1853" fill="hold">
                      <p:stCondLst>
                        <p:cond delay="indefinite"/>
                      </p:stCondLst>
                      <p:childTnLst>
                        <p:par>
                          <p:cTn id="1854" fill="hold">
                            <p:stCondLst>
                              <p:cond delay="0"/>
                            </p:stCondLst>
                            <p:childTnLst>
                              <p:par>
                                <p:cTn id="1855" nodeType="clickEffect" fill="hold" presetClass="entr" presetID="10">
                                  <p:stCondLst>
                                    <p:cond delay="0"/>
                                  </p:stCondLst>
                                  <p:childTnLst>
                                    <p:set>
                                      <p:cBhvr>
                                        <p:cTn id="1856" dur="1" fill="hold">
                                          <p:stCondLst>
                                            <p:cond delay="0"/>
                                          </p:stCondLst>
                                        </p:cTn>
                                        <p:tgtEl>
                                          <p:spTgt spid="281">
                                            <p:txEl>
                                              <p:pRg st="3" end="3"/>
                                            </p:txEl>
                                          </p:spTgt>
                                        </p:tgtEl>
                                        <p:attrNameLst>
                                          <p:attrName>style.visibility</p:attrName>
                                        </p:attrNameLst>
                                      </p:cBhvr>
                                      <p:to>
                                        <p:strVal val="visible"/>
                                      </p:to>
                                    </p:set>
                                    <p:animEffect filter="fade" transition="in">
                                      <p:cBhvr additive="repl">
                                        <p:cTn id="1857" dur="1000"/>
                                        <p:tgtEl>
                                          <p:spTgt spid="28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380880" y="0"/>
            <a:ext cx="8229240" cy="1142640"/>
          </a:xfrm>
          <a:prstGeom prst="rect">
            <a:avLst/>
          </a:prstGeom>
          <a:noFill/>
          <a:ln w="0">
            <a:noFill/>
          </a:ln>
        </p:spPr>
        <p:txBody>
          <a:bodyPr lIns="0" rIns="0" tIns="45720" bIns="0" anchor="b">
            <a:noAutofit/>
          </a:bodyPr>
          <a:p>
            <a:pPr indent="0">
              <a:lnSpc>
                <a:spcPct val="100000"/>
              </a:lnSpc>
              <a:buNone/>
              <a:tabLst>
                <a:tab algn="l" pos="0"/>
              </a:tabLst>
            </a:pPr>
            <a:r>
              <a:rPr b="0" lang="en-US" sz="4000" strike="noStrike" u="none">
                <a:solidFill>
                  <a:schemeClr val="dk2"/>
                </a:solidFill>
                <a:effectLst/>
                <a:uFillTx/>
                <a:latin typeface="Calibri"/>
                <a:ea typeface="Calibri"/>
              </a:rPr>
              <a:t>OS Virtualization: Sample Scenarios (1)</a:t>
            </a:r>
            <a:endParaRPr b="0" lang="en-IN" sz="4000" strike="noStrike" u="none">
              <a:solidFill>
                <a:srgbClr val="000000"/>
              </a:solidFill>
              <a:effectLst/>
              <a:uFillTx/>
              <a:latin typeface="Arial"/>
            </a:endParaRPr>
          </a:p>
        </p:txBody>
      </p:sp>
      <p:sp>
        <p:nvSpPr>
          <p:cNvPr id="283" name="PlaceHolder 2"/>
          <p:cNvSpPr>
            <a:spLocks noGrp="1"/>
          </p:cNvSpPr>
          <p:nvPr>
            <p:ph/>
          </p:nvPr>
        </p:nvSpPr>
        <p:spPr>
          <a:xfrm>
            <a:off x="457200" y="1219320"/>
            <a:ext cx="8229240" cy="51051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Development/test environments: OS virtualization can easily provide the machines to run development and test tasks on virtual hardware by flexible provisioning.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Educational environments: Using OS virtualization, multiple virtual disks can be created and assigned with multiple OS environment. The user can select the required environment using the boot menu.</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Secure environments: OS Virtualization can be used for secure environments, as no data is available on that machine.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858" dur="indefinite" restart="never" nodeType="tmRoot">
          <p:childTnLst>
            <p:seq>
              <p:cTn id="1859" dur="indefinite" nodeType="mainSeq">
                <p:childTnLst>
                  <p:par>
                    <p:cTn id="1860" fill="hold">
                      <p:stCondLst>
                        <p:cond delay="indefinite"/>
                      </p:stCondLst>
                      <p:childTnLst>
                        <p:par>
                          <p:cTn id="1861" fill="hold">
                            <p:stCondLst>
                              <p:cond delay="0"/>
                            </p:stCondLst>
                            <p:childTnLst>
                              <p:par>
                                <p:cTn id="1862" nodeType="clickEffect" fill="hold" presetClass="entr" presetID="10">
                                  <p:stCondLst>
                                    <p:cond delay="0"/>
                                  </p:stCondLst>
                                  <p:childTnLst>
                                    <p:set>
                                      <p:cBhvr>
                                        <p:cTn id="1863" dur="1" fill="hold">
                                          <p:stCondLst>
                                            <p:cond delay="0"/>
                                          </p:stCondLst>
                                        </p:cTn>
                                        <p:tgtEl>
                                          <p:spTgt spid="283">
                                            <p:txEl>
                                              <p:pRg st="0" end="0"/>
                                            </p:txEl>
                                          </p:spTgt>
                                        </p:tgtEl>
                                        <p:attrNameLst>
                                          <p:attrName>style.visibility</p:attrName>
                                        </p:attrNameLst>
                                      </p:cBhvr>
                                      <p:to>
                                        <p:strVal val="visible"/>
                                      </p:to>
                                    </p:set>
                                    <p:animEffect filter="fade" transition="in">
                                      <p:cBhvr additive="repl">
                                        <p:cTn id="1864" dur="1000"/>
                                        <p:tgtEl>
                                          <p:spTgt spid="283">
                                            <p:txEl>
                                              <p:pRg st="0" end="0"/>
                                            </p:txEl>
                                          </p:spTgt>
                                        </p:tgtEl>
                                      </p:cBhvr>
                                    </p:animEffect>
                                  </p:childTnLst>
                                </p:cTn>
                              </p:par>
                            </p:childTnLst>
                          </p:cTn>
                        </p:par>
                      </p:childTnLst>
                    </p:cTn>
                  </p:par>
                  <p:par>
                    <p:cTn id="1865" fill="hold">
                      <p:stCondLst>
                        <p:cond delay="indefinite"/>
                      </p:stCondLst>
                      <p:childTnLst>
                        <p:par>
                          <p:cTn id="1866" fill="hold">
                            <p:stCondLst>
                              <p:cond delay="0"/>
                            </p:stCondLst>
                            <p:childTnLst>
                              <p:par>
                                <p:cTn id="1867" nodeType="clickEffect" fill="hold" presetClass="entr" presetID="10">
                                  <p:stCondLst>
                                    <p:cond delay="0"/>
                                  </p:stCondLst>
                                  <p:childTnLst>
                                    <p:set>
                                      <p:cBhvr>
                                        <p:cTn id="1868" dur="1" fill="hold">
                                          <p:stCondLst>
                                            <p:cond delay="0"/>
                                          </p:stCondLst>
                                        </p:cTn>
                                        <p:tgtEl>
                                          <p:spTgt spid="283">
                                            <p:txEl>
                                              <p:pRg st="1" end="1"/>
                                            </p:txEl>
                                          </p:spTgt>
                                        </p:tgtEl>
                                        <p:attrNameLst>
                                          <p:attrName>style.visibility</p:attrName>
                                        </p:attrNameLst>
                                      </p:cBhvr>
                                      <p:to>
                                        <p:strVal val="visible"/>
                                      </p:to>
                                    </p:set>
                                    <p:animEffect filter="fade" transition="in">
                                      <p:cBhvr additive="repl">
                                        <p:cTn id="1869" dur="1000"/>
                                        <p:tgtEl>
                                          <p:spTgt spid="283">
                                            <p:txEl>
                                              <p:pRg st="1" end="1"/>
                                            </p:txEl>
                                          </p:spTgt>
                                        </p:tgtEl>
                                      </p:cBhvr>
                                    </p:animEffect>
                                  </p:childTnLst>
                                </p:cTn>
                              </p:par>
                            </p:childTnLst>
                          </p:cTn>
                        </p:par>
                      </p:childTnLst>
                    </p:cTn>
                  </p:par>
                  <p:par>
                    <p:cTn id="1870" fill="hold">
                      <p:stCondLst>
                        <p:cond delay="indefinite"/>
                      </p:stCondLst>
                      <p:childTnLst>
                        <p:par>
                          <p:cTn id="1871" fill="hold">
                            <p:stCondLst>
                              <p:cond delay="0"/>
                            </p:stCondLst>
                            <p:childTnLst>
                              <p:par>
                                <p:cTn id="1872" nodeType="clickEffect" fill="hold" presetClass="entr" presetID="10">
                                  <p:stCondLst>
                                    <p:cond delay="0"/>
                                  </p:stCondLst>
                                  <p:childTnLst>
                                    <p:set>
                                      <p:cBhvr>
                                        <p:cTn id="1873" dur="1" fill="hold">
                                          <p:stCondLst>
                                            <p:cond delay="0"/>
                                          </p:stCondLst>
                                        </p:cTn>
                                        <p:tgtEl>
                                          <p:spTgt spid="283">
                                            <p:txEl>
                                              <p:pRg st="2" end="2"/>
                                            </p:txEl>
                                          </p:spTgt>
                                        </p:tgtEl>
                                        <p:attrNameLst>
                                          <p:attrName>style.visibility</p:attrName>
                                        </p:attrNameLst>
                                      </p:cBhvr>
                                      <p:to>
                                        <p:strVal val="visible"/>
                                      </p:to>
                                    </p:set>
                                    <p:animEffect filter="fade" transition="in">
                                      <p:cBhvr additive="repl">
                                        <p:cTn id="1874" dur="1000"/>
                                        <p:tgtEl>
                                          <p:spTgt spid="28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3808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Virtualization</a:t>
            </a:r>
            <a:endParaRPr b="0" lang="en-IN" sz="5000" strike="noStrike" u="none">
              <a:solidFill>
                <a:srgbClr val="000000"/>
              </a:solidFill>
              <a:effectLst/>
              <a:uFillTx/>
              <a:latin typeface="Arial"/>
            </a:endParaRPr>
          </a:p>
        </p:txBody>
      </p:sp>
      <p:sp>
        <p:nvSpPr>
          <p:cNvPr id="153" name="PlaceHolder 2"/>
          <p:cNvSpPr>
            <a:spLocks noGrp="1"/>
          </p:cNvSpPr>
          <p:nvPr>
            <p:ph/>
          </p:nvPr>
        </p:nvSpPr>
        <p:spPr>
          <a:xfrm>
            <a:off x="457200" y="1600200"/>
            <a:ext cx="853416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a brand new trend in IT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includes autonomic computing and utility computing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helps the IT environment to manage itself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every available resource is seen as a utility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 client pays per use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reduces the burden of workloads of users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by centralizing the administrative tasks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pPr>
            <a:r>
              <a:rPr b="0" lang="en-US" sz="2400" strike="noStrike" u="none">
                <a:solidFill>
                  <a:schemeClr val="dk1"/>
                </a:solidFill>
                <a:effectLst/>
                <a:uFillTx/>
                <a:latin typeface="Constantia"/>
                <a:ea typeface="Constantia"/>
              </a:rPr>
              <a:t>improving the scalability and workloads</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Diagram: an illustration of the concept of virtualization</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8" dur="indefinite" restart="never" nodeType="tmRoot">
          <p:childTnLst>
            <p:seq>
              <p:cTn id="19" dur="indefinite" nodeType="mainSeq">
                <p:childTnLst>
                  <p:par>
                    <p:cTn id="20" fill="hold">
                      <p:stCondLst>
                        <p:cond delay="indefinite"/>
                      </p:stCondLst>
                      <p:childTnLst>
                        <p:par>
                          <p:cTn id="21" fill="hold">
                            <p:stCondLst>
                              <p:cond delay="0"/>
                            </p:stCondLst>
                            <p:childTnLst>
                              <p:par>
                                <p:cTn id="22" nodeType="clickEffect" fill="hold" presetClass="entr" presetID="10">
                                  <p:stCondLst>
                                    <p:cond delay="0"/>
                                  </p:stCondLst>
                                  <p:childTnLst>
                                    <p:set>
                                      <p:cBhvr>
                                        <p:cTn id="23" dur="1" fill="hold">
                                          <p:stCondLst>
                                            <p:cond delay="0"/>
                                          </p:stCondLst>
                                        </p:cTn>
                                        <p:tgtEl>
                                          <p:spTgt spid="153">
                                            <p:txEl>
                                              <p:pRg st="0" end="0"/>
                                            </p:txEl>
                                          </p:spTgt>
                                        </p:tgtEl>
                                        <p:attrNameLst>
                                          <p:attrName>style.visibility</p:attrName>
                                        </p:attrNameLst>
                                      </p:cBhvr>
                                      <p:to>
                                        <p:strVal val="visible"/>
                                      </p:to>
                                    </p:set>
                                    <p:animEffect filter="fade" transition="in">
                                      <p:cBhvr additive="repl">
                                        <p:cTn id="24" dur="1000"/>
                                        <p:tgtEl>
                                          <p:spTgt spid="15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0">
                                  <p:stCondLst>
                                    <p:cond delay="0"/>
                                  </p:stCondLst>
                                  <p:childTnLst>
                                    <p:set>
                                      <p:cBhvr>
                                        <p:cTn id="28" dur="1" fill="hold">
                                          <p:stCondLst>
                                            <p:cond delay="0"/>
                                          </p:stCondLst>
                                        </p:cTn>
                                        <p:tgtEl>
                                          <p:spTgt spid="153">
                                            <p:txEl>
                                              <p:pRg st="1" end="1"/>
                                            </p:txEl>
                                          </p:spTgt>
                                        </p:tgtEl>
                                        <p:attrNameLst>
                                          <p:attrName>style.visibility</p:attrName>
                                        </p:attrNameLst>
                                      </p:cBhvr>
                                      <p:to>
                                        <p:strVal val="visible"/>
                                      </p:to>
                                    </p:set>
                                    <p:animEffect filter="fade" transition="in">
                                      <p:cBhvr additive="repl">
                                        <p:cTn id="29" dur="1000"/>
                                        <p:tgtEl>
                                          <p:spTgt spid="15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153">
                                            <p:txEl>
                                              <p:pRg st="2" end="2"/>
                                            </p:txEl>
                                          </p:spTgt>
                                        </p:tgtEl>
                                        <p:attrNameLst>
                                          <p:attrName>style.visibility</p:attrName>
                                        </p:attrNameLst>
                                      </p:cBhvr>
                                      <p:to>
                                        <p:strVal val="visible"/>
                                      </p:to>
                                    </p:set>
                                    <p:animEffect filter="fade" transition="in">
                                      <p:cBhvr additive="repl">
                                        <p:cTn id="34" dur="1000"/>
                                        <p:tgtEl>
                                          <p:spTgt spid="1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0">
                                  <p:stCondLst>
                                    <p:cond delay="0"/>
                                  </p:stCondLst>
                                  <p:childTnLst>
                                    <p:set>
                                      <p:cBhvr>
                                        <p:cTn id="38" dur="1" fill="hold">
                                          <p:stCondLst>
                                            <p:cond delay="0"/>
                                          </p:stCondLst>
                                        </p:cTn>
                                        <p:tgtEl>
                                          <p:spTgt spid="153">
                                            <p:txEl>
                                              <p:pRg st="3" end="3"/>
                                            </p:txEl>
                                          </p:spTgt>
                                        </p:tgtEl>
                                        <p:attrNameLst>
                                          <p:attrName>style.visibility</p:attrName>
                                        </p:attrNameLst>
                                      </p:cBhvr>
                                      <p:to>
                                        <p:strVal val="visible"/>
                                      </p:to>
                                    </p:set>
                                    <p:animEffect filter="fade" transition="in">
                                      <p:cBhvr additive="repl">
                                        <p:cTn id="39" dur="1000"/>
                                        <p:tgtEl>
                                          <p:spTgt spid="15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nodeType="clickEffect" fill="hold" presetClass="entr" presetID="10">
                                  <p:stCondLst>
                                    <p:cond delay="0"/>
                                  </p:stCondLst>
                                  <p:childTnLst>
                                    <p:set>
                                      <p:cBhvr>
                                        <p:cTn id="43" dur="1" fill="hold">
                                          <p:stCondLst>
                                            <p:cond delay="0"/>
                                          </p:stCondLst>
                                        </p:cTn>
                                        <p:tgtEl>
                                          <p:spTgt spid="153">
                                            <p:txEl>
                                              <p:pRg st="4" end="4"/>
                                            </p:txEl>
                                          </p:spTgt>
                                        </p:tgtEl>
                                        <p:attrNameLst>
                                          <p:attrName>style.visibility</p:attrName>
                                        </p:attrNameLst>
                                      </p:cBhvr>
                                      <p:to>
                                        <p:strVal val="visible"/>
                                      </p:to>
                                    </p:set>
                                    <p:animEffect filter="fade" transition="in">
                                      <p:cBhvr additive="repl">
                                        <p:cTn id="44" dur="1000"/>
                                        <p:tgtEl>
                                          <p:spTgt spid="15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0">
                                  <p:stCondLst>
                                    <p:cond delay="0"/>
                                  </p:stCondLst>
                                  <p:childTnLst>
                                    <p:set>
                                      <p:cBhvr>
                                        <p:cTn id="48" dur="1" fill="hold">
                                          <p:stCondLst>
                                            <p:cond delay="0"/>
                                          </p:stCondLst>
                                        </p:cTn>
                                        <p:tgtEl>
                                          <p:spTgt spid="153">
                                            <p:txEl>
                                              <p:pRg st="5" end="5"/>
                                            </p:txEl>
                                          </p:spTgt>
                                        </p:tgtEl>
                                        <p:attrNameLst>
                                          <p:attrName>style.visibility</p:attrName>
                                        </p:attrNameLst>
                                      </p:cBhvr>
                                      <p:to>
                                        <p:strVal val="visible"/>
                                      </p:to>
                                    </p:set>
                                    <p:animEffect filter="fade" transition="in">
                                      <p:cBhvr additive="repl">
                                        <p:cTn id="49" dur="1000"/>
                                        <p:tgtEl>
                                          <p:spTgt spid="15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nodeType="clickEffect" fill="hold" presetClass="entr" presetID="10">
                                  <p:stCondLst>
                                    <p:cond delay="0"/>
                                  </p:stCondLst>
                                  <p:childTnLst>
                                    <p:set>
                                      <p:cBhvr>
                                        <p:cTn id="53" dur="1" fill="hold">
                                          <p:stCondLst>
                                            <p:cond delay="0"/>
                                          </p:stCondLst>
                                        </p:cTn>
                                        <p:tgtEl>
                                          <p:spTgt spid="153">
                                            <p:txEl>
                                              <p:pRg st="6" end="6"/>
                                            </p:txEl>
                                          </p:spTgt>
                                        </p:tgtEl>
                                        <p:attrNameLst>
                                          <p:attrName>style.visibility</p:attrName>
                                        </p:attrNameLst>
                                      </p:cBhvr>
                                      <p:to>
                                        <p:strVal val="visible"/>
                                      </p:to>
                                    </p:set>
                                    <p:animEffect filter="fade" transition="in">
                                      <p:cBhvr additive="repl">
                                        <p:cTn id="54" dur="1000"/>
                                        <p:tgtEl>
                                          <p:spTgt spid="15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10">
                                  <p:stCondLst>
                                    <p:cond delay="0"/>
                                  </p:stCondLst>
                                  <p:childTnLst>
                                    <p:set>
                                      <p:cBhvr>
                                        <p:cTn id="58" dur="1" fill="hold">
                                          <p:stCondLst>
                                            <p:cond delay="0"/>
                                          </p:stCondLst>
                                        </p:cTn>
                                        <p:tgtEl>
                                          <p:spTgt spid="153">
                                            <p:txEl>
                                              <p:pRg st="7" end="7"/>
                                            </p:txEl>
                                          </p:spTgt>
                                        </p:tgtEl>
                                        <p:attrNameLst>
                                          <p:attrName>style.visibility</p:attrName>
                                        </p:attrNameLst>
                                      </p:cBhvr>
                                      <p:to>
                                        <p:strVal val="visible"/>
                                      </p:to>
                                    </p:set>
                                    <p:animEffect filter="fade" transition="in">
                                      <p:cBhvr additive="repl">
                                        <p:cTn id="59" dur="1000"/>
                                        <p:tgtEl>
                                          <p:spTgt spid="15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nodeType="clickEffect" fill="hold" presetClass="entr" presetID="10">
                                  <p:stCondLst>
                                    <p:cond delay="0"/>
                                  </p:stCondLst>
                                  <p:childTnLst>
                                    <p:set>
                                      <p:cBhvr>
                                        <p:cTn id="63" dur="1" fill="hold">
                                          <p:stCondLst>
                                            <p:cond delay="0"/>
                                          </p:stCondLst>
                                        </p:cTn>
                                        <p:tgtEl>
                                          <p:spTgt spid="153">
                                            <p:txEl>
                                              <p:pRg st="8" end="8"/>
                                            </p:txEl>
                                          </p:spTgt>
                                        </p:tgtEl>
                                        <p:attrNameLst>
                                          <p:attrName>style.visibility</p:attrName>
                                        </p:attrNameLst>
                                      </p:cBhvr>
                                      <p:to>
                                        <p:strVal val="visible"/>
                                      </p:to>
                                    </p:set>
                                    <p:animEffect filter="fade" transition="in">
                                      <p:cBhvr additive="repl">
                                        <p:cTn id="64" dur="1000"/>
                                        <p:tgtEl>
                                          <p:spTgt spid="15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0">
                                  <p:stCondLst>
                                    <p:cond delay="0"/>
                                  </p:stCondLst>
                                  <p:childTnLst>
                                    <p:set>
                                      <p:cBhvr>
                                        <p:cTn id="68" dur="1" fill="hold">
                                          <p:stCondLst>
                                            <p:cond delay="0"/>
                                          </p:stCondLst>
                                        </p:cTn>
                                        <p:tgtEl>
                                          <p:spTgt spid="153">
                                            <p:txEl>
                                              <p:pRg st="9" end="9"/>
                                            </p:txEl>
                                          </p:spTgt>
                                        </p:tgtEl>
                                        <p:attrNameLst>
                                          <p:attrName>style.visibility</p:attrName>
                                        </p:attrNameLst>
                                      </p:cBhvr>
                                      <p:to>
                                        <p:strVal val="visible"/>
                                      </p:to>
                                    </p:set>
                                    <p:animEffect filter="fade" transition="in">
                                      <p:cBhvr additive="repl">
                                        <p:cTn id="69" dur="1000"/>
                                        <p:tgtEl>
                                          <p:spTgt spid="153">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1368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Storage Virtualization (SV) </a:t>
            </a:r>
            <a:endParaRPr b="0" lang="en-IN" sz="5000" strike="noStrike" u="none">
              <a:solidFill>
                <a:srgbClr val="000000"/>
              </a:solidFill>
              <a:effectLst/>
              <a:uFillTx/>
              <a:latin typeface="Arial"/>
            </a:endParaRPr>
          </a:p>
        </p:txBody>
      </p:sp>
      <p:sp>
        <p:nvSpPr>
          <p:cNvPr id="285" name="PlaceHolder 2"/>
          <p:cNvSpPr>
            <a:spLocks noGrp="1"/>
          </p:cNvSpPr>
          <p:nvPr>
            <p:ph/>
          </p:nvPr>
        </p:nvSpPr>
        <p:spPr>
          <a:xfrm>
            <a:off x="152280" y="1066680"/>
            <a:ext cx="8991360" cy="540972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a new concept under virtualization</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used by Storage systems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for better functionality &amp; more features within the storage system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storage array, disk array or filer</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Storage systems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use special hardware and software</a:t>
            </a:r>
            <a:endParaRPr b="0" lang="en-IN" sz="2400" strike="noStrike" u="none">
              <a:solidFill>
                <a:srgbClr val="000000"/>
              </a:solidFill>
              <a:effectLst/>
              <a:uFillTx/>
              <a:latin typeface="Arial"/>
            </a:endParaRPr>
          </a:p>
          <a:p>
            <a:pPr lvl="2" marL="914400" indent="-246960">
              <a:lnSpc>
                <a:spcPct val="100000"/>
              </a:lnSpc>
              <a:spcBef>
                <a:spcPts val="388"/>
              </a:spcBef>
              <a:buClr>
                <a:srgbClr val="009dd9"/>
              </a:buClr>
              <a:buSzPct val="70000"/>
              <a:buFont typeface="Noto Sans Symbols"/>
              <a:buChar char="⚫"/>
            </a:pPr>
            <a:r>
              <a:rPr b="0" lang="en-US" sz="2100" strike="noStrike" u="none">
                <a:solidFill>
                  <a:schemeClr val="dk1"/>
                </a:solidFill>
                <a:effectLst/>
                <a:uFillTx/>
                <a:latin typeface="Constantia"/>
                <a:ea typeface="Constantia"/>
              </a:rPr>
              <a:t>provides fast and reliable storage for computing and processing data</a:t>
            </a:r>
            <a:endParaRPr b="0" lang="en-IN" sz="21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complex and specially designed to accommodate storage capacity with data protection</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provide block and file accessed storage</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Examples for block accessed :  Fibre Channel, iSCSI, SAS, FICON;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Examples File accessed :NFS and CIFS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875" dur="indefinite" restart="never" nodeType="tmRoot">
          <p:childTnLst>
            <p:seq>
              <p:cTn id="1876" dur="indefinite" nodeType="mainSeq">
                <p:childTnLst>
                  <p:par>
                    <p:cTn id="1877" fill="hold">
                      <p:stCondLst>
                        <p:cond delay="indefinite"/>
                      </p:stCondLst>
                      <p:childTnLst>
                        <p:par>
                          <p:cTn id="1878" fill="hold">
                            <p:stCondLst>
                              <p:cond delay="0"/>
                            </p:stCondLst>
                            <p:childTnLst>
                              <p:par>
                                <p:cTn id="1879" nodeType="clickEffect" fill="hold" presetClass="entr" presetID="10">
                                  <p:stCondLst>
                                    <p:cond delay="0"/>
                                  </p:stCondLst>
                                  <p:childTnLst>
                                    <p:set>
                                      <p:cBhvr>
                                        <p:cTn id="1880" dur="1" fill="hold">
                                          <p:stCondLst>
                                            <p:cond delay="0"/>
                                          </p:stCondLst>
                                        </p:cTn>
                                        <p:tgtEl>
                                          <p:spTgt spid="285">
                                            <p:txEl>
                                              <p:pRg st="0" end="0"/>
                                            </p:txEl>
                                          </p:spTgt>
                                        </p:tgtEl>
                                        <p:attrNameLst>
                                          <p:attrName>style.visibility</p:attrName>
                                        </p:attrNameLst>
                                      </p:cBhvr>
                                      <p:to>
                                        <p:strVal val="visible"/>
                                      </p:to>
                                    </p:set>
                                    <p:animEffect filter="fade" transition="in">
                                      <p:cBhvr additive="repl">
                                        <p:cTn id="1881" dur="1000"/>
                                        <p:tgtEl>
                                          <p:spTgt spid="285">
                                            <p:txEl>
                                              <p:pRg st="0" end="0"/>
                                            </p:txEl>
                                          </p:spTgt>
                                        </p:tgtEl>
                                      </p:cBhvr>
                                    </p:animEffect>
                                  </p:childTnLst>
                                </p:cTn>
                              </p:par>
                            </p:childTnLst>
                          </p:cTn>
                        </p:par>
                      </p:childTnLst>
                    </p:cTn>
                  </p:par>
                  <p:par>
                    <p:cTn id="1882" fill="hold">
                      <p:stCondLst>
                        <p:cond delay="indefinite"/>
                      </p:stCondLst>
                      <p:childTnLst>
                        <p:par>
                          <p:cTn id="1883" fill="hold">
                            <p:stCondLst>
                              <p:cond delay="0"/>
                            </p:stCondLst>
                            <p:childTnLst>
                              <p:par>
                                <p:cTn id="1884" nodeType="clickEffect" fill="hold" presetClass="entr" presetID="10">
                                  <p:stCondLst>
                                    <p:cond delay="0"/>
                                  </p:stCondLst>
                                  <p:childTnLst>
                                    <p:set>
                                      <p:cBhvr>
                                        <p:cTn id="1885" dur="1" fill="hold">
                                          <p:stCondLst>
                                            <p:cond delay="0"/>
                                          </p:stCondLst>
                                        </p:cTn>
                                        <p:tgtEl>
                                          <p:spTgt spid="285">
                                            <p:txEl>
                                              <p:pRg st="1" end="1"/>
                                            </p:txEl>
                                          </p:spTgt>
                                        </p:tgtEl>
                                        <p:attrNameLst>
                                          <p:attrName>style.visibility</p:attrName>
                                        </p:attrNameLst>
                                      </p:cBhvr>
                                      <p:to>
                                        <p:strVal val="visible"/>
                                      </p:to>
                                    </p:set>
                                    <p:animEffect filter="fade" transition="in">
                                      <p:cBhvr additive="repl">
                                        <p:cTn id="1886" dur="1000"/>
                                        <p:tgtEl>
                                          <p:spTgt spid="285">
                                            <p:txEl>
                                              <p:pRg st="1" end="1"/>
                                            </p:txEl>
                                          </p:spTgt>
                                        </p:tgtEl>
                                      </p:cBhvr>
                                    </p:animEffect>
                                  </p:childTnLst>
                                </p:cTn>
                              </p:par>
                            </p:childTnLst>
                          </p:cTn>
                        </p:par>
                      </p:childTnLst>
                    </p:cTn>
                  </p:par>
                  <p:par>
                    <p:cTn id="1887" fill="hold">
                      <p:stCondLst>
                        <p:cond delay="indefinite"/>
                      </p:stCondLst>
                      <p:childTnLst>
                        <p:par>
                          <p:cTn id="1888" fill="hold">
                            <p:stCondLst>
                              <p:cond delay="0"/>
                            </p:stCondLst>
                            <p:childTnLst>
                              <p:par>
                                <p:cTn id="1889" nodeType="clickEffect" fill="hold" presetClass="entr" presetID="10">
                                  <p:stCondLst>
                                    <p:cond delay="0"/>
                                  </p:stCondLst>
                                  <p:childTnLst>
                                    <p:set>
                                      <p:cBhvr>
                                        <p:cTn id="1890" dur="1" fill="hold">
                                          <p:stCondLst>
                                            <p:cond delay="0"/>
                                          </p:stCondLst>
                                        </p:cTn>
                                        <p:tgtEl>
                                          <p:spTgt spid="285">
                                            <p:txEl>
                                              <p:pRg st="2" end="2"/>
                                            </p:txEl>
                                          </p:spTgt>
                                        </p:tgtEl>
                                        <p:attrNameLst>
                                          <p:attrName>style.visibility</p:attrName>
                                        </p:attrNameLst>
                                      </p:cBhvr>
                                      <p:to>
                                        <p:strVal val="visible"/>
                                      </p:to>
                                    </p:set>
                                    <p:animEffect filter="fade" transition="in">
                                      <p:cBhvr additive="repl">
                                        <p:cTn id="1891" dur="1000"/>
                                        <p:tgtEl>
                                          <p:spTgt spid="285">
                                            <p:txEl>
                                              <p:pRg st="2" end="2"/>
                                            </p:txEl>
                                          </p:spTgt>
                                        </p:tgtEl>
                                      </p:cBhvr>
                                    </p:animEffect>
                                  </p:childTnLst>
                                </p:cTn>
                              </p:par>
                            </p:childTnLst>
                          </p:cTn>
                        </p:par>
                      </p:childTnLst>
                    </p:cTn>
                  </p:par>
                  <p:par>
                    <p:cTn id="1892" fill="hold">
                      <p:stCondLst>
                        <p:cond delay="indefinite"/>
                      </p:stCondLst>
                      <p:childTnLst>
                        <p:par>
                          <p:cTn id="1893" fill="hold">
                            <p:stCondLst>
                              <p:cond delay="0"/>
                            </p:stCondLst>
                            <p:childTnLst>
                              <p:par>
                                <p:cTn id="1894" nodeType="clickEffect" fill="hold" presetClass="entr" presetID="10">
                                  <p:stCondLst>
                                    <p:cond delay="0"/>
                                  </p:stCondLst>
                                  <p:childTnLst>
                                    <p:set>
                                      <p:cBhvr>
                                        <p:cTn id="1895" dur="1" fill="hold">
                                          <p:stCondLst>
                                            <p:cond delay="0"/>
                                          </p:stCondLst>
                                        </p:cTn>
                                        <p:tgtEl>
                                          <p:spTgt spid="285">
                                            <p:txEl>
                                              <p:pRg st="3" end="3"/>
                                            </p:txEl>
                                          </p:spTgt>
                                        </p:tgtEl>
                                        <p:attrNameLst>
                                          <p:attrName>style.visibility</p:attrName>
                                        </p:attrNameLst>
                                      </p:cBhvr>
                                      <p:to>
                                        <p:strVal val="visible"/>
                                      </p:to>
                                    </p:set>
                                    <p:animEffect filter="fade" transition="in">
                                      <p:cBhvr additive="repl">
                                        <p:cTn id="1896" dur="1000"/>
                                        <p:tgtEl>
                                          <p:spTgt spid="285">
                                            <p:txEl>
                                              <p:pRg st="3" end="3"/>
                                            </p:txEl>
                                          </p:spTgt>
                                        </p:tgtEl>
                                      </p:cBhvr>
                                    </p:animEffect>
                                  </p:childTnLst>
                                </p:cTn>
                              </p:par>
                            </p:childTnLst>
                          </p:cTn>
                        </p:par>
                      </p:childTnLst>
                    </p:cTn>
                  </p:par>
                  <p:par>
                    <p:cTn id="1897" fill="hold">
                      <p:stCondLst>
                        <p:cond delay="indefinite"/>
                      </p:stCondLst>
                      <p:childTnLst>
                        <p:par>
                          <p:cTn id="1898" fill="hold">
                            <p:stCondLst>
                              <p:cond delay="0"/>
                            </p:stCondLst>
                            <p:childTnLst>
                              <p:par>
                                <p:cTn id="1899" nodeType="clickEffect" fill="hold" presetClass="entr" presetID="10">
                                  <p:stCondLst>
                                    <p:cond delay="0"/>
                                  </p:stCondLst>
                                  <p:childTnLst>
                                    <p:set>
                                      <p:cBhvr>
                                        <p:cTn id="1900" dur="1" fill="hold">
                                          <p:stCondLst>
                                            <p:cond delay="0"/>
                                          </p:stCondLst>
                                        </p:cTn>
                                        <p:tgtEl>
                                          <p:spTgt spid="285">
                                            <p:txEl>
                                              <p:pRg st="4" end="4"/>
                                            </p:txEl>
                                          </p:spTgt>
                                        </p:tgtEl>
                                        <p:attrNameLst>
                                          <p:attrName>style.visibility</p:attrName>
                                        </p:attrNameLst>
                                      </p:cBhvr>
                                      <p:to>
                                        <p:strVal val="visible"/>
                                      </p:to>
                                    </p:set>
                                    <p:animEffect filter="fade" transition="in">
                                      <p:cBhvr additive="repl">
                                        <p:cTn id="1901" dur="1000"/>
                                        <p:tgtEl>
                                          <p:spTgt spid="285">
                                            <p:txEl>
                                              <p:pRg st="4" end="4"/>
                                            </p:txEl>
                                          </p:spTgt>
                                        </p:tgtEl>
                                      </p:cBhvr>
                                    </p:animEffect>
                                  </p:childTnLst>
                                </p:cTn>
                              </p:par>
                            </p:childTnLst>
                          </p:cTn>
                        </p:par>
                      </p:childTnLst>
                    </p:cTn>
                  </p:par>
                  <p:par>
                    <p:cTn id="1902" fill="hold">
                      <p:stCondLst>
                        <p:cond delay="indefinite"/>
                      </p:stCondLst>
                      <p:childTnLst>
                        <p:par>
                          <p:cTn id="1903" fill="hold">
                            <p:stCondLst>
                              <p:cond delay="0"/>
                            </p:stCondLst>
                            <p:childTnLst>
                              <p:par>
                                <p:cTn id="1904" nodeType="clickEffect" fill="hold" presetClass="entr" presetID="10">
                                  <p:stCondLst>
                                    <p:cond delay="0"/>
                                  </p:stCondLst>
                                  <p:childTnLst>
                                    <p:set>
                                      <p:cBhvr>
                                        <p:cTn id="1905" dur="1" fill="hold">
                                          <p:stCondLst>
                                            <p:cond delay="0"/>
                                          </p:stCondLst>
                                        </p:cTn>
                                        <p:tgtEl>
                                          <p:spTgt spid="285">
                                            <p:txEl>
                                              <p:pRg st="5" end="5"/>
                                            </p:txEl>
                                          </p:spTgt>
                                        </p:tgtEl>
                                        <p:attrNameLst>
                                          <p:attrName>style.visibility</p:attrName>
                                        </p:attrNameLst>
                                      </p:cBhvr>
                                      <p:to>
                                        <p:strVal val="visible"/>
                                      </p:to>
                                    </p:set>
                                    <p:animEffect filter="fade" transition="in">
                                      <p:cBhvr additive="repl">
                                        <p:cTn id="1906" dur="1000"/>
                                        <p:tgtEl>
                                          <p:spTgt spid="285">
                                            <p:txEl>
                                              <p:pRg st="5" end="5"/>
                                            </p:txEl>
                                          </p:spTgt>
                                        </p:tgtEl>
                                      </p:cBhvr>
                                    </p:animEffect>
                                  </p:childTnLst>
                                </p:cTn>
                              </p:par>
                            </p:childTnLst>
                          </p:cTn>
                        </p:par>
                      </p:childTnLst>
                    </p:cTn>
                  </p:par>
                  <p:par>
                    <p:cTn id="1907" fill="hold">
                      <p:stCondLst>
                        <p:cond delay="indefinite"/>
                      </p:stCondLst>
                      <p:childTnLst>
                        <p:par>
                          <p:cTn id="1908" fill="hold">
                            <p:stCondLst>
                              <p:cond delay="0"/>
                            </p:stCondLst>
                            <p:childTnLst>
                              <p:par>
                                <p:cTn id="1909" nodeType="clickEffect" fill="hold" presetClass="entr" presetID="10">
                                  <p:stCondLst>
                                    <p:cond delay="0"/>
                                  </p:stCondLst>
                                  <p:childTnLst>
                                    <p:set>
                                      <p:cBhvr>
                                        <p:cTn id="1910" dur="1" fill="hold">
                                          <p:stCondLst>
                                            <p:cond delay="0"/>
                                          </p:stCondLst>
                                        </p:cTn>
                                        <p:tgtEl>
                                          <p:spTgt spid="285">
                                            <p:txEl>
                                              <p:pRg st="6" end="6"/>
                                            </p:txEl>
                                          </p:spTgt>
                                        </p:tgtEl>
                                        <p:attrNameLst>
                                          <p:attrName>style.visibility</p:attrName>
                                        </p:attrNameLst>
                                      </p:cBhvr>
                                      <p:to>
                                        <p:strVal val="visible"/>
                                      </p:to>
                                    </p:set>
                                    <p:animEffect filter="fade" transition="in">
                                      <p:cBhvr additive="repl">
                                        <p:cTn id="1911" dur="1000"/>
                                        <p:tgtEl>
                                          <p:spTgt spid="285">
                                            <p:txEl>
                                              <p:pRg st="6" end="6"/>
                                            </p:txEl>
                                          </p:spTgt>
                                        </p:tgtEl>
                                      </p:cBhvr>
                                    </p:animEffect>
                                  </p:childTnLst>
                                </p:cTn>
                              </p:par>
                            </p:childTnLst>
                          </p:cTn>
                        </p:par>
                      </p:childTnLst>
                    </p:cTn>
                  </p:par>
                  <p:par>
                    <p:cTn id="1912" fill="hold">
                      <p:stCondLst>
                        <p:cond delay="indefinite"/>
                      </p:stCondLst>
                      <p:childTnLst>
                        <p:par>
                          <p:cTn id="1913" fill="hold">
                            <p:stCondLst>
                              <p:cond delay="0"/>
                            </p:stCondLst>
                            <p:childTnLst>
                              <p:par>
                                <p:cTn id="1914" nodeType="clickEffect" fill="hold" presetClass="entr" presetID="10">
                                  <p:stCondLst>
                                    <p:cond delay="0"/>
                                  </p:stCondLst>
                                  <p:childTnLst>
                                    <p:set>
                                      <p:cBhvr>
                                        <p:cTn id="1915" dur="1" fill="hold">
                                          <p:stCondLst>
                                            <p:cond delay="0"/>
                                          </p:stCondLst>
                                        </p:cTn>
                                        <p:tgtEl>
                                          <p:spTgt spid="285">
                                            <p:txEl>
                                              <p:pRg st="7" end="7"/>
                                            </p:txEl>
                                          </p:spTgt>
                                        </p:tgtEl>
                                        <p:attrNameLst>
                                          <p:attrName>style.visibility</p:attrName>
                                        </p:attrNameLst>
                                      </p:cBhvr>
                                      <p:to>
                                        <p:strVal val="visible"/>
                                      </p:to>
                                    </p:set>
                                    <p:animEffect filter="fade" transition="in">
                                      <p:cBhvr additive="repl">
                                        <p:cTn id="1916" dur="1000"/>
                                        <p:tgtEl>
                                          <p:spTgt spid="285">
                                            <p:txEl>
                                              <p:pRg st="7" end="7"/>
                                            </p:txEl>
                                          </p:spTgt>
                                        </p:tgtEl>
                                      </p:cBhvr>
                                    </p:animEffect>
                                  </p:childTnLst>
                                </p:cTn>
                              </p:par>
                            </p:childTnLst>
                          </p:cTn>
                        </p:par>
                      </p:childTnLst>
                    </p:cTn>
                  </p:par>
                  <p:par>
                    <p:cTn id="1917" fill="hold">
                      <p:stCondLst>
                        <p:cond delay="indefinite"/>
                      </p:stCondLst>
                      <p:childTnLst>
                        <p:par>
                          <p:cTn id="1918" fill="hold">
                            <p:stCondLst>
                              <p:cond delay="0"/>
                            </p:stCondLst>
                            <p:childTnLst>
                              <p:par>
                                <p:cTn id="1919" nodeType="clickEffect" fill="hold" presetClass="entr" presetID="10">
                                  <p:stCondLst>
                                    <p:cond delay="0"/>
                                  </p:stCondLst>
                                  <p:childTnLst>
                                    <p:set>
                                      <p:cBhvr>
                                        <p:cTn id="1920" dur="1" fill="hold">
                                          <p:stCondLst>
                                            <p:cond delay="0"/>
                                          </p:stCondLst>
                                        </p:cTn>
                                        <p:tgtEl>
                                          <p:spTgt spid="285">
                                            <p:txEl>
                                              <p:pRg st="8" end="8"/>
                                            </p:txEl>
                                          </p:spTgt>
                                        </p:tgtEl>
                                        <p:attrNameLst>
                                          <p:attrName>style.visibility</p:attrName>
                                        </p:attrNameLst>
                                      </p:cBhvr>
                                      <p:to>
                                        <p:strVal val="visible"/>
                                      </p:to>
                                    </p:set>
                                    <p:animEffect filter="fade" transition="in">
                                      <p:cBhvr additive="repl">
                                        <p:cTn id="1921" dur="1000"/>
                                        <p:tgtEl>
                                          <p:spTgt spid="285">
                                            <p:txEl>
                                              <p:pRg st="8" end="8"/>
                                            </p:txEl>
                                          </p:spTgt>
                                        </p:tgtEl>
                                      </p:cBhvr>
                                    </p:animEffect>
                                  </p:childTnLst>
                                </p:cTn>
                              </p:par>
                            </p:childTnLst>
                          </p:cTn>
                        </p:par>
                      </p:childTnLst>
                    </p:cTn>
                  </p:par>
                  <p:par>
                    <p:cTn id="1922" fill="hold">
                      <p:stCondLst>
                        <p:cond delay="indefinite"/>
                      </p:stCondLst>
                      <p:childTnLst>
                        <p:par>
                          <p:cTn id="1923" fill="hold">
                            <p:stCondLst>
                              <p:cond delay="0"/>
                            </p:stCondLst>
                            <p:childTnLst>
                              <p:par>
                                <p:cTn id="1924" nodeType="clickEffect" fill="hold" presetClass="entr" presetID="10">
                                  <p:stCondLst>
                                    <p:cond delay="0"/>
                                  </p:stCondLst>
                                  <p:childTnLst>
                                    <p:set>
                                      <p:cBhvr>
                                        <p:cTn id="1925" dur="1" fill="hold">
                                          <p:stCondLst>
                                            <p:cond delay="0"/>
                                          </p:stCondLst>
                                        </p:cTn>
                                        <p:tgtEl>
                                          <p:spTgt spid="285">
                                            <p:txEl>
                                              <p:pRg st="9" end="9"/>
                                            </p:txEl>
                                          </p:spTgt>
                                        </p:tgtEl>
                                        <p:attrNameLst>
                                          <p:attrName>style.visibility</p:attrName>
                                        </p:attrNameLst>
                                      </p:cBhvr>
                                      <p:to>
                                        <p:strVal val="visible"/>
                                      </p:to>
                                    </p:set>
                                    <p:animEffect filter="fade" transition="in">
                                      <p:cBhvr additive="repl">
                                        <p:cTn id="1926" dur="1000"/>
                                        <p:tgtEl>
                                          <p:spTgt spid="285">
                                            <p:txEl>
                                              <p:pRg st="9" end="9"/>
                                            </p:txEl>
                                          </p:spTgt>
                                        </p:tgtEl>
                                      </p:cBhvr>
                                    </p:animEffect>
                                  </p:childTnLst>
                                </p:cTn>
                              </p:par>
                            </p:childTnLst>
                          </p:cTn>
                        </p:par>
                      </p:childTnLst>
                    </p:cTn>
                  </p:par>
                  <p:par>
                    <p:cTn id="1927" fill="hold">
                      <p:stCondLst>
                        <p:cond delay="indefinite"/>
                      </p:stCondLst>
                      <p:childTnLst>
                        <p:par>
                          <p:cTn id="1928" fill="hold">
                            <p:stCondLst>
                              <p:cond delay="0"/>
                            </p:stCondLst>
                            <p:childTnLst>
                              <p:par>
                                <p:cTn id="1929" nodeType="clickEffect" fill="hold" presetClass="entr" presetID="10">
                                  <p:stCondLst>
                                    <p:cond delay="0"/>
                                  </p:stCondLst>
                                  <p:childTnLst>
                                    <p:set>
                                      <p:cBhvr>
                                        <p:cTn id="1930" dur="1" fill="hold">
                                          <p:stCondLst>
                                            <p:cond delay="0"/>
                                          </p:stCondLst>
                                        </p:cTn>
                                        <p:tgtEl>
                                          <p:spTgt spid="285">
                                            <p:txEl>
                                              <p:pRg st="10" end="10"/>
                                            </p:txEl>
                                          </p:spTgt>
                                        </p:tgtEl>
                                        <p:attrNameLst>
                                          <p:attrName>style.visibility</p:attrName>
                                        </p:attrNameLst>
                                      </p:cBhvr>
                                      <p:to>
                                        <p:strVal val="visible"/>
                                      </p:to>
                                    </p:set>
                                    <p:animEffect filter="fade" transition="in">
                                      <p:cBhvr additive="repl">
                                        <p:cTn id="1931" dur="1000"/>
                                        <p:tgtEl>
                                          <p:spTgt spid="285">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380880" y="3049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Types of SV</a:t>
            </a:r>
            <a:endParaRPr b="0" lang="en-IN" sz="5000" strike="noStrike" u="none">
              <a:solidFill>
                <a:srgbClr val="000000"/>
              </a:solidFill>
              <a:effectLst/>
              <a:uFillTx/>
              <a:latin typeface="Arial"/>
            </a:endParaRPr>
          </a:p>
        </p:txBody>
      </p:sp>
      <p:sp>
        <p:nvSpPr>
          <p:cNvPr id="287" name="PlaceHolder 2"/>
          <p:cNvSpPr>
            <a:spLocks noGrp="1"/>
          </p:cNvSpPr>
          <p:nvPr>
            <p:ph/>
          </p:nvPr>
        </p:nvSpPr>
        <p:spPr>
          <a:xfrm>
            <a:off x="457200" y="1600200"/>
            <a:ext cx="8229240" cy="4388760"/>
          </a:xfrm>
          <a:prstGeom prst="rect">
            <a:avLst/>
          </a:prstGeom>
          <a:noFill/>
          <a:ln w="0">
            <a:noFill/>
          </a:ln>
        </p:spPr>
        <p:txBody>
          <a:bodyPr lIns="91440" rIns="91440" tIns="45720" bIns="45720" anchor="t">
            <a:normAutofit/>
          </a:bodyPr>
          <a:p>
            <a:pPr marL="514440" indent="-514440">
              <a:lnSpc>
                <a:spcPct val="100000"/>
              </a:lnSpc>
              <a:buClr>
                <a:srgbClr val="0bd0d9"/>
              </a:buClr>
              <a:buFont typeface="Noto Sans Symbols"/>
              <a:buAutoNum type="arabicPeriod"/>
            </a:pPr>
            <a:r>
              <a:rPr b="1" i="1" lang="en-US" sz="2600" strike="noStrike" u="none">
                <a:solidFill>
                  <a:schemeClr val="dk1"/>
                </a:solidFill>
                <a:effectLst/>
                <a:uFillTx/>
                <a:latin typeface="Constantia"/>
                <a:ea typeface="Constantia"/>
              </a:rPr>
              <a:t>Block virtualization</a:t>
            </a:r>
            <a:r>
              <a:rPr b="0" lang="en-US" sz="2600" strike="noStrike" u="none">
                <a:solidFill>
                  <a:schemeClr val="dk1"/>
                </a:solidFill>
                <a:effectLst/>
                <a:uFillTx/>
                <a:latin typeface="Constantia"/>
                <a:ea typeface="Constantia"/>
              </a:rPr>
              <a:t> separates the logical and physical storage. This gives greater flexibility for the administrators in managing storage for consumers.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Noto Sans Symbols"/>
              <a:buAutoNum type="arabicPeriod"/>
            </a:pPr>
            <a:r>
              <a:rPr b="0" lang="en-US" sz="2600" strike="noStrike" u="none">
                <a:solidFill>
                  <a:schemeClr val="dk1"/>
                </a:solidFill>
                <a:effectLst/>
                <a:uFillTx/>
                <a:latin typeface="Constantia"/>
                <a:ea typeface="Constantia"/>
              </a:rPr>
              <a:t>To eliminate the dependencies between the facts and numbers accessed at the document level and the position where the documents are retained, </a:t>
            </a:r>
            <a:r>
              <a:rPr b="1" i="1" lang="en-US" sz="2600" strike="noStrike" u="none">
                <a:solidFill>
                  <a:schemeClr val="dk1"/>
                </a:solidFill>
                <a:effectLst/>
                <a:uFillTx/>
                <a:latin typeface="Constantia"/>
                <a:ea typeface="Constantia"/>
              </a:rPr>
              <a:t>file virtualization</a:t>
            </a:r>
            <a:r>
              <a:rPr b="0" lang="en-US" sz="2600" strike="noStrike" u="none">
                <a:solidFill>
                  <a:schemeClr val="dk1"/>
                </a:solidFill>
                <a:effectLst/>
                <a:uFillTx/>
                <a:latin typeface="Constantia"/>
                <a:ea typeface="Constantia"/>
              </a:rPr>
              <a:t> method is utilized. This method optimizes usage of storage and server consolidation.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32" dur="indefinite" restart="never" nodeType="tmRoot">
          <p:childTnLst>
            <p:seq>
              <p:cTn id="1933" dur="indefinite" nodeType="mainSeq">
                <p:childTnLst>
                  <p:par>
                    <p:cTn id="1934" fill="hold">
                      <p:stCondLst>
                        <p:cond delay="indefinite"/>
                      </p:stCondLst>
                      <p:childTnLst>
                        <p:par>
                          <p:cTn id="1935" fill="hold">
                            <p:stCondLst>
                              <p:cond delay="0"/>
                            </p:stCondLst>
                            <p:childTnLst>
                              <p:par>
                                <p:cTn id="1936" nodeType="clickEffect" fill="hold" presetClass="entr" presetID="10">
                                  <p:stCondLst>
                                    <p:cond delay="0"/>
                                  </p:stCondLst>
                                  <p:childTnLst>
                                    <p:set>
                                      <p:cBhvr>
                                        <p:cTn id="1937" dur="1" fill="hold">
                                          <p:stCondLst>
                                            <p:cond delay="0"/>
                                          </p:stCondLst>
                                        </p:cTn>
                                        <p:tgtEl>
                                          <p:spTgt spid="287">
                                            <p:txEl>
                                              <p:pRg st="0" end="0"/>
                                            </p:txEl>
                                          </p:spTgt>
                                        </p:tgtEl>
                                        <p:attrNameLst>
                                          <p:attrName>style.visibility</p:attrName>
                                        </p:attrNameLst>
                                      </p:cBhvr>
                                      <p:to>
                                        <p:strVal val="visible"/>
                                      </p:to>
                                    </p:set>
                                    <p:animEffect filter="fade" transition="in">
                                      <p:cBhvr additive="repl">
                                        <p:cTn id="1938" dur="1000"/>
                                        <p:tgtEl>
                                          <p:spTgt spid="287">
                                            <p:txEl>
                                              <p:pRg st="0" end="0"/>
                                            </p:txEl>
                                          </p:spTgt>
                                        </p:tgtEl>
                                      </p:cBhvr>
                                    </p:animEffect>
                                  </p:childTnLst>
                                </p:cTn>
                              </p:par>
                            </p:childTnLst>
                          </p:cTn>
                        </p:par>
                      </p:childTnLst>
                    </p:cTn>
                  </p:par>
                  <p:par>
                    <p:cTn id="1939" fill="hold">
                      <p:stCondLst>
                        <p:cond delay="indefinite"/>
                      </p:stCondLst>
                      <p:childTnLst>
                        <p:par>
                          <p:cTn id="1940" fill="hold">
                            <p:stCondLst>
                              <p:cond delay="0"/>
                            </p:stCondLst>
                            <p:childTnLst>
                              <p:par>
                                <p:cTn id="1941" nodeType="clickEffect" fill="hold" presetClass="entr" presetID="10">
                                  <p:stCondLst>
                                    <p:cond delay="0"/>
                                  </p:stCondLst>
                                  <p:childTnLst>
                                    <p:set>
                                      <p:cBhvr>
                                        <p:cTn id="1942" dur="1" fill="hold">
                                          <p:stCondLst>
                                            <p:cond delay="0"/>
                                          </p:stCondLst>
                                        </p:cTn>
                                        <p:tgtEl>
                                          <p:spTgt spid="287">
                                            <p:txEl>
                                              <p:pRg st="1" end="1"/>
                                            </p:txEl>
                                          </p:spTgt>
                                        </p:tgtEl>
                                        <p:attrNameLst>
                                          <p:attrName>style.visibility</p:attrName>
                                        </p:attrNameLst>
                                      </p:cBhvr>
                                      <p:to>
                                        <p:strVal val="visible"/>
                                      </p:to>
                                    </p:set>
                                    <p:animEffect filter="fade" transition="in">
                                      <p:cBhvr additive="repl">
                                        <p:cTn id="1943" dur="1000"/>
                                        <p:tgtEl>
                                          <p:spTgt spid="28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buNone/>
            </a:pPr>
            <a:endParaRPr b="0" lang="en-IN" sz="5000" strike="noStrike" u="none">
              <a:solidFill>
                <a:schemeClr val="dk2"/>
              </a:solidFill>
              <a:effectLst/>
              <a:uFillTx/>
              <a:latin typeface="Calibri"/>
              <a:ea typeface="Calibri"/>
            </a:endParaRPr>
          </a:p>
        </p:txBody>
      </p:sp>
      <p:sp>
        <p:nvSpPr>
          <p:cNvPr id="289"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Storage virtualization contributes high in traffic mirroring, and migrates LUNs [Logical Unit Numbers] from one disk array to another without downtime.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pools multiple physical storage as a single storage device that can be managed from a central console. The managing storage devices can be tiresome and timeconsuming.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44" dur="indefinite" restart="never" nodeType="tmRoot">
          <p:childTnLst>
            <p:seq>
              <p:cTn id="1945" dur="indefinite" nodeType="mainSeq">
                <p:childTnLst>
                  <p:par>
                    <p:cTn id="1946" fill="hold">
                      <p:stCondLst>
                        <p:cond delay="indefinite"/>
                      </p:stCondLst>
                      <p:childTnLst>
                        <p:par>
                          <p:cTn id="1947" fill="hold">
                            <p:stCondLst>
                              <p:cond delay="0"/>
                            </p:stCondLst>
                            <p:childTnLst>
                              <p:par>
                                <p:cTn id="1948" nodeType="clickEffect" fill="hold" presetClass="entr" presetID="10">
                                  <p:stCondLst>
                                    <p:cond delay="0"/>
                                  </p:stCondLst>
                                  <p:childTnLst>
                                    <p:set>
                                      <p:cBhvr>
                                        <p:cTn id="1949" dur="1" fill="hold">
                                          <p:stCondLst>
                                            <p:cond delay="0"/>
                                          </p:stCondLst>
                                        </p:cTn>
                                        <p:tgtEl>
                                          <p:spTgt spid="289">
                                            <p:txEl>
                                              <p:pRg st="0" end="0"/>
                                            </p:txEl>
                                          </p:spTgt>
                                        </p:tgtEl>
                                        <p:attrNameLst>
                                          <p:attrName>style.visibility</p:attrName>
                                        </p:attrNameLst>
                                      </p:cBhvr>
                                      <p:to>
                                        <p:strVal val="visible"/>
                                      </p:to>
                                    </p:set>
                                    <p:animEffect filter="fade" transition="in">
                                      <p:cBhvr additive="repl">
                                        <p:cTn id="1950" dur="1000"/>
                                        <p:tgtEl>
                                          <p:spTgt spid="289">
                                            <p:txEl>
                                              <p:pRg st="0" end="0"/>
                                            </p:txEl>
                                          </p:spTgt>
                                        </p:tgtEl>
                                      </p:cBhvr>
                                    </p:animEffect>
                                  </p:childTnLst>
                                </p:cTn>
                              </p:par>
                            </p:childTnLst>
                          </p:cTn>
                        </p:par>
                      </p:childTnLst>
                    </p:cTn>
                  </p:par>
                  <p:par>
                    <p:cTn id="1951" fill="hold">
                      <p:stCondLst>
                        <p:cond delay="indefinite"/>
                      </p:stCondLst>
                      <p:childTnLst>
                        <p:par>
                          <p:cTn id="1952" fill="hold">
                            <p:stCondLst>
                              <p:cond delay="0"/>
                            </p:stCondLst>
                            <p:childTnLst>
                              <p:par>
                                <p:cTn id="1953" nodeType="clickEffect" fill="hold" presetClass="entr" presetID="10">
                                  <p:stCondLst>
                                    <p:cond delay="0"/>
                                  </p:stCondLst>
                                  <p:childTnLst>
                                    <p:set>
                                      <p:cBhvr>
                                        <p:cTn id="1954" dur="1" fill="hold">
                                          <p:stCondLst>
                                            <p:cond delay="0"/>
                                          </p:stCondLst>
                                        </p:cTn>
                                        <p:tgtEl>
                                          <p:spTgt spid="289">
                                            <p:txEl>
                                              <p:pRg st="1" end="1"/>
                                            </p:txEl>
                                          </p:spTgt>
                                        </p:tgtEl>
                                        <p:attrNameLst>
                                          <p:attrName>style.visibility</p:attrName>
                                        </p:attrNameLst>
                                      </p:cBhvr>
                                      <p:to>
                                        <p:strVal val="visible"/>
                                      </p:to>
                                    </p:set>
                                    <p:animEffect filter="fade" transition="in">
                                      <p:cBhvr additive="repl">
                                        <p:cTn id="1955" dur="1000"/>
                                        <p:tgtEl>
                                          <p:spTgt spid="28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SV…..</a:t>
            </a:r>
            <a:endParaRPr b="0" lang="en-IN" sz="5000" strike="noStrike" u="none">
              <a:solidFill>
                <a:srgbClr val="000000"/>
              </a:solidFill>
              <a:effectLst/>
              <a:uFillTx/>
              <a:latin typeface="Arial"/>
            </a:endParaRPr>
          </a:p>
        </p:txBody>
      </p:sp>
      <p:sp>
        <p:nvSpPr>
          <p:cNvPr id="291"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Structure of storage virtualization will be in the form of what are created, where the virtualization is done and how it is implemented.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3 Ways of SV structuring:</a:t>
            </a:r>
            <a:endParaRPr b="0" lang="en-IN" sz="26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ea typeface="Constantia"/>
              </a:rPr>
              <a:t> 1. Host-based: Traditional device handles physical drives.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ea typeface="Constantia"/>
              </a:rPr>
              <a:t>2. Storage device-based: Pooling and managing metadata.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ea typeface="Constantia"/>
              </a:rPr>
              <a:t>3. Network-based: Device which uses fibre channel.</a:t>
            </a:r>
            <a:endParaRPr b="0" lang="en-IN" sz="24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56" dur="indefinite" restart="never" nodeType="tmRoot">
          <p:childTnLst>
            <p:seq>
              <p:cTn id="1957" dur="indefinite" nodeType="mainSeq">
                <p:childTnLst>
                  <p:par>
                    <p:cTn id="1958" fill="hold">
                      <p:stCondLst>
                        <p:cond delay="indefinite"/>
                      </p:stCondLst>
                      <p:childTnLst>
                        <p:par>
                          <p:cTn id="1959" fill="hold">
                            <p:stCondLst>
                              <p:cond delay="0"/>
                            </p:stCondLst>
                            <p:childTnLst>
                              <p:par>
                                <p:cTn id="1960" nodeType="clickEffect" fill="hold" presetClass="entr" presetID="10">
                                  <p:stCondLst>
                                    <p:cond delay="0"/>
                                  </p:stCondLst>
                                  <p:childTnLst>
                                    <p:set>
                                      <p:cBhvr>
                                        <p:cTn id="1961" dur="1" fill="hold">
                                          <p:stCondLst>
                                            <p:cond delay="0"/>
                                          </p:stCondLst>
                                        </p:cTn>
                                        <p:tgtEl>
                                          <p:spTgt spid="291">
                                            <p:txEl>
                                              <p:pRg st="0" end="0"/>
                                            </p:txEl>
                                          </p:spTgt>
                                        </p:tgtEl>
                                        <p:attrNameLst>
                                          <p:attrName>style.visibility</p:attrName>
                                        </p:attrNameLst>
                                      </p:cBhvr>
                                      <p:to>
                                        <p:strVal val="visible"/>
                                      </p:to>
                                    </p:set>
                                    <p:animEffect filter="fade" transition="in">
                                      <p:cBhvr additive="repl">
                                        <p:cTn id="1962" dur="1000"/>
                                        <p:tgtEl>
                                          <p:spTgt spid="291">
                                            <p:txEl>
                                              <p:pRg st="0" end="0"/>
                                            </p:txEl>
                                          </p:spTgt>
                                        </p:tgtEl>
                                      </p:cBhvr>
                                    </p:animEffect>
                                  </p:childTnLst>
                                </p:cTn>
                              </p:par>
                            </p:childTnLst>
                          </p:cTn>
                        </p:par>
                      </p:childTnLst>
                    </p:cTn>
                  </p:par>
                  <p:par>
                    <p:cTn id="1963" fill="hold">
                      <p:stCondLst>
                        <p:cond delay="indefinite"/>
                      </p:stCondLst>
                      <p:childTnLst>
                        <p:par>
                          <p:cTn id="1964" fill="hold">
                            <p:stCondLst>
                              <p:cond delay="0"/>
                            </p:stCondLst>
                            <p:childTnLst>
                              <p:par>
                                <p:cTn id="1965" nodeType="clickEffect" fill="hold" presetClass="entr" presetID="10">
                                  <p:stCondLst>
                                    <p:cond delay="0"/>
                                  </p:stCondLst>
                                  <p:childTnLst>
                                    <p:set>
                                      <p:cBhvr>
                                        <p:cTn id="1966" dur="1" fill="hold">
                                          <p:stCondLst>
                                            <p:cond delay="0"/>
                                          </p:stCondLst>
                                        </p:cTn>
                                        <p:tgtEl>
                                          <p:spTgt spid="291">
                                            <p:txEl>
                                              <p:pRg st="1" end="1"/>
                                            </p:txEl>
                                          </p:spTgt>
                                        </p:tgtEl>
                                        <p:attrNameLst>
                                          <p:attrName>style.visibility</p:attrName>
                                        </p:attrNameLst>
                                      </p:cBhvr>
                                      <p:to>
                                        <p:strVal val="visible"/>
                                      </p:to>
                                    </p:set>
                                    <p:animEffect filter="fade" transition="in">
                                      <p:cBhvr additive="repl">
                                        <p:cTn id="1967" dur="1000"/>
                                        <p:tgtEl>
                                          <p:spTgt spid="291">
                                            <p:txEl>
                                              <p:pRg st="1" end="1"/>
                                            </p:txEl>
                                          </p:spTgt>
                                        </p:tgtEl>
                                      </p:cBhvr>
                                    </p:animEffect>
                                  </p:childTnLst>
                                </p:cTn>
                              </p:par>
                            </p:childTnLst>
                          </p:cTn>
                        </p:par>
                      </p:childTnLst>
                    </p:cTn>
                  </p:par>
                  <p:par>
                    <p:cTn id="1968" fill="hold">
                      <p:stCondLst>
                        <p:cond delay="indefinite"/>
                      </p:stCondLst>
                      <p:childTnLst>
                        <p:par>
                          <p:cTn id="1969" fill="hold">
                            <p:stCondLst>
                              <p:cond delay="0"/>
                            </p:stCondLst>
                            <p:childTnLst>
                              <p:par>
                                <p:cTn id="1970" nodeType="clickEffect" fill="hold" presetClass="entr" presetID="10">
                                  <p:stCondLst>
                                    <p:cond delay="0"/>
                                  </p:stCondLst>
                                  <p:childTnLst>
                                    <p:set>
                                      <p:cBhvr>
                                        <p:cTn id="1971" dur="1" fill="hold">
                                          <p:stCondLst>
                                            <p:cond delay="0"/>
                                          </p:stCondLst>
                                        </p:cTn>
                                        <p:tgtEl>
                                          <p:spTgt spid="291">
                                            <p:txEl>
                                              <p:pRg st="2" end="2"/>
                                            </p:txEl>
                                          </p:spTgt>
                                        </p:tgtEl>
                                        <p:attrNameLst>
                                          <p:attrName>style.visibility</p:attrName>
                                        </p:attrNameLst>
                                      </p:cBhvr>
                                      <p:to>
                                        <p:strVal val="visible"/>
                                      </p:to>
                                    </p:set>
                                    <p:animEffect filter="fade" transition="in">
                                      <p:cBhvr additive="repl">
                                        <p:cTn id="1972" dur="1000"/>
                                        <p:tgtEl>
                                          <p:spTgt spid="291">
                                            <p:txEl>
                                              <p:pRg st="2" end="2"/>
                                            </p:txEl>
                                          </p:spTgt>
                                        </p:tgtEl>
                                      </p:cBhvr>
                                    </p:animEffect>
                                  </p:childTnLst>
                                </p:cTn>
                              </p:par>
                            </p:childTnLst>
                          </p:cTn>
                        </p:par>
                      </p:childTnLst>
                    </p:cTn>
                  </p:par>
                  <p:par>
                    <p:cTn id="1973" fill="hold">
                      <p:stCondLst>
                        <p:cond delay="indefinite"/>
                      </p:stCondLst>
                      <p:childTnLst>
                        <p:par>
                          <p:cTn id="1974" fill="hold">
                            <p:stCondLst>
                              <p:cond delay="0"/>
                            </p:stCondLst>
                            <p:childTnLst>
                              <p:par>
                                <p:cTn id="1975" nodeType="clickEffect" fill="hold" presetClass="entr" presetID="10">
                                  <p:stCondLst>
                                    <p:cond delay="0"/>
                                  </p:stCondLst>
                                  <p:childTnLst>
                                    <p:set>
                                      <p:cBhvr>
                                        <p:cTn id="1976" dur="1" fill="hold">
                                          <p:stCondLst>
                                            <p:cond delay="0"/>
                                          </p:stCondLst>
                                        </p:cTn>
                                        <p:tgtEl>
                                          <p:spTgt spid="291">
                                            <p:txEl>
                                              <p:pRg st="3" end="3"/>
                                            </p:txEl>
                                          </p:spTgt>
                                        </p:tgtEl>
                                        <p:attrNameLst>
                                          <p:attrName>style.visibility</p:attrName>
                                        </p:attrNameLst>
                                      </p:cBhvr>
                                      <p:to>
                                        <p:strVal val="visible"/>
                                      </p:to>
                                    </p:set>
                                    <p:animEffect filter="fade" transition="in">
                                      <p:cBhvr additive="repl">
                                        <p:cTn id="1977" dur="1000"/>
                                        <p:tgtEl>
                                          <p:spTgt spid="291">
                                            <p:txEl>
                                              <p:pRg st="3" end="3"/>
                                            </p:txEl>
                                          </p:spTgt>
                                        </p:tgtEl>
                                      </p:cBhvr>
                                    </p:animEffect>
                                  </p:childTnLst>
                                </p:cTn>
                              </p:par>
                            </p:childTnLst>
                          </p:cTn>
                        </p:par>
                      </p:childTnLst>
                    </p:cTn>
                  </p:par>
                  <p:par>
                    <p:cTn id="1978" fill="hold">
                      <p:stCondLst>
                        <p:cond delay="indefinite"/>
                      </p:stCondLst>
                      <p:childTnLst>
                        <p:par>
                          <p:cTn id="1979" fill="hold">
                            <p:stCondLst>
                              <p:cond delay="0"/>
                            </p:stCondLst>
                            <p:childTnLst>
                              <p:par>
                                <p:cTn id="1980" nodeType="clickEffect" fill="hold" presetClass="entr" presetID="10">
                                  <p:stCondLst>
                                    <p:cond delay="0"/>
                                  </p:stCondLst>
                                  <p:childTnLst>
                                    <p:set>
                                      <p:cBhvr>
                                        <p:cTn id="1981" dur="1" fill="hold">
                                          <p:stCondLst>
                                            <p:cond delay="0"/>
                                          </p:stCondLst>
                                        </p:cTn>
                                        <p:tgtEl>
                                          <p:spTgt spid="291">
                                            <p:txEl>
                                              <p:pRg st="4" end="4"/>
                                            </p:txEl>
                                          </p:spTgt>
                                        </p:tgtEl>
                                        <p:attrNameLst>
                                          <p:attrName>style.visibility</p:attrName>
                                        </p:attrNameLst>
                                      </p:cBhvr>
                                      <p:to>
                                        <p:strVal val="visible"/>
                                      </p:to>
                                    </p:set>
                                    <p:animEffect filter="fade" transition="in">
                                      <p:cBhvr additive="repl">
                                        <p:cTn id="1982" dur="1000"/>
                                        <p:tgtEl>
                                          <p:spTgt spid="291">
                                            <p:txEl>
                                              <p:pRg st="4" end="4"/>
                                            </p:txEl>
                                          </p:spTgt>
                                        </p:tgtEl>
                                      </p:cBhvr>
                                    </p:animEffect>
                                  </p:childTnLst>
                                </p:cTn>
                              </p:par>
                            </p:childTnLst>
                          </p:cTn>
                        </p:par>
                      </p:childTnLst>
                    </p:cTn>
                  </p:par>
                  <p:par>
                    <p:cTn id="1983" fill="hold">
                      <p:stCondLst>
                        <p:cond delay="indefinite"/>
                      </p:stCondLst>
                      <p:childTnLst>
                        <p:par>
                          <p:cTn id="1984" fill="hold">
                            <p:stCondLst>
                              <p:cond delay="0"/>
                            </p:stCondLst>
                            <p:childTnLst>
                              <p:par>
                                <p:cTn id="1985" nodeType="clickEffect" fill="hold" presetClass="entr" presetID="10">
                                  <p:stCondLst>
                                    <p:cond delay="0"/>
                                  </p:stCondLst>
                                  <p:childTnLst>
                                    <p:set>
                                      <p:cBhvr>
                                        <p:cTn id="1986" dur="1" fill="hold">
                                          <p:stCondLst>
                                            <p:cond delay="0"/>
                                          </p:stCondLst>
                                        </p:cTn>
                                        <p:tgtEl>
                                          <p:spTgt spid="291">
                                            <p:txEl>
                                              <p:pRg st="5" end="5"/>
                                            </p:txEl>
                                          </p:spTgt>
                                        </p:tgtEl>
                                        <p:attrNameLst>
                                          <p:attrName>style.visibility</p:attrName>
                                        </p:attrNameLst>
                                      </p:cBhvr>
                                      <p:to>
                                        <p:strVal val="visible"/>
                                      </p:to>
                                    </p:set>
                                    <p:animEffect filter="fade" transition="in">
                                      <p:cBhvr additive="repl">
                                        <p:cTn id="1987" dur="1000"/>
                                        <p:tgtEl>
                                          <p:spTgt spid="291">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ea typeface="Calibri"/>
              </a:rPr>
              <a:t>Benefits of Storage Virtualization </a:t>
            </a:r>
            <a:endParaRPr b="0" lang="en-IN" sz="5000" strike="noStrike" u="none">
              <a:solidFill>
                <a:srgbClr val="000000"/>
              </a:solidFill>
              <a:effectLst/>
              <a:uFillTx/>
              <a:latin typeface="Arial"/>
            </a:endParaRPr>
          </a:p>
        </p:txBody>
      </p:sp>
      <p:sp>
        <p:nvSpPr>
          <p:cNvPr id="293"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1" lang="en-US" sz="2600" strike="noStrike" u="none">
                <a:solidFill>
                  <a:srgbClr val="ff0000"/>
                </a:solidFill>
                <a:effectLst/>
                <a:uFillTx/>
                <a:latin typeface="Constantia"/>
                <a:ea typeface="Constantia"/>
              </a:rPr>
              <a:t>Non-disruptive data migration</a:t>
            </a:r>
            <a:r>
              <a:rPr b="0" lang="en-US" sz="2600" strike="noStrike" u="none">
                <a:solidFill>
                  <a:srgbClr val="ff0000"/>
                </a:solidFill>
                <a:effectLst/>
                <a:uFillTx/>
                <a:latin typeface="Constantia"/>
                <a:ea typeface="Constantia"/>
              </a:rPr>
              <a:t>: Ability to migrate data without disturbing concurrent I/O access.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1" lang="en-US" sz="2600" strike="noStrike" u="none">
                <a:solidFill>
                  <a:srgbClr val="ff0000"/>
                </a:solidFill>
                <a:effectLst/>
                <a:uFillTx/>
                <a:latin typeface="Constantia"/>
                <a:ea typeface="Constantia"/>
              </a:rPr>
              <a:t>Improved utilization</a:t>
            </a:r>
            <a:r>
              <a:rPr b="0" lang="en-US" sz="2600" strike="noStrike" u="none">
                <a:solidFill>
                  <a:srgbClr val="ff0000"/>
                </a:solidFill>
                <a:effectLst/>
                <a:uFillTx/>
                <a:latin typeface="Constantia"/>
                <a:ea typeface="Constantia"/>
              </a:rPr>
              <a:t>: Utilization can be increased by pooling and migration. When all storage media are pooled, the administrator can easily maintain the devices and also assign disks for the users.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rgbClr val="ff0000"/>
                </a:solidFill>
                <a:effectLst/>
                <a:uFillTx/>
                <a:latin typeface="Calibri"/>
                <a:ea typeface="Calibri"/>
              </a:rPr>
              <a:t>Risks and Complexities</a:t>
            </a:r>
            <a:endParaRPr b="0" lang="en-IN" sz="5000" strike="noStrike" u="none">
              <a:solidFill>
                <a:srgbClr val="000000"/>
              </a:solidFill>
              <a:effectLst/>
              <a:uFillTx/>
              <a:latin typeface="Arial"/>
            </a:endParaRPr>
          </a:p>
        </p:txBody>
      </p:sp>
      <p:sp>
        <p:nvSpPr>
          <p:cNvPr id="295"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indent="0">
              <a:lnSpc>
                <a:spcPct val="100000"/>
              </a:lnSpc>
              <a:buNone/>
              <a:tabLst>
                <a:tab algn="l" pos="0"/>
              </a:tabLst>
            </a:pPr>
            <a:r>
              <a:rPr b="0" lang="en-US" sz="2600" strike="noStrike" u="none">
                <a:solidFill>
                  <a:srgbClr val="ff0000"/>
                </a:solidFill>
                <a:effectLst/>
                <a:uFillTx/>
                <a:latin typeface="Constantia"/>
                <a:ea typeface="Constantia"/>
              </a:rPr>
              <a:t>Risks in block virtualization are: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rgbClr val="ff0000"/>
                </a:solidFill>
                <a:effectLst/>
                <a:uFillTx/>
                <a:latin typeface="Constantia"/>
                <a:ea typeface="Constantia"/>
              </a:rPr>
              <a:t> Backing out a failed implementation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rgbClr val="ff0000"/>
                </a:solidFill>
                <a:effectLst/>
                <a:uFillTx/>
                <a:latin typeface="Constantia"/>
                <a:ea typeface="Constantia"/>
              </a:rPr>
              <a:t> Interoperability and vendor support Complexity affects several areas, they are: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rgbClr val="ff0000"/>
                </a:solidFill>
                <a:effectLst/>
                <a:uFillTx/>
                <a:latin typeface="Constantia"/>
                <a:ea typeface="Constantia"/>
              </a:rPr>
              <a:t>Management of environment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rgbClr val="ff0000"/>
                </a:solidFill>
                <a:effectLst/>
                <a:uFillTx/>
                <a:latin typeface="Constantia"/>
                <a:ea typeface="Constantia"/>
              </a:rPr>
              <a:t>Infrastructure design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rgbClr val="ff0000"/>
                </a:solidFill>
                <a:effectLst/>
                <a:uFillTx/>
                <a:latin typeface="Constantia"/>
                <a:ea typeface="Constantia"/>
              </a:rPr>
              <a:t>The software or device itself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rgbClr val="ff0000"/>
                </a:solidFill>
                <a:effectLst/>
                <a:uFillTx/>
                <a:latin typeface="Constantia"/>
                <a:ea typeface="Constantia"/>
              </a:rPr>
              <a:t>Performance and scalability</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30492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Network Virtualization</a:t>
            </a:r>
            <a:endParaRPr b="0" lang="en-IN" sz="5000" strike="noStrike" u="none">
              <a:solidFill>
                <a:srgbClr val="000000"/>
              </a:solidFill>
              <a:effectLst/>
              <a:uFillTx/>
              <a:latin typeface="Arial"/>
            </a:endParaRPr>
          </a:p>
        </p:txBody>
      </p:sp>
      <p:sp>
        <p:nvSpPr>
          <p:cNvPr id="297" name="PlaceHolder 2"/>
          <p:cNvSpPr>
            <a:spLocks noGrp="1"/>
          </p:cNvSpPr>
          <p:nvPr>
            <p:ph/>
          </p:nvPr>
        </p:nvSpPr>
        <p:spPr>
          <a:xfrm>
            <a:off x="457200" y="1600200"/>
            <a:ext cx="8457840" cy="472392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procedure of blending the accessible assets in a n/w by dividing up the accessible bandwidth into channels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all subscribers can access all the resources of the network using a single computer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 A VM can be configured with one or more virtual Ethernet adapters.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switches which permit VMs on the same virtualization hardware host to communicate with everyone through the same protocols that would be used over physical switches, </a:t>
            </a:r>
            <a:r>
              <a:rPr b="1" lang="en-US" sz="2600" strike="noStrike" u="none">
                <a:solidFill>
                  <a:schemeClr val="dk1"/>
                </a:solidFill>
                <a:effectLst/>
                <a:uFillTx/>
                <a:latin typeface="Constantia"/>
                <a:ea typeface="Constantia"/>
              </a:rPr>
              <a:t>without the need for extra hardware.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88" dur="indefinite" restart="never" nodeType="tmRoot">
          <p:childTnLst>
            <p:seq>
              <p:cTn id="1989" dur="indefinite" nodeType="mainSeq">
                <p:childTnLst>
                  <p:par>
                    <p:cTn id="1990" fill="hold">
                      <p:stCondLst>
                        <p:cond delay="indefinite"/>
                      </p:stCondLst>
                      <p:childTnLst>
                        <p:par>
                          <p:cTn id="1991" fill="hold">
                            <p:stCondLst>
                              <p:cond delay="0"/>
                            </p:stCondLst>
                            <p:childTnLst>
                              <p:par>
                                <p:cTn id="1992" nodeType="clickEffect" fill="hold" presetClass="entr" presetID="10">
                                  <p:stCondLst>
                                    <p:cond delay="0"/>
                                  </p:stCondLst>
                                  <p:childTnLst>
                                    <p:set>
                                      <p:cBhvr>
                                        <p:cTn id="1993" dur="1" fill="hold">
                                          <p:stCondLst>
                                            <p:cond delay="0"/>
                                          </p:stCondLst>
                                        </p:cTn>
                                        <p:tgtEl>
                                          <p:spTgt spid="297">
                                            <p:txEl>
                                              <p:pRg st="0" end="0"/>
                                            </p:txEl>
                                          </p:spTgt>
                                        </p:tgtEl>
                                        <p:attrNameLst>
                                          <p:attrName>style.visibility</p:attrName>
                                        </p:attrNameLst>
                                      </p:cBhvr>
                                      <p:to>
                                        <p:strVal val="visible"/>
                                      </p:to>
                                    </p:set>
                                    <p:animEffect filter="fade" transition="in">
                                      <p:cBhvr additive="repl">
                                        <p:cTn id="1994" dur="1000"/>
                                        <p:tgtEl>
                                          <p:spTgt spid="297">
                                            <p:txEl>
                                              <p:pRg st="0" end="0"/>
                                            </p:txEl>
                                          </p:spTgt>
                                        </p:tgtEl>
                                      </p:cBhvr>
                                    </p:animEffect>
                                  </p:childTnLst>
                                </p:cTn>
                              </p:par>
                            </p:childTnLst>
                          </p:cTn>
                        </p:par>
                      </p:childTnLst>
                    </p:cTn>
                  </p:par>
                  <p:par>
                    <p:cTn id="1995" fill="hold">
                      <p:stCondLst>
                        <p:cond delay="indefinite"/>
                      </p:stCondLst>
                      <p:childTnLst>
                        <p:par>
                          <p:cTn id="1996" fill="hold">
                            <p:stCondLst>
                              <p:cond delay="0"/>
                            </p:stCondLst>
                            <p:childTnLst>
                              <p:par>
                                <p:cTn id="1997" nodeType="clickEffect" fill="hold" presetClass="entr" presetID="10">
                                  <p:stCondLst>
                                    <p:cond delay="0"/>
                                  </p:stCondLst>
                                  <p:childTnLst>
                                    <p:set>
                                      <p:cBhvr>
                                        <p:cTn id="1998" dur="1" fill="hold">
                                          <p:stCondLst>
                                            <p:cond delay="0"/>
                                          </p:stCondLst>
                                        </p:cTn>
                                        <p:tgtEl>
                                          <p:spTgt spid="297">
                                            <p:txEl>
                                              <p:pRg st="1" end="1"/>
                                            </p:txEl>
                                          </p:spTgt>
                                        </p:tgtEl>
                                        <p:attrNameLst>
                                          <p:attrName>style.visibility</p:attrName>
                                        </p:attrNameLst>
                                      </p:cBhvr>
                                      <p:to>
                                        <p:strVal val="visible"/>
                                      </p:to>
                                    </p:set>
                                    <p:animEffect filter="fade" transition="in">
                                      <p:cBhvr additive="repl">
                                        <p:cTn id="1999" dur="1000"/>
                                        <p:tgtEl>
                                          <p:spTgt spid="297">
                                            <p:txEl>
                                              <p:pRg st="1" end="1"/>
                                            </p:txEl>
                                          </p:spTgt>
                                        </p:tgtEl>
                                      </p:cBhvr>
                                    </p:animEffect>
                                  </p:childTnLst>
                                </p:cTn>
                              </p:par>
                            </p:childTnLst>
                          </p:cTn>
                        </p:par>
                      </p:childTnLst>
                    </p:cTn>
                  </p:par>
                  <p:par>
                    <p:cTn id="2000" fill="hold">
                      <p:stCondLst>
                        <p:cond delay="indefinite"/>
                      </p:stCondLst>
                      <p:childTnLst>
                        <p:par>
                          <p:cTn id="2001" fill="hold">
                            <p:stCondLst>
                              <p:cond delay="0"/>
                            </p:stCondLst>
                            <p:childTnLst>
                              <p:par>
                                <p:cTn id="2002" nodeType="clickEffect" fill="hold" presetClass="entr" presetID="10">
                                  <p:stCondLst>
                                    <p:cond delay="0"/>
                                  </p:stCondLst>
                                  <p:childTnLst>
                                    <p:set>
                                      <p:cBhvr>
                                        <p:cTn id="2003" dur="1" fill="hold">
                                          <p:stCondLst>
                                            <p:cond delay="0"/>
                                          </p:stCondLst>
                                        </p:cTn>
                                        <p:tgtEl>
                                          <p:spTgt spid="297">
                                            <p:txEl>
                                              <p:pRg st="2" end="2"/>
                                            </p:txEl>
                                          </p:spTgt>
                                        </p:tgtEl>
                                        <p:attrNameLst>
                                          <p:attrName>style.visibility</p:attrName>
                                        </p:attrNameLst>
                                      </p:cBhvr>
                                      <p:to>
                                        <p:strVal val="visible"/>
                                      </p:to>
                                    </p:set>
                                    <p:animEffect filter="fade" transition="in">
                                      <p:cBhvr additive="repl">
                                        <p:cTn id="2004" dur="1000"/>
                                        <p:tgtEl>
                                          <p:spTgt spid="297">
                                            <p:txEl>
                                              <p:pRg st="2" end="2"/>
                                            </p:txEl>
                                          </p:spTgt>
                                        </p:tgtEl>
                                      </p:cBhvr>
                                    </p:animEffect>
                                  </p:childTnLst>
                                </p:cTn>
                              </p:par>
                            </p:childTnLst>
                          </p:cTn>
                        </p:par>
                      </p:childTnLst>
                    </p:cTn>
                  </p:par>
                  <p:par>
                    <p:cTn id="2005" fill="hold">
                      <p:stCondLst>
                        <p:cond delay="indefinite"/>
                      </p:stCondLst>
                      <p:childTnLst>
                        <p:par>
                          <p:cTn id="2006" fill="hold">
                            <p:stCondLst>
                              <p:cond delay="0"/>
                            </p:stCondLst>
                            <p:childTnLst>
                              <p:par>
                                <p:cTn id="2007" nodeType="clickEffect" fill="hold" presetClass="entr" presetID="10">
                                  <p:stCondLst>
                                    <p:cond delay="0"/>
                                  </p:stCondLst>
                                  <p:childTnLst>
                                    <p:set>
                                      <p:cBhvr>
                                        <p:cTn id="2008" dur="1" fill="hold">
                                          <p:stCondLst>
                                            <p:cond delay="0"/>
                                          </p:stCondLst>
                                        </p:cTn>
                                        <p:tgtEl>
                                          <p:spTgt spid="297">
                                            <p:txEl>
                                              <p:pRg st="3" end="3"/>
                                            </p:txEl>
                                          </p:spTgt>
                                        </p:tgtEl>
                                        <p:attrNameLst>
                                          <p:attrName>style.visibility</p:attrName>
                                        </p:attrNameLst>
                                      </p:cBhvr>
                                      <p:to>
                                        <p:strVal val="visible"/>
                                      </p:to>
                                    </p:set>
                                    <p:animEffect filter="fade" transition="in">
                                      <p:cBhvr additive="repl">
                                        <p:cTn id="2009" dur="1000"/>
                                        <p:tgtEl>
                                          <p:spTgt spid="29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8" name="Google Shape;622;p87" descr=""/>
          <p:cNvPicPr/>
          <p:nvPr/>
        </p:nvPicPr>
        <p:blipFill>
          <a:blip r:embed="rId1"/>
          <a:stretch/>
        </p:blipFill>
        <p:spPr>
          <a:xfrm>
            <a:off x="533520" y="380880"/>
            <a:ext cx="8152920" cy="6188040"/>
          </a:xfrm>
          <a:prstGeom prst="rect">
            <a:avLst/>
          </a:prstGeom>
          <a:noFill/>
          <a:ln w="0">
            <a:noFill/>
          </a:ln>
        </p:spPr>
      </p:pic>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Wiki……</a:t>
            </a:r>
            <a:endParaRPr b="0" lang="en-IN" sz="5000" strike="noStrike" u="none">
              <a:solidFill>
                <a:srgbClr val="000000"/>
              </a:solidFill>
              <a:effectLst/>
              <a:uFillTx/>
              <a:latin typeface="Arial"/>
            </a:endParaRPr>
          </a:p>
        </p:txBody>
      </p:sp>
      <p:sp>
        <p:nvSpPr>
          <p:cNvPr id="300"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1" lang="en-US" sz="2600" strike="noStrike" u="none">
                <a:solidFill>
                  <a:schemeClr val="dk1"/>
                </a:solidFill>
                <a:effectLst/>
                <a:uFillTx/>
                <a:latin typeface="Constantia"/>
                <a:ea typeface="Constantia"/>
              </a:rPr>
              <a:t>Elastic Sky X , Sep 2004</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1" lang="en-US" sz="2600" strike="noStrike" u="none">
                <a:solidFill>
                  <a:schemeClr val="dk1"/>
                </a:solidFill>
                <a:effectLst/>
                <a:uFillTx/>
                <a:latin typeface="Constantia"/>
                <a:ea typeface="Constantia"/>
              </a:rPr>
              <a:t>Where </a:t>
            </a:r>
            <a:r>
              <a:rPr b="1" i="1" lang="en-US" sz="2600" strike="noStrike" u="none">
                <a:solidFill>
                  <a:schemeClr val="dk1"/>
                </a:solidFill>
                <a:effectLst/>
                <a:uFillTx/>
                <a:latin typeface="Constantia"/>
                <a:ea typeface="Constantia"/>
              </a:rPr>
              <a:t>i</a:t>
            </a:r>
            <a:r>
              <a:rPr b="1" lang="en-US" sz="2600" strike="noStrike" u="none">
                <a:solidFill>
                  <a:schemeClr val="dk1"/>
                </a:solidFill>
                <a:effectLst/>
                <a:uFillTx/>
                <a:latin typeface="Constantia"/>
                <a:ea typeface="Constantia"/>
              </a:rPr>
              <a:t> stands for Integrated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VMware ESXi (formerly ESX) is an enterprise-class, type-1 hypervisor developed by VMware, a subsidiary of Broadcom, for deploying and serving virtual computers.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tabLst>
                <a:tab algn="l" pos="0"/>
              </a:tabLst>
            </a:pPr>
            <a:r>
              <a:rPr b="0" lang="en-US" sz="2600" strike="noStrike" u="none">
                <a:solidFill>
                  <a:schemeClr val="dk1"/>
                </a:solidFill>
                <a:effectLst/>
                <a:uFillTx/>
                <a:latin typeface="Constantia"/>
                <a:ea typeface="Constantia"/>
              </a:rPr>
              <a:t>As a type-1 hypervisor, ESXi is not a software application that is installed on an operating system (OS);</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Font typeface="Noto Sans Symbols"/>
              <a:buChar char="⚫"/>
              <a:tabLst>
                <a:tab algn="l" pos="0"/>
              </a:tabLst>
            </a:pPr>
            <a:r>
              <a:rPr b="0" lang="en-US" sz="2400" strike="noStrike" u="none">
                <a:solidFill>
                  <a:schemeClr val="dk1"/>
                </a:solidFill>
                <a:effectLst/>
                <a:uFillTx/>
                <a:latin typeface="Constantia"/>
                <a:ea typeface="Constantia"/>
              </a:rPr>
              <a:t> instead, it includes and integrates vital OS components, such as a kernel.</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Network Virtualization</a:t>
            </a:r>
            <a:endParaRPr b="0" lang="en-IN" sz="5000" strike="noStrike" u="none">
              <a:solidFill>
                <a:srgbClr val="000000"/>
              </a:solidFill>
              <a:effectLst/>
              <a:uFillTx/>
              <a:latin typeface="Arial"/>
            </a:endParaRPr>
          </a:p>
        </p:txBody>
      </p:sp>
      <p:sp>
        <p:nvSpPr>
          <p:cNvPr id="302" name="PlaceHolder 2"/>
          <p:cNvSpPr>
            <a:spLocks noGrp="1"/>
          </p:cNvSpPr>
          <p:nvPr>
            <p:ph/>
          </p:nvPr>
        </p:nvSpPr>
        <p:spPr>
          <a:xfrm>
            <a:off x="457200" y="1143000"/>
            <a:ext cx="8686440" cy="510516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Network management : a time-consuming process</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can improve productivity and efficiency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by performing tasks automatically</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sharing or reallocation of storage space among the servers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Easy to add or reassign the storage media such as hard drives and tape drives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Optimization of network speed, reliability, flexibility, scalability and security</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Two main scenarios focused by network virtualization:</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Noto Sans Symbols"/>
              <a:buAutoNum type="arabicPeriod"/>
            </a:pPr>
            <a:r>
              <a:rPr b="0" lang="en-US" sz="2800" strike="noStrike" u="none">
                <a:solidFill>
                  <a:schemeClr val="dk1"/>
                </a:solidFill>
                <a:effectLst/>
                <a:uFillTx/>
                <a:latin typeface="Constantia"/>
                <a:ea typeface="Constantia"/>
              </a:rPr>
              <a:t>A shared experimental facility, i.e., running multiple experiments at the same time. </a:t>
            </a:r>
            <a:endParaRPr b="0" lang="en-IN" sz="28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Noto Sans Symbols"/>
              <a:buAutoNum type="arabicPeriod"/>
            </a:pPr>
            <a:r>
              <a:rPr b="0" lang="en-US" sz="2800" strike="noStrike" u="none">
                <a:solidFill>
                  <a:schemeClr val="dk1"/>
                </a:solidFill>
                <a:effectLst/>
                <a:uFillTx/>
                <a:latin typeface="Constantia"/>
                <a:ea typeface="Constantia"/>
              </a:rPr>
              <a:t>Long-term solution for the future Internet.</a:t>
            </a:r>
            <a:endParaRPr b="0" lang="en-IN"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010" dur="indefinite" restart="never" nodeType="tmRoot">
          <p:childTnLst>
            <p:seq>
              <p:cTn id="2011" dur="indefinite" nodeType="mainSeq">
                <p:childTnLst>
                  <p:par>
                    <p:cTn id="2012" fill="hold">
                      <p:stCondLst>
                        <p:cond delay="indefinite"/>
                      </p:stCondLst>
                      <p:childTnLst>
                        <p:par>
                          <p:cTn id="2013" fill="hold">
                            <p:stCondLst>
                              <p:cond delay="0"/>
                            </p:stCondLst>
                            <p:childTnLst>
                              <p:par>
                                <p:cTn id="2014" nodeType="clickEffect" fill="hold" presetClass="entr" presetID="10">
                                  <p:stCondLst>
                                    <p:cond delay="0"/>
                                  </p:stCondLst>
                                  <p:childTnLst>
                                    <p:set>
                                      <p:cBhvr>
                                        <p:cTn id="2015" dur="1" fill="hold">
                                          <p:stCondLst>
                                            <p:cond delay="0"/>
                                          </p:stCondLst>
                                        </p:cTn>
                                        <p:tgtEl>
                                          <p:spTgt spid="302">
                                            <p:txEl>
                                              <p:pRg st="0" end="0"/>
                                            </p:txEl>
                                          </p:spTgt>
                                        </p:tgtEl>
                                        <p:attrNameLst>
                                          <p:attrName>style.visibility</p:attrName>
                                        </p:attrNameLst>
                                      </p:cBhvr>
                                      <p:to>
                                        <p:strVal val="visible"/>
                                      </p:to>
                                    </p:set>
                                    <p:animEffect filter="fade" transition="in">
                                      <p:cBhvr additive="repl">
                                        <p:cTn id="2016" dur="1000"/>
                                        <p:tgtEl>
                                          <p:spTgt spid="302">
                                            <p:txEl>
                                              <p:pRg st="0" end="0"/>
                                            </p:txEl>
                                          </p:spTgt>
                                        </p:tgtEl>
                                      </p:cBhvr>
                                    </p:animEffect>
                                  </p:childTnLst>
                                </p:cTn>
                              </p:par>
                            </p:childTnLst>
                          </p:cTn>
                        </p:par>
                      </p:childTnLst>
                    </p:cTn>
                  </p:par>
                  <p:par>
                    <p:cTn id="2017" fill="hold">
                      <p:stCondLst>
                        <p:cond delay="indefinite"/>
                      </p:stCondLst>
                      <p:childTnLst>
                        <p:par>
                          <p:cTn id="2018" fill="hold">
                            <p:stCondLst>
                              <p:cond delay="0"/>
                            </p:stCondLst>
                            <p:childTnLst>
                              <p:par>
                                <p:cTn id="2019" nodeType="clickEffect" fill="hold" presetClass="entr" presetID="10">
                                  <p:stCondLst>
                                    <p:cond delay="0"/>
                                  </p:stCondLst>
                                  <p:childTnLst>
                                    <p:set>
                                      <p:cBhvr>
                                        <p:cTn id="2020" dur="1" fill="hold">
                                          <p:stCondLst>
                                            <p:cond delay="0"/>
                                          </p:stCondLst>
                                        </p:cTn>
                                        <p:tgtEl>
                                          <p:spTgt spid="302">
                                            <p:txEl>
                                              <p:pRg st="1" end="1"/>
                                            </p:txEl>
                                          </p:spTgt>
                                        </p:tgtEl>
                                        <p:attrNameLst>
                                          <p:attrName>style.visibility</p:attrName>
                                        </p:attrNameLst>
                                      </p:cBhvr>
                                      <p:to>
                                        <p:strVal val="visible"/>
                                      </p:to>
                                    </p:set>
                                    <p:animEffect filter="fade" transition="in">
                                      <p:cBhvr additive="repl">
                                        <p:cTn id="2021" dur="1000"/>
                                        <p:tgtEl>
                                          <p:spTgt spid="302">
                                            <p:txEl>
                                              <p:pRg st="1" end="1"/>
                                            </p:txEl>
                                          </p:spTgt>
                                        </p:tgtEl>
                                      </p:cBhvr>
                                    </p:animEffect>
                                  </p:childTnLst>
                                </p:cTn>
                              </p:par>
                            </p:childTnLst>
                          </p:cTn>
                        </p:par>
                      </p:childTnLst>
                    </p:cTn>
                  </p:par>
                  <p:par>
                    <p:cTn id="2022" fill="hold">
                      <p:stCondLst>
                        <p:cond delay="indefinite"/>
                      </p:stCondLst>
                      <p:childTnLst>
                        <p:par>
                          <p:cTn id="2023" fill="hold">
                            <p:stCondLst>
                              <p:cond delay="0"/>
                            </p:stCondLst>
                            <p:childTnLst>
                              <p:par>
                                <p:cTn id="2024" nodeType="clickEffect" fill="hold" presetClass="entr" presetID="10">
                                  <p:stCondLst>
                                    <p:cond delay="0"/>
                                  </p:stCondLst>
                                  <p:childTnLst>
                                    <p:set>
                                      <p:cBhvr>
                                        <p:cTn id="2025" dur="1" fill="hold">
                                          <p:stCondLst>
                                            <p:cond delay="0"/>
                                          </p:stCondLst>
                                        </p:cTn>
                                        <p:tgtEl>
                                          <p:spTgt spid="302">
                                            <p:txEl>
                                              <p:pRg st="2" end="2"/>
                                            </p:txEl>
                                          </p:spTgt>
                                        </p:tgtEl>
                                        <p:attrNameLst>
                                          <p:attrName>style.visibility</p:attrName>
                                        </p:attrNameLst>
                                      </p:cBhvr>
                                      <p:to>
                                        <p:strVal val="visible"/>
                                      </p:to>
                                    </p:set>
                                    <p:animEffect filter="fade" transition="in">
                                      <p:cBhvr additive="repl">
                                        <p:cTn id="2026" dur="1000"/>
                                        <p:tgtEl>
                                          <p:spTgt spid="302">
                                            <p:txEl>
                                              <p:pRg st="2" end="2"/>
                                            </p:txEl>
                                          </p:spTgt>
                                        </p:tgtEl>
                                      </p:cBhvr>
                                    </p:animEffect>
                                  </p:childTnLst>
                                </p:cTn>
                              </p:par>
                            </p:childTnLst>
                          </p:cTn>
                        </p:par>
                      </p:childTnLst>
                    </p:cTn>
                  </p:par>
                  <p:par>
                    <p:cTn id="2027" fill="hold">
                      <p:stCondLst>
                        <p:cond delay="indefinite"/>
                      </p:stCondLst>
                      <p:childTnLst>
                        <p:par>
                          <p:cTn id="2028" fill="hold">
                            <p:stCondLst>
                              <p:cond delay="0"/>
                            </p:stCondLst>
                            <p:childTnLst>
                              <p:par>
                                <p:cTn id="2029" nodeType="clickEffect" fill="hold" presetClass="entr" presetID="10">
                                  <p:stCondLst>
                                    <p:cond delay="0"/>
                                  </p:stCondLst>
                                  <p:childTnLst>
                                    <p:set>
                                      <p:cBhvr>
                                        <p:cTn id="2030" dur="1" fill="hold">
                                          <p:stCondLst>
                                            <p:cond delay="0"/>
                                          </p:stCondLst>
                                        </p:cTn>
                                        <p:tgtEl>
                                          <p:spTgt spid="302">
                                            <p:txEl>
                                              <p:pRg st="3" end="3"/>
                                            </p:txEl>
                                          </p:spTgt>
                                        </p:tgtEl>
                                        <p:attrNameLst>
                                          <p:attrName>style.visibility</p:attrName>
                                        </p:attrNameLst>
                                      </p:cBhvr>
                                      <p:to>
                                        <p:strVal val="visible"/>
                                      </p:to>
                                    </p:set>
                                    <p:animEffect filter="fade" transition="in">
                                      <p:cBhvr additive="repl">
                                        <p:cTn id="2031" dur="1000"/>
                                        <p:tgtEl>
                                          <p:spTgt spid="302">
                                            <p:txEl>
                                              <p:pRg st="3" end="3"/>
                                            </p:txEl>
                                          </p:spTgt>
                                        </p:tgtEl>
                                      </p:cBhvr>
                                    </p:animEffect>
                                  </p:childTnLst>
                                </p:cTn>
                              </p:par>
                            </p:childTnLst>
                          </p:cTn>
                        </p:par>
                      </p:childTnLst>
                    </p:cTn>
                  </p:par>
                  <p:par>
                    <p:cTn id="2032" fill="hold">
                      <p:stCondLst>
                        <p:cond delay="indefinite"/>
                      </p:stCondLst>
                      <p:childTnLst>
                        <p:par>
                          <p:cTn id="2033" fill="hold">
                            <p:stCondLst>
                              <p:cond delay="0"/>
                            </p:stCondLst>
                            <p:childTnLst>
                              <p:par>
                                <p:cTn id="2034" nodeType="clickEffect" fill="hold" presetClass="entr" presetID="10">
                                  <p:stCondLst>
                                    <p:cond delay="0"/>
                                  </p:stCondLst>
                                  <p:childTnLst>
                                    <p:set>
                                      <p:cBhvr>
                                        <p:cTn id="2035" dur="1" fill="hold">
                                          <p:stCondLst>
                                            <p:cond delay="0"/>
                                          </p:stCondLst>
                                        </p:cTn>
                                        <p:tgtEl>
                                          <p:spTgt spid="302">
                                            <p:txEl>
                                              <p:pRg st="4" end="4"/>
                                            </p:txEl>
                                          </p:spTgt>
                                        </p:tgtEl>
                                        <p:attrNameLst>
                                          <p:attrName>style.visibility</p:attrName>
                                        </p:attrNameLst>
                                      </p:cBhvr>
                                      <p:to>
                                        <p:strVal val="visible"/>
                                      </p:to>
                                    </p:set>
                                    <p:animEffect filter="fade" transition="in">
                                      <p:cBhvr additive="repl">
                                        <p:cTn id="2036" dur="1000"/>
                                        <p:tgtEl>
                                          <p:spTgt spid="302">
                                            <p:txEl>
                                              <p:pRg st="4" end="4"/>
                                            </p:txEl>
                                          </p:spTgt>
                                        </p:tgtEl>
                                      </p:cBhvr>
                                    </p:animEffect>
                                  </p:childTnLst>
                                </p:cTn>
                              </p:par>
                            </p:childTnLst>
                          </p:cTn>
                        </p:par>
                      </p:childTnLst>
                    </p:cTn>
                  </p:par>
                  <p:par>
                    <p:cTn id="2037" fill="hold">
                      <p:stCondLst>
                        <p:cond delay="indefinite"/>
                      </p:stCondLst>
                      <p:childTnLst>
                        <p:par>
                          <p:cTn id="2038" fill="hold">
                            <p:stCondLst>
                              <p:cond delay="0"/>
                            </p:stCondLst>
                            <p:childTnLst>
                              <p:par>
                                <p:cTn id="2039" nodeType="clickEffect" fill="hold" presetClass="entr" presetID="10">
                                  <p:stCondLst>
                                    <p:cond delay="0"/>
                                  </p:stCondLst>
                                  <p:childTnLst>
                                    <p:set>
                                      <p:cBhvr>
                                        <p:cTn id="2040" dur="1" fill="hold">
                                          <p:stCondLst>
                                            <p:cond delay="0"/>
                                          </p:stCondLst>
                                        </p:cTn>
                                        <p:tgtEl>
                                          <p:spTgt spid="302">
                                            <p:txEl>
                                              <p:pRg st="5" end="5"/>
                                            </p:txEl>
                                          </p:spTgt>
                                        </p:tgtEl>
                                        <p:attrNameLst>
                                          <p:attrName>style.visibility</p:attrName>
                                        </p:attrNameLst>
                                      </p:cBhvr>
                                      <p:to>
                                        <p:strVal val="visible"/>
                                      </p:to>
                                    </p:set>
                                    <p:animEffect filter="fade" transition="in">
                                      <p:cBhvr additive="repl">
                                        <p:cTn id="2041" dur="1000"/>
                                        <p:tgtEl>
                                          <p:spTgt spid="302">
                                            <p:txEl>
                                              <p:pRg st="5" end="5"/>
                                            </p:txEl>
                                          </p:spTgt>
                                        </p:tgtEl>
                                      </p:cBhvr>
                                    </p:animEffect>
                                  </p:childTnLst>
                                </p:cTn>
                              </p:par>
                            </p:childTnLst>
                          </p:cTn>
                        </p:par>
                      </p:childTnLst>
                    </p:cTn>
                  </p:par>
                  <p:par>
                    <p:cTn id="2042" fill="hold">
                      <p:stCondLst>
                        <p:cond delay="indefinite"/>
                      </p:stCondLst>
                      <p:childTnLst>
                        <p:par>
                          <p:cTn id="2043" fill="hold">
                            <p:stCondLst>
                              <p:cond delay="0"/>
                            </p:stCondLst>
                            <p:childTnLst>
                              <p:par>
                                <p:cTn id="2044" nodeType="clickEffect" fill="hold" presetClass="entr" presetID="10">
                                  <p:stCondLst>
                                    <p:cond delay="0"/>
                                  </p:stCondLst>
                                  <p:childTnLst>
                                    <p:set>
                                      <p:cBhvr>
                                        <p:cTn id="2045" dur="1" fill="hold">
                                          <p:stCondLst>
                                            <p:cond delay="0"/>
                                          </p:stCondLst>
                                        </p:cTn>
                                        <p:tgtEl>
                                          <p:spTgt spid="302">
                                            <p:txEl>
                                              <p:pRg st="6" end="6"/>
                                            </p:txEl>
                                          </p:spTgt>
                                        </p:tgtEl>
                                        <p:attrNameLst>
                                          <p:attrName>style.visibility</p:attrName>
                                        </p:attrNameLst>
                                      </p:cBhvr>
                                      <p:to>
                                        <p:strVal val="visible"/>
                                      </p:to>
                                    </p:set>
                                    <p:animEffect filter="fade" transition="in">
                                      <p:cBhvr additive="repl">
                                        <p:cTn id="2046" dur="1000"/>
                                        <p:tgtEl>
                                          <p:spTgt spid="302">
                                            <p:txEl>
                                              <p:pRg st="6" end="6"/>
                                            </p:txEl>
                                          </p:spTgt>
                                        </p:tgtEl>
                                      </p:cBhvr>
                                    </p:animEffect>
                                  </p:childTnLst>
                                </p:cTn>
                              </p:par>
                            </p:childTnLst>
                          </p:cTn>
                        </p:par>
                      </p:childTnLst>
                    </p:cTn>
                  </p:par>
                  <p:par>
                    <p:cTn id="2047" fill="hold">
                      <p:stCondLst>
                        <p:cond delay="indefinite"/>
                      </p:stCondLst>
                      <p:childTnLst>
                        <p:par>
                          <p:cTn id="2048" fill="hold">
                            <p:stCondLst>
                              <p:cond delay="0"/>
                            </p:stCondLst>
                            <p:childTnLst>
                              <p:par>
                                <p:cTn id="2049" nodeType="clickEffect" fill="hold" presetClass="entr" presetID="10">
                                  <p:stCondLst>
                                    <p:cond delay="0"/>
                                  </p:stCondLst>
                                  <p:childTnLst>
                                    <p:set>
                                      <p:cBhvr>
                                        <p:cTn id="2050" dur="1" fill="hold">
                                          <p:stCondLst>
                                            <p:cond delay="0"/>
                                          </p:stCondLst>
                                        </p:cTn>
                                        <p:tgtEl>
                                          <p:spTgt spid="302">
                                            <p:txEl>
                                              <p:pRg st="7" end="7"/>
                                            </p:txEl>
                                          </p:spTgt>
                                        </p:tgtEl>
                                        <p:attrNameLst>
                                          <p:attrName>style.visibility</p:attrName>
                                        </p:attrNameLst>
                                      </p:cBhvr>
                                      <p:to>
                                        <p:strVal val="visible"/>
                                      </p:to>
                                    </p:set>
                                    <p:animEffect filter="fade" transition="in">
                                      <p:cBhvr additive="repl">
                                        <p:cTn id="2051" dur="1000"/>
                                        <p:tgtEl>
                                          <p:spTgt spid="302">
                                            <p:txEl>
                                              <p:pRg st="7" end="7"/>
                                            </p:txEl>
                                          </p:spTgt>
                                        </p:tgtEl>
                                      </p:cBhvr>
                                    </p:animEffect>
                                  </p:childTnLst>
                                </p:cTn>
                              </p:par>
                            </p:childTnLst>
                          </p:cTn>
                        </p:par>
                      </p:childTnLst>
                    </p:cTn>
                  </p:par>
                  <p:par>
                    <p:cTn id="2052" fill="hold">
                      <p:stCondLst>
                        <p:cond delay="indefinite"/>
                      </p:stCondLst>
                      <p:childTnLst>
                        <p:par>
                          <p:cTn id="2053" fill="hold">
                            <p:stCondLst>
                              <p:cond delay="0"/>
                            </p:stCondLst>
                            <p:childTnLst>
                              <p:par>
                                <p:cTn id="2054" nodeType="clickEffect" fill="hold" presetClass="entr" presetID="10">
                                  <p:stCondLst>
                                    <p:cond delay="0"/>
                                  </p:stCondLst>
                                  <p:childTnLst>
                                    <p:set>
                                      <p:cBhvr>
                                        <p:cTn id="2055" dur="1" fill="hold">
                                          <p:stCondLst>
                                            <p:cond delay="0"/>
                                          </p:stCondLst>
                                        </p:cTn>
                                        <p:tgtEl>
                                          <p:spTgt spid="302">
                                            <p:txEl>
                                              <p:pRg st="8" end="8"/>
                                            </p:txEl>
                                          </p:spTgt>
                                        </p:tgtEl>
                                        <p:attrNameLst>
                                          <p:attrName>style.visibility</p:attrName>
                                        </p:attrNameLst>
                                      </p:cBhvr>
                                      <p:to>
                                        <p:strVal val="visible"/>
                                      </p:to>
                                    </p:set>
                                    <p:animEffect filter="fade" transition="in">
                                      <p:cBhvr additive="repl">
                                        <p:cTn id="2056" dur="1000"/>
                                        <p:tgtEl>
                                          <p:spTgt spid="302">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Google Shape;163;p9" descr=""/>
          <p:cNvPicPr/>
          <p:nvPr/>
        </p:nvPicPr>
        <p:blipFill>
          <a:blip r:embed="rId1"/>
          <a:stretch/>
        </p:blipFill>
        <p:spPr>
          <a:xfrm>
            <a:off x="685800" y="393480"/>
            <a:ext cx="7467120" cy="6311880"/>
          </a:xfrm>
          <a:prstGeom prst="rect">
            <a:avLst/>
          </a:prstGeom>
          <a:noFill/>
          <a:ln w="0">
            <a:noFill/>
          </a:ln>
        </p:spPr>
      </p:pic>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1044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Network Virtualization Types</a:t>
            </a:r>
            <a:endParaRPr b="0" lang="en-IN" sz="5000" strike="noStrike" u="none">
              <a:solidFill>
                <a:srgbClr val="000000"/>
              </a:solidFill>
              <a:effectLst/>
              <a:uFillTx/>
              <a:latin typeface="Arial"/>
            </a:endParaRPr>
          </a:p>
        </p:txBody>
      </p:sp>
      <p:sp>
        <p:nvSpPr>
          <p:cNvPr id="304" name="PlaceHolder 2"/>
          <p:cNvSpPr>
            <a:spLocks noGrp="1"/>
          </p:cNvSpPr>
          <p:nvPr>
            <p:ph/>
          </p:nvPr>
        </p:nvSpPr>
        <p:spPr>
          <a:xfrm>
            <a:off x="533520" y="1143000"/>
            <a:ext cx="8610120" cy="5181120"/>
          </a:xfrm>
          <a:prstGeom prst="rect">
            <a:avLst/>
          </a:prstGeom>
          <a:noFill/>
          <a:ln w="0">
            <a:noFill/>
          </a:ln>
        </p:spPr>
        <p:txBody>
          <a:bodyPr lIns="91440" rIns="91440" tIns="45720" bIns="45720" anchor="t">
            <a:normAutofit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Based on the implementation given by vendors that support the technology. </a:t>
            </a:r>
            <a:endParaRPr b="0" lang="en-IN" sz="2600" strike="noStrike" u="none">
              <a:solidFill>
                <a:srgbClr val="000000"/>
              </a:solidFill>
              <a:effectLst/>
              <a:uFillTx/>
              <a:latin typeface="Arial"/>
            </a:endParaRPr>
          </a:p>
          <a:p>
            <a:pPr marL="514440" indent="-514440">
              <a:lnSpc>
                <a:spcPct val="100000"/>
              </a:lnSpc>
              <a:spcBef>
                <a:spcPts val="482"/>
              </a:spcBef>
              <a:buClr>
                <a:srgbClr val="0bd0d9"/>
              </a:buClr>
              <a:buSzPct val="95000"/>
              <a:buFont typeface="Calibri"/>
              <a:buAutoNum type="arabicPeriod"/>
            </a:pPr>
            <a:r>
              <a:rPr b="1" lang="en-US" sz="2600" strike="noStrike" u="none">
                <a:solidFill>
                  <a:schemeClr val="dk1"/>
                </a:solidFill>
                <a:effectLst/>
                <a:uFillTx/>
                <a:latin typeface="Constantia"/>
                <a:ea typeface="Constantia"/>
              </a:rPr>
              <a:t>External network virtualization</a:t>
            </a:r>
            <a:r>
              <a:rPr b="0" lang="en-US" sz="2600" strike="noStrike" u="none">
                <a:solidFill>
                  <a:schemeClr val="dk1"/>
                </a:solidFill>
                <a:effectLst/>
                <a:uFillTx/>
                <a:latin typeface="Constantia"/>
                <a:ea typeface="Constantia"/>
              </a:rPr>
              <a:t>: In this situation, to achieve the objective of improving the efficiency of a large corporate network or data centre by combining one or more local networks or subdivided into virtual networks. </a:t>
            </a:r>
            <a:endParaRPr b="0" lang="en-IN" sz="2600" strike="noStrike" u="none">
              <a:solidFill>
                <a:srgbClr val="000000"/>
              </a:solidFill>
              <a:effectLst/>
              <a:uFillTx/>
              <a:latin typeface="Arial"/>
            </a:endParaRPr>
          </a:p>
          <a:p>
            <a:pPr marL="514440" indent="-514440">
              <a:lnSpc>
                <a:spcPct val="100000"/>
              </a:lnSpc>
              <a:spcBef>
                <a:spcPts val="482"/>
              </a:spcBef>
              <a:buClr>
                <a:srgbClr val="0bd0d9"/>
              </a:buClr>
              <a:buSzPct val="95000"/>
              <a:buFont typeface="Calibri"/>
              <a:buAutoNum type="arabicPeriod"/>
            </a:pPr>
            <a:r>
              <a:rPr b="1" lang="en-US" sz="2600" strike="noStrike" u="none">
                <a:solidFill>
                  <a:schemeClr val="dk1"/>
                </a:solidFill>
                <a:effectLst/>
                <a:uFillTx/>
                <a:latin typeface="Constantia"/>
                <a:ea typeface="Constantia"/>
              </a:rPr>
              <a:t>Internal network virtualization</a:t>
            </a:r>
            <a:r>
              <a:rPr b="0" lang="en-US" sz="2600" strike="noStrike" u="none">
                <a:solidFill>
                  <a:schemeClr val="dk1"/>
                </a:solidFill>
                <a:effectLst/>
                <a:uFillTx/>
                <a:latin typeface="Constantia"/>
                <a:ea typeface="Constantia"/>
              </a:rPr>
              <a:t>: A single system is     configured with containers using Xen/KVM domain and combined with hypervisor control programs, for example, VNIC (Virtual Network Interface Card) to create a ‘network in a box’. </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Examples of internal network virtualization : NetworkStack project, OpenSolaris network and Microsoft virtual server</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Topics to cover </a:t>
            </a:r>
            <a:br>
              <a:rPr sz="5000"/>
            </a:br>
            <a:r>
              <a:rPr b="0" lang="en-US" sz="5000" strike="noStrike" u="none">
                <a:solidFill>
                  <a:schemeClr val="dk2"/>
                </a:solidFill>
                <a:effectLst/>
                <a:uFillTx/>
                <a:latin typeface="Calibri"/>
                <a:ea typeface="Calibri"/>
              </a:rPr>
              <a:t>Part I : Introduction</a:t>
            </a:r>
            <a:endParaRPr b="0" lang="en-IN" sz="5000" strike="noStrike" u="none">
              <a:solidFill>
                <a:srgbClr val="000000"/>
              </a:solidFill>
              <a:effectLst/>
              <a:uFillTx/>
              <a:latin typeface="Arial"/>
            </a:endParaRPr>
          </a:p>
        </p:txBody>
      </p:sp>
      <p:sp>
        <p:nvSpPr>
          <p:cNvPr id="306"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Definition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Adopting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Types of Virtualization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Architecture and Software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 Clustering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Virtualization Application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Pitfalls of Virtualization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ea typeface="Calibri"/>
              </a:rPr>
              <a:t>4. VIRTUALIZATION ARCHITECTURE AND SOFTWARE</a:t>
            </a:r>
            <a:endParaRPr b="0" lang="en-IN" sz="5000" strike="noStrike" u="none">
              <a:solidFill>
                <a:srgbClr val="000000"/>
              </a:solidFill>
              <a:effectLst/>
              <a:uFillTx/>
              <a:latin typeface="Arial"/>
            </a:endParaRPr>
          </a:p>
        </p:txBody>
      </p:sp>
      <p:sp>
        <p:nvSpPr>
          <p:cNvPr id="308"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The Virtualization Architecture</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The Virtualization Architecture</a:t>
            </a:r>
            <a:endParaRPr b="0" lang="en-IN" sz="5000" strike="noStrike" u="none">
              <a:solidFill>
                <a:srgbClr val="000000"/>
              </a:solidFill>
              <a:effectLst/>
              <a:uFillTx/>
              <a:latin typeface="Arial"/>
            </a:endParaRPr>
          </a:p>
        </p:txBody>
      </p:sp>
      <p:sp>
        <p:nvSpPr>
          <p:cNvPr id="310" name="PlaceHolder 2"/>
          <p:cNvSpPr>
            <a:spLocks noGrp="1"/>
          </p:cNvSpPr>
          <p:nvPr>
            <p:ph/>
          </p:nvPr>
        </p:nvSpPr>
        <p:spPr>
          <a:xfrm>
            <a:off x="152280" y="1295280"/>
            <a:ext cx="8991360" cy="5409720"/>
          </a:xfrm>
          <a:prstGeom prst="rect">
            <a:avLst/>
          </a:prstGeom>
          <a:noFill/>
          <a:ln w="0">
            <a:noFill/>
          </a:ln>
        </p:spPr>
        <p:txBody>
          <a:bodyPr lIns="91440" rIns="91440" tIns="45720" bIns="45720" anchor="t">
            <a:normAutofit fontScale="92500" lnSpcReduction="19999"/>
          </a:bodyPr>
          <a:p>
            <a:pPr indent="0">
              <a:lnSpc>
                <a:spcPct val="100000"/>
              </a:lnSpc>
              <a:buNone/>
              <a:tabLst>
                <a:tab algn="l" pos="0"/>
              </a:tabLst>
            </a:pPr>
            <a:r>
              <a:rPr b="0" lang="en-US" sz="2600" strike="noStrike" u="none">
                <a:solidFill>
                  <a:schemeClr val="dk1"/>
                </a:solidFill>
                <a:effectLst/>
                <a:uFillTx/>
                <a:latin typeface="Constantia"/>
                <a:ea typeface="Constantia"/>
              </a:rPr>
              <a:t>MultiNet Protocol Driver (MPD)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to implement virtualization of wireless adapter and placed as an intermediate layer between MAC and IP.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Diagram :How MPD can be used to share a wireless network adaptor and its MAC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MPD sits between IP layer and physical layer (MAC).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When an application wants to use more than one network than using TCP/IP,</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tabLst>
                <a:tab algn="l" pos="0"/>
              </a:tabLst>
            </a:pPr>
            <a:r>
              <a:rPr b="0" lang="en-US" sz="2400" strike="noStrike" u="none">
                <a:solidFill>
                  <a:schemeClr val="dk1"/>
                </a:solidFill>
                <a:effectLst/>
                <a:uFillTx/>
                <a:latin typeface="Constantia"/>
                <a:ea typeface="Constantia"/>
              </a:rPr>
              <a:t> the path is sent to MPD, </a:t>
            </a:r>
            <a:endParaRPr b="0" lang="en-IN" sz="24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tabLst>
                <a:tab algn="l" pos="0"/>
              </a:tabLst>
            </a:pPr>
            <a:r>
              <a:rPr b="0" lang="en-US" sz="2400" strike="noStrike" u="none">
                <a:solidFill>
                  <a:schemeClr val="dk1"/>
                </a:solidFill>
                <a:effectLst/>
                <a:uFillTx/>
                <a:latin typeface="Constantia"/>
                <a:ea typeface="Constantia"/>
              </a:rPr>
              <a:t>MPD is responsible for switching and allocating the network and appropriate MAC address. </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MPD exposes the wireless LAN media adapter as always active.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IP stack checks the adapters, whether they are active always, even though only one is connected at a given time.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tabLst>
                <a:tab algn="l" pos="0"/>
              </a:tabLst>
            </a:pPr>
            <a:r>
              <a:rPr b="0" lang="en-US" sz="2600" strike="noStrike" u="none">
                <a:solidFill>
                  <a:schemeClr val="dk1"/>
                </a:solidFill>
                <a:effectLst/>
                <a:uFillTx/>
                <a:latin typeface="Constantia"/>
                <a:ea typeface="Constantia"/>
              </a:rPr>
              <a:t>Switching and buffering of packets across networks is done by MPD.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057" dur="indefinite" restart="never" nodeType="tmRoot">
          <p:childTnLst>
            <p:seq>
              <p:cTn id="2058" dur="indefinite" nodeType="mainSeq">
                <p:childTnLst>
                  <p:par>
                    <p:cTn id="2059" fill="hold">
                      <p:stCondLst>
                        <p:cond delay="indefinite"/>
                      </p:stCondLst>
                      <p:childTnLst>
                        <p:par>
                          <p:cTn id="2060" fill="hold">
                            <p:stCondLst>
                              <p:cond delay="0"/>
                            </p:stCondLst>
                            <p:childTnLst>
                              <p:par>
                                <p:cTn id="2061" nodeType="clickEffect" fill="hold" presetClass="entr" presetID="10">
                                  <p:stCondLst>
                                    <p:cond delay="0"/>
                                  </p:stCondLst>
                                  <p:childTnLst>
                                    <p:set>
                                      <p:cBhvr>
                                        <p:cTn id="2062" dur="1" fill="hold">
                                          <p:stCondLst>
                                            <p:cond delay="0"/>
                                          </p:stCondLst>
                                        </p:cTn>
                                        <p:tgtEl>
                                          <p:spTgt spid="310">
                                            <p:txEl>
                                              <p:pRg st="0" end="0"/>
                                            </p:txEl>
                                          </p:spTgt>
                                        </p:tgtEl>
                                        <p:attrNameLst>
                                          <p:attrName>style.visibility</p:attrName>
                                        </p:attrNameLst>
                                      </p:cBhvr>
                                      <p:to>
                                        <p:strVal val="visible"/>
                                      </p:to>
                                    </p:set>
                                    <p:animEffect filter="fade" transition="in">
                                      <p:cBhvr additive="repl">
                                        <p:cTn id="2063" dur="1000"/>
                                        <p:tgtEl>
                                          <p:spTgt spid="310">
                                            <p:txEl>
                                              <p:pRg st="0" end="0"/>
                                            </p:txEl>
                                          </p:spTgt>
                                        </p:tgtEl>
                                      </p:cBhvr>
                                    </p:animEffect>
                                  </p:childTnLst>
                                </p:cTn>
                              </p:par>
                            </p:childTnLst>
                          </p:cTn>
                        </p:par>
                      </p:childTnLst>
                    </p:cTn>
                  </p:par>
                  <p:par>
                    <p:cTn id="2064" fill="hold">
                      <p:stCondLst>
                        <p:cond delay="indefinite"/>
                      </p:stCondLst>
                      <p:childTnLst>
                        <p:par>
                          <p:cTn id="2065" fill="hold">
                            <p:stCondLst>
                              <p:cond delay="0"/>
                            </p:stCondLst>
                            <p:childTnLst>
                              <p:par>
                                <p:cTn id="2066" nodeType="clickEffect" fill="hold" presetClass="entr" presetID="10">
                                  <p:stCondLst>
                                    <p:cond delay="0"/>
                                  </p:stCondLst>
                                  <p:childTnLst>
                                    <p:set>
                                      <p:cBhvr>
                                        <p:cTn id="2067" dur="1" fill="hold">
                                          <p:stCondLst>
                                            <p:cond delay="0"/>
                                          </p:stCondLst>
                                        </p:cTn>
                                        <p:tgtEl>
                                          <p:spTgt spid="310">
                                            <p:txEl>
                                              <p:pRg st="1" end="1"/>
                                            </p:txEl>
                                          </p:spTgt>
                                        </p:tgtEl>
                                        <p:attrNameLst>
                                          <p:attrName>style.visibility</p:attrName>
                                        </p:attrNameLst>
                                      </p:cBhvr>
                                      <p:to>
                                        <p:strVal val="visible"/>
                                      </p:to>
                                    </p:set>
                                    <p:animEffect filter="fade" transition="in">
                                      <p:cBhvr additive="repl">
                                        <p:cTn id="2068" dur="1000"/>
                                        <p:tgtEl>
                                          <p:spTgt spid="310">
                                            <p:txEl>
                                              <p:pRg st="1" end="1"/>
                                            </p:txEl>
                                          </p:spTgt>
                                        </p:tgtEl>
                                      </p:cBhvr>
                                    </p:animEffect>
                                  </p:childTnLst>
                                </p:cTn>
                              </p:par>
                            </p:childTnLst>
                          </p:cTn>
                        </p:par>
                      </p:childTnLst>
                    </p:cTn>
                  </p:par>
                  <p:par>
                    <p:cTn id="2069" fill="hold">
                      <p:stCondLst>
                        <p:cond delay="indefinite"/>
                      </p:stCondLst>
                      <p:childTnLst>
                        <p:par>
                          <p:cTn id="2070" fill="hold">
                            <p:stCondLst>
                              <p:cond delay="0"/>
                            </p:stCondLst>
                            <p:childTnLst>
                              <p:par>
                                <p:cTn id="2071" nodeType="clickEffect" fill="hold" presetClass="entr" presetID="10">
                                  <p:stCondLst>
                                    <p:cond delay="0"/>
                                  </p:stCondLst>
                                  <p:childTnLst>
                                    <p:set>
                                      <p:cBhvr>
                                        <p:cTn id="2072" dur="1" fill="hold">
                                          <p:stCondLst>
                                            <p:cond delay="0"/>
                                          </p:stCondLst>
                                        </p:cTn>
                                        <p:tgtEl>
                                          <p:spTgt spid="310">
                                            <p:txEl>
                                              <p:pRg st="2" end="2"/>
                                            </p:txEl>
                                          </p:spTgt>
                                        </p:tgtEl>
                                        <p:attrNameLst>
                                          <p:attrName>style.visibility</p:attrName>
                                        </p:attrNameLst>
                                      </p:cBhvr>
                                      <p:to>
                                        <p:strVal val="visible"/>
                                      </p:to>
                                    </p:set>
                                    <p:animEffect filter="fade" transition="in">
                                      <p:cBhvr additive="repl">
                                        <p:cTn id="2073" dur="1000"/>
                                        <p:tgtEl>
                                          <p:spTgt spid="310">
                                            <p:txEl>
                                              <p:pRg st="2" end="2"/>
                                            </p:txEl>
                                          </p:spTgt>
                                        </p:tgtEl>
                                      </p:cBhvr>
                                    </p:animEffect>
                                  </p:childTnLst>
                                </p:cTn>
                              </p:par>
                            </p:childTnLst>
                          </p:cTn>
                        </p:par>
                      </p:childTnLst>
                    </p:cTn>
                  </p:par>
                  <p:par>
                    <p:cTn id="2074" fill="hold">
                      <p:stCondLst>
                        <p:cond delay="indefinite"/>
                      </p:stCondLst>
                      <p:childTnLst>
                        <p:par>
                          <p:cTn id="2075" fill="hold">
                            <p:stCondLst>
                              <p:cond delay="0"/>
                            </p:stCondLst>
                            <p:childTnLst>
                              <p:par>
                                <p:cTn id="2076" nodeType="clickEffect" fill="hold" presetClass="entr" presetID="10">
                                  <p:stCondLst>
                                    <p:cond delay="0"/>
                                  </p:stCondLst>
                                  <p:childTnLst>
                                    <p:set>
                                      <p:cBhvr>
                                        <p:cTn id="2077" dur="1" fill="hold">
                                          <p:stCondLst>
                                            <p:cond delay="0"/>
                                          </p:stCondLst>
                                        </p:cTn>
                                        <p:tgtEl>
                                          <p:spTgt spid="310">
                                            <p:txEl>
                                              <p:pRg st="3" end="3"/>
                                            </p:txEl>
                                          </p:spTgt>
                                        </p:tgtEl>
                                        <p:attrNameLst>
                                          <p:attrName>style.visibility</p:attrName>
                                        </p:attrNameLst>
                                      </p:cBhvr>
                                      <p:to>
                                        <p:strVal val="visible"/>
                                      </p:to>
                                    </p:set>
                                    <p:animEffect filter="fade" transition="in">
                                      <p:cBhvr additive="repl">
                                        <p:cTn id="2078" dur="1000"/>
                                        <p:tgtEl>
                                          <p:spTgt spid="310">
                                            <p:txEl>
                                              <p:pRg st="3" end="3"/>
                                            </p:txEl>
                                          </p:spTgt>
                                        </p:tgtEl>
                                      </p:cBhvr>
                                    </p:animEffect>
                                  </p:childTnLst>
                                </p:cTn>
                              </p:par>
                            </p:childTnLst>
                          </p:cTn>
                        </p:par>
                      </p:childTnLst>
                    </p:cTn>
                  </p:par>
                  <p:par>
                    <p:cTn id="2079" fill="hold">
                      <p:stCondLst>
                        <p:cond delay="indefinite"/>
                      </p:stCondLst>
                      <p:childTnLst>
                        <p:par>
                          <p:cTn id="2080" fill="hold">
                            <p:stCondLst>
                              <p:cond delay="0"/>
                            </p:stCondLst>
                            <p:childTnLst>
                              <p:par>
                                <p:cTn id="2081" nodeType="clickEffect" fill="hold" presetClass="entr" presetID="10">
                                  <p:stCondLst>
                                    <p:cond delay="0"/>
                                  </p:stCondLst>
                                  <p:childTnLst>
                                    <p:set>
                                      <p:cBhvr>
                                        <p:cTn id="2082" dur="1" fill="hold">
                                          <p:stCondLst>
                                            <p:cond delay="0"/>
                                          </p:stCondLst>
                                        </p:cTn>
                                        <p:tgtEl>
                                          <p:spTgt spid="310">
                                            <p:txEl>
                                              <p:pRg st="4" end="4"/>
                                            </p:txEl>
                                          </p:spTgt>
                                        </p:tgtEl>
                                        <p:attrNameLst>
                                          <p:attrName>style.visibility</p:attrName>
                                        </p:attrNameLst>
                                      </p:cBhvr>
                                      <p:to>
                                        <p:strVal val="visible"/>
                                      </p:to>
                                    </p:set>
                                    <p:animEffect filter="fade" transition="in">
                                      <p:cBhvr additive="repl">
                                        <p:cTn id="2083" dur="1000"/>
                                        <p:tgtEl>
                                          <p:spTgt spid="310">
                                            <p:txEl>
                                              <p:pRg st="4" end="4"/>
                                            </p:txEl>
                                          </p:spTgt>
                                        </p:tgtEl>
                                      </p:cBhvr>
                                    </p:animEffect>
                                  </p:childTnLst>
                                </p:cTn>
                              </p:par>
                            </p:childTnLst>
                          </p:cTn>
                        </p:par>
                      </p:childTnLst>
                    </p:cTn>
                  </p:par>
                  <p:par>
                    <p:cTn id="2084" fill="hold">
                      <p:stCondLst>
                        <p:cond delay="indefinite"/>
                      </p:stCondLst>
                      <p:childTnLst>
                        <p:par>
                          <p:cTn id="2085" fill="hold">
                            <p:stCondLst>
                              <p:cond delay="0"/>
                            </p:stCondLst>
                            <p:childTnLst>
                              <p:par>
                                <p:cTn id="2086" nodeType="clickEffect" fill="hold" presetClass="entr" presetID="10">
                                  <p:stCondLst>
                                    <p:cond delay="0"/>
                                  </p:stCondLst>
                                  <p:childTnLst>
                                    <p:set>
                                      <p:cBhvr>
                                        <p:cTn id="2087" dur="1" fill="hold">
                                          <p:stCondLst>
                                            <p:cond delay="0"/>
                                          </p:stCondLst>
                                        </p:cTn>
                                        <p:tgtEl>
                                          <p:spTgt spid="310">
                                            <p:txEl>
                                              <p:pRg st="5" end="5"/>
                                            </p:txEl>
                                          </p:spTgt>
                                        </p:tgtEl>
                                        <p:attrNameLst>
                                          <p:attrName>style.visibility</p:attrName>
                                        </p:attrNameLst>
                                      </p:cBhvr>
                                      <p:to>
                                        <p:strVal val="visible"/>
                                      </p:to>
                                    </p:set>
                                    <p:animEffect filter="fade" transition="in">
                                      <p:cBhvr additive="repl">
                                        <p:cTn id="2088" dur="1000"/>
                                        <p:tgtEl>
                                          <p:spTgt spid="310">
                                            <p:txEl>
                                              <p:pRg st="5" end="5"/>
                                            </p:txEl>
                                          </p:spTgt>
                                        </p:tgtEl>
                                      </p:cBhvr>
                                    </p:animEffect>
                                  </p:childTnLst>
                                </p:cTn>
                              </p:par>
                            </p:childTnLst>
                          </p:cTn>
                        </p:par>
                      </p:childTnLst>
                    </p:cTn>
                  </p:par>
                  <p:par>
                    <p:cTn id="2089" fill="hold">
                      <p:stCondLst>
                        <p:cond delay="indefinite"/>
                      </p:stCondLst>
                      <p:childTnLst>
                        <p:par>
                          <p:cTn id="2090" fill="hold">
                            <p:stCondLst>
                              <p:cond delay="0"/>
                            </p:stCondLst>
                            <p:childTnLst>
                              <p:par>
                                <p:cTn id="2091" nodeType="clickEffect" fill="hold" presetClass="entr" presetID="10">
                                  <p:stCondLst>
                                    <p:cond delay="0"/>
                                  </p:stCondLst>
                                  <p:childTnLst>
                                    <p:set>
                                      <p:cBhvr>
                                        <p:cTn id="2092" dur="1" fill="hold">
                                          <p:stCondLst>
                                            <p:cond delay="0"/>
                                          </p:stCondLst>
                                        </p:cTn>
                                        <p:tgtEl>
                                          <p:spTgt spid="310">
                                            <p:txEl>
                                              <p:pRg st="6" end="6"/>
                                            </p:txEl>
                                          </p:spTgt>
                                        </p:tgtEl>
                                        <p:attrNameLst>
                                          <p:attrName>style.visibility</p:attrName>
                                        </p:attrNameLst>
                                      </p:cBhvr>
                                      <p:to>
                                        <p:strVal val="visible"/>
                                      </p:to>
                                    </p:set>
                                    <p:animEffect filter="fade" transition="in">
                                      <p:cBhvr additive="repl">
                                        <p:cTn id="2093" dur="1000"/>
                                        <p:tgtEl>
                                          <p:spTgt spid="310">
                                            <p:txEl>
                                              <p:pRg st="6" end="6"/>
                                            </p:txEl>
                                          </p:spTgt>
                                        </p:tgtEl>
                                      </p:cBhvr>
                                    </p:animEffect>
                                  </p:childTnLst>
                                </p:cTn>
                              </p:par>
                            </p:childTnLst>
                          </p:cTn>
                        </p:par>
                      </p:childTnLst>
                    </p:cTn>
                  </p:par>
                  <p:par>
                    <p:cTn id="2094" fill="hold">
                      <p:stCondLst>
                        <p:cond delay="indefinite"/>
                      </p:stCondLst>
                      <p:childTnLst>
                        <p:par>
                          <p:cTn id="2095" fill="hold">
                            <p:stCondLst>
                              <p:cond delay="0"/>
                            </p:stCondLst>
                            <p:childTnLst>
                              <p:par>
                                <p:cTn id="2096" nodeType="clickEffect" fill="hold" presetClass="entr" presetID="10">
                                  <p:stCondLst>
                                    <p:cond delay="0"/>
                                  </p:stCondLst>
                                  <p:childTnLst>
                                    <p:set>
                                      <p:cBhvr>
                                        <p:cTn id="2097" dur="1" fill="hold">
                                          <p:stCondLst>
                                            <p:cond delay="0"/>
                                          </p:stCondLst>
                                        </p:cTn>
                                        <p:tgtEl>
                                          <p:spTgt spid="310">
                                            <p:txEl>
                                              <p:pRg st="7" end="7"/>
                                            </p:txEl>
                                          </p:spTgt>
                                        </p:tgtEl>
                                        <p:attrNameLst>
                                          <p:attrName>style.visibility</p:attrName>
                                        </p:attrNameLst>
                                      </p:cBhvr>
                                      <p:to>
                                        <p:strVal val="visible"/>
                                      </p:to>
                                    </p:set>
                                    <p:animEffect filter="fade" transition="in">
                                      <p:cBhvr additive="repl">
                                        <p:cTn id="2098" dur="1000"/>
                                        <p:tgtEl>
                                          <p:spTgt spid="310">
                                            <p:txEl>
                                              <p:pRg st="7" end="7"/>
                                            </p:txEl>
                                          </p:spTgt>
                                        </p:tgtEl>
                                      </p:cBhvr>
                                    </p:animEffect>
                                  </p:childTnLst>
                                </p:cTn>
                              </p:par>
                            </p:childTnLst>
                          </p:cTn>
                        </p:par>
                      </p:childTnLst>
                    </p:cTn>
                  </p:par>
                  <p:par>
                    <p:cTn id="2099" fill="hold">
                      <p:stCondLst>
                        <p:cond delay="indefinite"/>
                      </p:stCondLst>
                      <p:childTnLst>
                        <p:par>
                          <p:cTn id="2100" fill="hold">
                            <p:stCondLst>
                              <p:cond delay="0"/>
                            </p:stCondLst>
                            <p:childTnLst>
                              <p:par>
                                <p:cTn id="2101" nodeType="clickEffect" fill="hold" presetClass="entr" presetID="10">
                                  <p:stCondLst>
                                    <p:cond delay="0"/>
                                  </p:stCondLst>
                                  <p:childTnLst>
                                    <p:set>
                                      <p:cBhvr>
                                        <p:cTn id="2102" dur="1" fill="hold">
                                          <p:stCondLst>
                                            <p:cond delay="0"/>
                                          </p:stCondLst>
                                        </p:cTn>
                                        <p:tgtEl>
                                          <p:spTgt spid="310">
                                            <p:txEl>
                                              <p:pRg st="8" end="8"/>
                                            </p:txEl>
                                          </p:spTgt>
                                        </p:tgtEl>
                                        <p:attrNameLst>
                                          <p:attrName>style.visibility</p:attrName>
                                        </p:attrNameLst>
                                      </p:cBhvr>
                                      <p:to>
                                        <p:strVal val="visible"/>
                                      </p:to>
                                    </p:set>
                                    <p:animEffect filter="fade" transition="in">
                                      <p:cBhvr additive="repl">
                                        <p:cTn id="2103" dur="1000"/>
                                        <p:tgtEl>
                                          <p:spTgt spid="310">
                                            <p:txEl>
                                              <p:pRg st="8" end="8"/>
                                            </p:txEl>
                                          </p:spTgt>
                                        </p:tgtEl>
                                      </p:cBhvr>
                                    </p:animEffect>
                                  </p:childTnLst>
                                </p:cTn>
                              </p:par>
                            </p:childTnLst>
                          </p:cTn>
                        </p:par>
                      </p:childTnLst>
                    </p:cTn>
                  </p:par>
                  <p:par>
                    <p:cTn id="2104" fill="hold">
                      <p:stCondLst>
                        <p:cond delay="indefinite"/>
                      </p:stCondLst>
                      <p:childTnLst>
                        <p:par>
                          <p:cTn id="2105" fill="hold">
                            <p:stCondLst>
                              <p:cond delay="0"/>
                            </p:stCondLst>
                            <p:childTnLst>
                              <p:par>
                                <p:cTn id="2106" nodeType="clickEffect" fill="hold" presetClass="entr" presetID="10">
                                  <p:stCondLst>
                                    <p:cond delay="0"/>
                                  </p:stCondLst>
                                  <p:childTnLst>
                                    <p:set>
                                      <p:cBhvr>
                                        <p:cTn id="2107" dur="1" fill="hold">
                                          <p:stCondLst>
                                            <p:cond delay="0"/>
                                          </p:stCondLst>
                                        </p:cTn>
                                        <p:tgtEl>
                                          <p:spTgt spid="310">
                                            <p:txEl>
                                              <p:pRg st="9" end="9"/>
                                            </p:txEl>
                                          </p:spTgt>
                                        </p:tgtEl>
                                        <p:attrNameLst>
                                          <p:attrName>style.visibility</p:attrName>
                                        </p:attrNameLst>
                                      </p:cBhvr>
                                      <p:to>
                                        <p:strVal val="visible"/>
                                      </p:to>
                                    </p:set>
                                    <p:animEffect filter="fade" transition="in">
                                      <p:cBhvr additive="repl">
                                        <p:cTn id="2108" dur="1000"/>
                                        <p:tgtEl>
                                          <p:spTgt spid="310">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1" name="Google Shape;663;p94" descr=""/>
          <p:cNvPicPr/>
          <p:nvPr/>
        </p:nvPicPr>
        <p:blipFill>
          <a:blip r:embed="rId1"/>
          <a:stretch/>
        </p:blipFill>
        <p:spPr>
          <a:xfrm>
            <a:off x="838080" y="1371600"/>
            <a:ext cx="7619760" cy="4952520"/>
          </a:xfrm>
          <a:prstGeom prst="rect">
            <a:avLst/>
          </a:prstGeom>
          <a:noFill/>
          <a:ln w="0">
            <a:noFill/>
          </a:ln>
        </p:spPr>
      </p:pic>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Diagram : Modified N/w Stack</a:t>
            </a:r>
            <a:endParaRPr b="0" lang="en-IN" sz="5000" strike="noStrike" u="none">
              <a:solidFill>
                <a:srgbClr val="000000"/>
              </a:solidFill>
              <a:effectLst/>
              <a:uFillTx/>
              <a:latin typeface="Arial"/>
            </a:endParaRPr>
          </a:p>
        </p:txBody>
      </p:sp>
      <p:sp>
        <p:nvSpPr>
          <p:cNvPr id="313" name="PlaceHolder 2"/>
          <p:cNvSpPr>
            <a:spLocks noGrp="1"/>
          </p:cNvSpPr>
          <p:nvPr>
            <p:ph/>
          </p:nvPr>
        </p:nvSpPr>
        <p:spPr>
          <a:xfrm>
            <a:off x="457200" y="1371600"/>
            <a:ext cx="8229240" cy="4952520"/>
          </a:xfrm>
          <a:prstGeom prst="rect">
            <a:avLst/>
          </a:prstGeom>
          <a:noFill/>
          <a:ln w="0">
            <a:noFill/>
          </a:ln>
        </p:spPr>
        <p:txBody>
          <a:bodyPr lIns="91440" rIns="91440" tIns="45720" bIns="45720" anchor="t">
            <a:normAutofit fontScale="925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the virtualization of a WLAN card</a:t>
            </a:r>
            <a:endParaRPr b="0" lang="en-IN" sz="2600" strike="noStrike" u="none">
              <a:solidFill>
                <a:srgbClr val="000000"/>
              </a:solidFill>
              <a:effectLst/>
              <a:uFillTx/>
              <a:latin typeface="Arial"/>
            </a:endParaRPr>
          </a:p>
          <a:p>
            <a:pPr lvl="1" marL="640080" indent="-246960">
              <a:lnSpc>
                <a:spcPct val="100000"/>
              </a:lnSpc>
              <a:spcBef>
                <a:spcPts val="445"/>
              </a:spcBef>
              <a:buClr>
                <a:srgbClr val="0f6fc6"/>
              </a:buClr>
              <a:buSzPct val="85000"/>
              <a:buFont typeface="Noto Sans Symbols"/>
              <a:buChar char="⚫"/>
            </a:pPr>
            <a:r>
              <a:rPr b="0" lang="en-US" sz="2400" strike="noStrike" u="none">
                <a:solidFill>
                  <a:schemeClr val="dk1"/>
                </a:solidFill>
                <a:effectLst/>
                <a:uFillTx/>
                <a:latin typeface="Constantia"/>
                <a:ea typeface="Constantia"/>
              </a:rPr>
              <a:t>where a user needs to connect to three networks (wireless)</a:t>
            </a:r>
            <a:endParaRPr b="0" lang="en-IN" sz="24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The MPD represents three virtual adapters, and everything appears active to IP even though only Network 3 is active at the moment (diagram).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IT organizations are validating the benefits of desktop and server virtualization, from energy efficiency to better resource utilization.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If we want to split big money for the technology, there are low-cost and no-cost models to try the virtualization. </a:t>
            </a:r>
            <a:endParaRPr b="0" lang="en-IN" sz="2600" strike="noStrike" u="none">
              <a:solidFill>
                <a:srgbClr val="000000"/>
              </a:solidFill>
              <a:effectLst/>
              <a:uFillTx/>
              <a:latin typeface="Arial"/>
            </a:endParaRPr>
          </a:p>
          <a:p>
            <a:pPr marL="274320" indent="-274320">
              <a:lnSpc>
                <a:spcPct val="100000"/>
              </a:lnSpc>
              <a:spcBef>
                <a:spcPts val="482"/>
              </a:spcBef>
              <a:buClr>
                <a:srgbClr val="0bd0d9"/>
              </a:buClr>
              <a:buSzPct val="95000"/>
              <a:buFont typeface="Noto Sans Symbols"/>
              <a:buChar char="⚫"/>
            </a:pPr>
            <a:r>
              <a:rPr b="0" lang="en-US" sz="2600" strike="noStrike" u="none">
                <a:solidFill>
                  <a:schemeClr val="dk1"/>
                </a:solidFill>
                <a:effectLst/>
                <a:uFillTx/>
                <a:latin typeface="Constantia"/>
                <a:ea typeface="Constantia"/>
              </a:rPr>
              <a:t>Freebies for virtualization tools are available from Microsoft and VMware and they are from the open source community.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Virtualization Tools</a:t>
            </a:r>
            <a:endParaRPr b="0" lang="en-IN" sz="5000" strike="noStrike" u="none">
              <a:solidFill>
                <a:srgbClr val="000000"/>
              </a:solidFill>
              <a:effectLst/>
              <a:uFillTx/>
              <a:latin typeface="Arial"/>
            </a:endParaRPr>
          </a:p>
        </p:txBody>
      </p:sp>
      <p:sp>
        <p:nvSpPr>
          <p:cNvPr id="315"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514440" indent="-514440">
              <a:lnSpc>
                <a:spcPct val="100000"/>
              </a:lnSpc>
              <a:buClr>
                <a:srgbClr val="0bd0d9"/>
              </a:buClr>
              <a:buFont typeface="Calibri"/>
              <a:buAutoNum type="arabicPeriod"/>
            </a:pPr>
            <a:r>
              <a:rPr b="0" lang="en-US" sz="2600" strike="noStrike" u="none">
                <a:solidFill>
                  <a:schemeClr val="dk1"/>
                </a:solidFill>
                <a:effectLst/>
                <a:uFillTx/>
                <a:latin typeface="Constantia"/>
                <a:ea typeface="Constantia"/>
              </a:rPr>
              <a:t>OpenVZ</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Q</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QEMU</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Font typeface="Calibri"/>
              <a:buAutoNum type="arabicPeriod"/>
            </a:pPr>
            <a:r>
              <a:rPr b="0" lang="en-US" sz="2600" strike="noStrike" u="none">
                <a:solidFill>
                  <a:schemeClr val="dk1"/>
                </a:solidFill>
                <a:effectLst/>
                <a:uFillTx/>
                <a:latin typeface="Constantia"/>
                <a:ea typeface="Constantia"/>
              </a:rPr>
              <a:t>VMware Server, Player and Converter</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0"/>
            <a:ext cx="8229240" cy="198072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1.OpenVZ</a:t>
            </a:r>
            <a:endParaRPr b="0" lang="en-IN" sz="5000" strike="noStrike" u="none">
              <a:solidFill>
                <a:srgbClr val="000000"/>
              </a:solidFill>
              <a:effectLst/>
              <a:uFillTx/>
              <a:latin typeface="Arial"/>
            </a:endParaRPr>
          </a:p>
        </p:txBody>
      </p:sp>
      <p:sp>
        <p:nvSpPr>
          <p:cNvPr id="317" name="PlaceHolder 2"/>
          <p:cNvSpPr>
            <a:spLocks noGrp="1"/>
          </p:cNvSpPr>
          <p:nvPr>
            <p:ph/>
          </p:nvPr>
        </p:nvSpPr>
        <p:spPr>
          <a:xfrm>
            <a:off x="380880" y="1981080"/>
            <a:ext cx="8457840" cy="472392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This is a Linux-based software where the administrator can create protected virtual environments.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Every virtual server can be rebooted separately.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SWsoft supported this project and markets this in the name of ‘Virtuozzo’. </a:t>
            </a:r>
            <a:endParaRPr b="0" lang="en-IN" sz="2600" strike="noStrike" u="none">
              <a:solidFill>
                <a:srgbClr val="000000"/>
              </a:solidFill>
              <a:effectLst/>
              <a:uFillTx/>
              <a:latin typeface="Arial"/>
            </a:endParaRPr>
          </a:p>
          <a:p>
            <a:pPr marL="514440" indent="-35748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09" dur="indefinite" restart="never" nodeType="tmRoot">
          <p:childTnLst>
            <p:seq>
              <p:cTn id="2110" dur="indefinite" nodeType="mainSeq">
                <p:childTnLst>
                  <p:par>
                    <p:cTn id="2111" fill="hold">
                      <p:stCondLst>
                        <p:cond delay="indefinite"/>
                      </p:stCondLst>
                      <p:childTnLst>
                        <p:par>
                          <p:cTn id="2112" fill="hold">
                            <p:stCondLst>
                              <p:cond delay="0"/>
                            </p:stCondLst>
                            <p:childTnLst>
                              <p:par>
                                <p:cTn id="2113" nodeType="clickEffect" fill="hold" presetClass="entr" presetID="10">
                                  <p:stCondLst>
                                    <p:cond delay="0"/>
                                  </p:stCondLst>
                                  <p:childTnLst>
                                    <p:set>
                                      <p:cBhvr>
                                        <p:cTn id="2114" dur="1" fill="hold">
                                          <p:stCondLst>
                                            <p:cond delay="0"/>
                                          </p:stCondLst>
                                        </p:cTn>
                                        <p:tgtEl>
                                          <p:spTgt spid="317">
                                            <p:txEl>
                                              <p:pRg st="0" end="0"/>
                                            </p:txEl>
                                          </p:spTgt>
                                        </p:tgtEl>
                                        <p:attrNameLst>
                                          <p:attrName>style.visibility</p:attrName>
                                        </p:attrNameLst>
                                      </p:cBhvr>
                                      <p:to>
                                        <p:strVal val="visible"/>
                                      </p:to>
                                    </p:set>
                                    <p:animEffect filter="fade" transition="in">
                                      <p:cBhvr additive="repl">
                                        <p:cTn id="2115" dur="1000"/>
                                        <p:tgtEl>
                                          <p:spTgt spid="317">
                                            <p:txEl>
                                              <p:pRg st="0" end="0"/>
                                            </p:txEl>
                                          </p:spTgt>
                                        </p:tgtEl>
                                      </p:cBhvr>
                                    </p:animEffect>
                                  </p:childTnLst>
                                </p:cTn>
                              </p:par>
                            </p:childTnLst>
                          </p:cTn>
                        </p:par>
                      </p:childTnLst>
                    </p:cTn>
                  </p:par>
                  <p:par>
                    <p:cTn id="2116" fill="hold">
                      <p:stCondLst>
                        <p:cond delay="indefinite"/>
                      </p:stCondLst>
                      <p:childTnLst>
                        <p:par>
                          <p:cTn id="2117" fill="hold">
                            <p:stCondLst>
                              <p:cond delay="0"/>
                            </p:stCondLst>
                            <p:childTnLst>
                              <p:par>
                                <p:cTn id="2118" nodeType="clickEffect" fill="hold" presetClass="entr" presetID="10">
                                  <p:stCondLst>
                                    <p:cond delay="0"/>
                                  </p:stCondLst>
                                  <p:childTnLst>
                                    <p:set>
                                      <p:cBhvr>
                                        <p:cTn id="2119" dur="1" fill="hold">
                                          <p:stCondLst>
                                            <p:cond delay="0"/>
                                          </p:stCondLst>
                                        </p:cTn>
                                        <p:tgtEl>
                                          <p:spTgt spid="317">
                                            <p:txEl>
                                              <p:pRg st="1" end="1"/>
                                            </p:txEl>
                                          </p:spTgt>
                                        </p:tgtEl>
                                        <p:attrNameLst>
                                          <p:attrName>style.visibility</p:attrName>
                                        </p:attrNameLst>
                                      </p:cBhvr>
                                      <p:to>
                                        <p:strVal val="visible"/>
                                      </p:to>
                                    </p:set>
                                    <p:animEffect filter="fade" transition="in">
                                      <p:cBhvr additive="repl">
                                        <p:cTn id="2120" dur="1000"/>
                                        <p:tgtEl>
                                          <p:spTgt spid="317">
                                            <p:txEl>
                                              <p:pRg st="1" end="1"/>
                                            </p:txEl>
                                          </p:spTgt>
                                        </p:tgtEl>
                                      </p:cBhvr>
                                    </p:animEffect>
                                  </p:childTnLst>
                                </p:cTn>
                              </p:par>
                            </p:childTnLst>
                          </p:cTn>
                        </p:par>
                      </p:childTnLst>
                    </p:cTn>
                  </p:par>
                  <p:par>
                    <p:cTn id="2121" fill="hold">
                      <p:stCondLst>
                        <p:cond delay="indefinite"/>
                      </p:stCondLst>
                      <p:childTnLst>
                        <p:par>
                          <p:cTn id="2122" fill="hold">
                            <p:stCondLst>
                              <p:cond delay="0"/>
                            </p:stCondLst>
                            <p:childTnLst>
                              <p:par>
                                <p:cTn id="2123" nodeType="clickEffect" fill="hold" presetClass="entr" presetID="10">
                                  <p:stCondLst>
                                    <p:cond delay="0"/>
                                  </p:stCondLst>
                                  <p:childTnLst>
                                    <p:set>
                                      <p:cBhvr>
                                        <p:cTn id="2124" dur="1" fill="hold">
                                          <p:stCondLst>
                                            <p:cond delay="0"/>
                                          </p:stCondLst>
                                        </p:cTn>
                                        <p:tgtEl>
                                          <p:spTgt spid="317">
                                            <p:txEl>
                                              <p:pRg st="2" end="2"/>
                                            </p:txEl>
                                          </p:spTgt>
                                        </p:tgtEl>
                                        <p:attrNameLst>
                                          <p:attrName>style.visibility</p:attrName>
                                        </p:attrNameLst>
                                      </p:cBhvr>
                                      <p:to>
                                        <p:strVal val="visible"/>
                                      </p:to>
                                    </p:set>
                                    <p:animEffect filter="fade" transition="in">
                                      <p:cBhvr additive="repl">
                                        <p:cTn id="2125" dur="1000"/>
                                        <p:tgtEl>
                                          <p:spTgt spid="317">
                                            <p:txEl>
                                              <p:pRg st="2" end="2"/>
                                            </p:txEl>
                                          </p:spTgt>
                                        </p:tgtEl>
                                      </p:cBhvr>
                                    </p:animEffect>
                                  </p:childTnLst>
                                </p:cTn>
                              </p:par>
                            </p:childTnLst>
                          </p:cTn>
                        </p:par>
                      </p:childTnLst>
                    </p:cTn>
                  </p:par>
                  <p:par>
                    <p:cTn id="2126" fill="hold">
                      <p:stCondLst>
                        <p:cond delay="indefinite"/>
                      </p:stCondLst>
                      <p:childTnLst>
                        <p:par>
                          <p:cTn id="2127" fill="hold">
                            <p:stCondLst>
                              <p:cond delay="0"/>
                            </p:stCondLst>
                            <p:childTnLst>
                              <p:par>
                                <p:cTn id="2128" nodeType="clickEffect" fill="hold" presetClass="entr" presetID="10">
                                  <p:stCondLst>
                                    <p:cond delay="0"/>
                                  </p:stCondLst>
                                  <p:childTnLst>
                                    <p:set>
                                      <p:cBhvr>
                                        <p:cTn id="2129" dur="1" fill="hold">
                                          <p:stCondLst>
                                            <p:cond delay="0"/>
                                          </p:stCondLst>
                                        </p:cTn>
                                        <p:tgtEl>
                                          <p:spTgt spid="317">
                                            <p:txEl>
                                              <p:pRg st="3" end="3"/>
                                            </p:txEl>
                                          </p:spTgt>
                                        </p:tgtEl>
                                        <p:attrNameLst>
                                          <p:attrName>style.visibility</p:attrName>
                                        </p:attrNameLst>
                                      </p:cBhvr>
                                      <p:to>
                                        <p:strVal val="visible"/>
                                      </p:to>
                                    </p:set>
                                    <p:animEffect filter="fade" transition="in">
                                      <p:cBhvr additive="repl">
                                        <p:cTn id="2130" dur="1000"/>
                                        <p:tgtEl>
                                          <p:spTgt spid="31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70416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2. Q</a:t>
            </a:r>
            <a:endParaRPr b="0" lang="en-IN" sz="5000" strike="noStrike" u="none">
              <a:solidFill>
                <a:srgbClr val="000000"/>
              </a:solidFill>
              <a:effectLst/>
              <a:uFillTx/>
              <a:latin typeface="Arial"/>
            </a:endParaRPr>
          </a:p>
        </p:txBody>
      </p:sp>
      <p:sp>
        <p:nvSpPr>
          <p:cNvPr id="319" name="PlaceHolder 2"/>
          <p:cNvSpPr>
            <a:spLocks noGrp="1"/>
          </p:cNvSpPr>
          <p:nvPr>
            <p:ph/>
          </p:nvPr>
        </p:nvSpPr>
        <p:spPr>
          <a:xfrm>
            <a:off x="457200" y="1935360"/>
            <a:ext cx="8229240" cy="4388760"/>
          </a:xfrm>
          <a:prstGeom prst="rect">
            <a:avLst/>
          </a:prstGeom>
          <a:noFill/>
          <a:ln w="0">
            <a:noFill/>
          </a:ln>
        </p:spPr>
        <p:txBody>
          <a:bodyPr lIns="91440" rIns="91440" tIns="45720" bIns="45720" anchor="t">
            <a:normAutofit/>
          </a:bodyPr>
          <a:p>
            <a:pPr marL="274320" indent="-274320">
              <a:lnSpc>
                <a:spcPct val="100000"/>
              </a:lnSpc>
              <a:buClr>
                <a:srgbClr val="0bd0d9"/>
              </a:buClr>
              <a:buFont typeface="Noto Sans Symbols"/>
              <a:buChar char="⚫"/>
            </a:pPr>
            <a:r>
              <a:rPr b="0" lang="en-US" sz="2600" strike="noStrike" u="none">
                <a:solidFill>
                  <a:schemeClr val="dk1"/>
                </a:solidFill>
                <a:effectLst/>
                <a:uFillTx/>
                <a:latin typeface="Constantia"/>
                <a:ea typeface="Constantia"/>
              </a:rPr>
              <a:t>It is a FOSS kind of software for running other programmers on Macintosh.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It enables the users to exchange files between host operating system and the guest 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Font typeface="Noto Sans Symbols"/>
              <a:buChar char="⚫"/>
            </a:pPr>
            <a:r>
              <a:rPr b="0" lang="en-US" sz="2600" strike="noStrike" u="none">
                <a:solidFill>
                  <a:schemeClr val="dk1"/>
                </a:solidFill>
                <a:effectLst/>
                <a:uFillTx/>
                <a:latin typeface="Constantia"/>
                <a:ea typeface="Constantia"/>
              </a:rPr>
              <a:t>Q is based on the QEMU open source CPU emulator. </a:t>
            </a:r>
            <a:endParaRPr b="0" lang="en-IN" sz="2600" strike="noStrike" u="none">
              <a:solidFill>
                <a:srgbClr val="000000"/>
              </a:solidFill>
              <a:effectLst/>
              <a:uFillTx/>
              <a:latin typeface="Arial"/>
            </a:endParaRPr>
          </a:p>
          <a:p>
            <a:pPr marL="274320" indent="-11736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380880" y="0"/>
            <a:ext cx="8229240" cy="1142640"/>
          </a:xfrm>
          <a:prstGeom prst="rect">
            <a:avLst/>
          </a:prstGeom>
          <a:noFill/>
          <a:ln w="0">
            <a:noFill/>
          </a:ln>
        </p:spPr>
        <p:txBody>
          <a:bodyPr lIns="0" rIns="0" tIns="45720" bIns="0" anchor="b">
            <a:normAutofit/>
          </a:bodyPr>
          <a:p>
            <a:pPr indent="0">
              <a:lnSpc>
                <a:spcPct val="100000"/>
              </a:lnSpc>
              <a:buNone/>
              <a:tabLst>
                <a:tab algn="l" pos="0"/>
              </a:tabLst>
            </a:pPr>
            <a:r>
              <a:rPr b="0" lang="en-US" sz="5000" strike="noStrike" u="none">
                <a:solidFill>
                  <a:schemeClr val="dk2"/>
                </a:solidFill>
                <a:effectLst/>
                <a:uFillTx/>
                <a:latin typeface="Calibri"/>
                <a:ea typeface="Calibri"/>
              </a:rPr>
              <a:t>3. QEMU</a:t>
            </a:r>
            <a:endParaRPr b="0" lang="en-IN" sz="5000" strike="noStrike" u="none">
              <a:solidFill>
                <a:srgbClr val="000000"/>
              </a:solidFill>
              <a:effectLst/>
              <a:uFillTx/>
              <a:latin typeface="Arial"/>
            </a:endParaRPr>
          </a:p>
        </p:txBody>
      </p:sp>
      <p:sp>
        <p:nvSpPr>
          <p:cNvPr id="321" name="PlaceHolder 2"/>
          <p:cNvSpPr>
            <a:spLocks noGrp="1"/>
          </p:cNvSpPr>
          <p:nvPr>
            <p:ph/>
          </p:nvPr>
        </p:nvSpPr>
        <p:spPr>
          <a:xfrm>
            <a:off x="457200" y="1295280"/>
            <a:ext cx="8534160" cy="5028840"/>
          </a:xfrm>
          <a:prstGeom prst="rect">
            <a:avLst/>
          </a:prstGeom>
          <a:noFill/>
          <a:ln w="0">
            <a:noFill/>
          </a:ln>
        </p:spPr>
        <p:txBody>
          <a:bodyPr lIns="91440" rIns="91440" tIns="45720" bIns="45720" anchor="t">
            <a:normAutofit fontScale="85000" lnSpcReduction="9999"/>
          </a:bodyPr>
          <a:p>
            <a:pPr marL="274320" indent="-274320">
              <a:lnSpc>
                <a:spcPct val="100000"/>
              </a:lnSpc>
              <a:buClr>
                <a:srgbClr val="0bd0d9"/>
              </a:buClr>
              <a:buSzPct val="95000"/>
              <a:buFont typeface="Noto Sans Symbols"/>
              <a:buChar char="⚫"/>
            </a:pPr>
            <a:r>
              <a:rPr b="0" lang="en-US" sz="2600" strike="noStrike" u="none">
                <a:solidFill>
                  <a:schemeClr val="dk1"/>
                </a:solidFill>
                <a:effectLst/>
                <a:uFillTx/>
                <a:latin typeface="Constantia"/>
                <a:ea typeface="Constantia"/>
              </a:rPr>
              <a:t>QEMU can run operating systems and programs developed for one machine on a different machine.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lang="en-US" sz="2600" strike="noStrike" u="none">
                <a:solidFill>
                  <a:schemeClr val="dk1"/>
                </a:solidFill>
                <a:effectLst/>
                <a:uFillTx/>
                <a:latin typeface="Constantia"/>
                <a:ea typeface="Constantia"/>
              </a:rPr>
              <a:t>Only restriction for QEMU is host and the guest machine must use x86-compatible processors. </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QEMU is a generic and open source machine emulator and virtualizer.</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When used as a machine emulator, QEMU can run OSes and programs made for one machine (e.g. an ARM board) on a different machine (e.g. your own PC). By using dynamic translation, it achieves very good performance.</a:t>
            </a:r>
            <a:endParaRPr b="0" lang="en-IN" sz="2600" strike="noStrike" u="none">
              <a:solidFill>
                <a:srgbClr val="000000"/>
              </a:solidFill>
              <a:effectLst/>
              <a:uFillTx/>
              <a:latin typeface="Arial"/>
            </a:endParaRPr>
          </a:p>
          <a:p>
            <a:pPr marL="274320" indent="-274320">
              <a:lnSpc>
                <a:spcPct val="100000"/>
              </a:lnSpc>
              <a:spcBef>
                <a:spcPts val="442"/>
              </a:spcBef>
              <a:buClr>
                <a:srgbClr val="0bd0d9"/>
              </a:buClr>
              <a:buSzPct val="95000"/>
              <a:buFont typeface="Noto Sans Symbols"/>
              <a:buChar char="⚫"/>
            </a:pPr>
            <a:r>
              <a:rPr b="0" i="1" lang="en-US" sz="2600" strike="noStrike" u="none">
                <a:solidFill>
                  <a:schemeClr val="dk1"/>
                </a:solidFill>
                <a:effectLst/>
                <a:uFillTx/>
                <a:latin typeface="Constantia"/>
                <a:ea typeface="Constantia"/>
              </a:rPr>
              <a:t>When used as a virtualizer, QEMU achieves near native performance by executing the guest code directly on the host CPU. QEMU supports virtualization when executing under the Xen hypervisor or using the KVM kernel module in Linux. When using KVM, QEMU can virtualize x86, server and embedded PowerPC, 64-bit POWER, S390, 32-bit and 64-bit ARM, and MIPS guests.</a:t>
            </a:r>
            <a:endParaRPr b="0" lang="en-IN" sz="2600" strike="noStrike" u="none">
              <a:solidFill>
                <a:srgbClr val="000000"/>
              </a:solidFill>
              <a:effectLst/>
              <a:uFillTx/>
              <a:latin typeface="Arial"/>
            </a:endParaRPr>
          </a:p>
          <a:p>
            <a:pPr marL="274320" indent="-141120">
              <a:lnSpc>
                <a:spcPct val="100000"/>
              </a:lnSpc>
              <a:spcBef>
                <a:spcPts val="442"/>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LibreOffice/25.2.2.2$Linux_X86_64 LibreOffice_project/520$Build-2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Reva</dc:creator>
  <dc:description/>
  <cp:keywords>SPPU Computer Engineering comp third year te semester 6 sem-6 2019 pattern sppu 2019 pattern te 2019 pattern Cloud Computing Cloud Computing CC sppu cc sppu cc te unit 1 cloud computing cc unit 3 cloud computing unit 3 Introduction: Definition of Virtualization Adopting Virtualization Types of Virtualization Virtualization Architecture and Software Virtual Clustering Virtualization Application Pitfalls of Virtualization. Grid Cloud and Virtualization: Virtualization in Grid Virtualization in Cloud Virtualization and Cloud Security Virtualization and Cloud Computing: Anatomy of Cloud Infrastructure Virtual infrastructures CPU Virtualization Network and Storage Virtualization</cp:keywords>
  <dc:language>en-IN</dc:language>
  <cp:lastModifiedBy/>
  <cp:revision>0</cp:revision>
  <dc:subject>CC – Unit 3 (Virtualization in Cloud Computing) - PPT</dc:subject>
  <dc:title>CC – Unit 3 (Virtualization in Cloud Computing) - PPT</dc:title>
</cp:coreProperties>
</file>